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1"/>
  </p:notesMasterIdLst>
  <p:sldIdLst>
    <p:sldId id="257" r:id="rId3"/>
    <p:sldId id="258" r:id="rId4"/>
    <p:sldId id="259" r:id="rId5"/>
    <p:sldId id="276" r:id="rId6"/>
    <p:sldId id="261" r:id="rId7"/>
    <p:sldId id="262" r:id="rId8"/>
    <p:sldId id="263" r:id="rId9"/>
    <p:sldId id="264" r:id="rId10"/>
    <p:sldId id="265" r:id="rId11"/>
    <p:sldId id="266" r:id="rId12"/>
    <p:sldId id="267" r:id="rId13"/>
    <p:sldId id="280" r:id="rId14"/>
    <p:sldId id="269" r:id="rId15"/>
    <p:sldId id="270" r:id="rId16"/>
    <p:sldId id="271" r:id="rId17"/>
    <p:sldId id="272" r:id="rId18"/>
    <p:sldId id="273" r:id="rId19"/>
    <p:sldId id="275" r:id="rId20"/>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NqhjMGj0/Hpeg7i7wNQPQ==" hashData="du3TEIKjZkvvAZ3JwUg75jGfz5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63E5"/>
    <a:srgbClr val="CDFFFF"/>
    <a:srgbClr val="8BFFFF"/>
    <a:srgbClr val="66FFFF"/>
    <a:srgbClr val="66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2" d="100"/>
          <a:sy n="52" d="100"/>
        </p:scale>
        <p:origin x="-1584" y="-1398"/>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DF048B-4998-4204-9DA3-C71689B65592}" type="datetimeFigureOut">
              <a:rPr lang="es-ES" smtClean="0"/>
              <a:t>11/04/2017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2CFE3F-DF58-4494-866D-A9C7E764054A}" type="slidenum">
              <a:rPr lang="es-ES" smtClean="0"/>
              <a:t>‹Nº›</a:t>
            </a:fld>
            <a:endParaRPr lang="es-ES"/>
          </a:p>
        </p:txBody>
      </p:sp>
    </p:spTree>
    <p:extLst>
      <p:ext uri="{BB962C8B-B14F-4D97-AF65-F5344CB8AC3E}">
        <p14:creationId xmlns:p14="http://schemas.microsoft.com/office/powerpoint/2010/main" val="2517050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02F4EDA6-172C-40E2-8BD5-1B02CABD798E}" type="slidenum">
              <a:rPr lang="es-ES" smtClean="0"/>
              <a:pPr>
                <a:defRPr/>
              </a:pPr>
              <a:t>1</a:t>
            </a:fld>
            <a:endParaRPr lang="es-ES"/>
          </a:p>
        </p:txBody>
      </p:sp>
    </p:spTree>
    <p:extLst>
      <p:ext uri="{BB962C8B-B14F-4D97-AF65-F5344CB8AC3E}">
        <p14:creationId xmlns:p14="http://schemas.microsoft.com/office/powerpoint/2010/main" val="2901265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AFAE71-A681-4C65-A658-A4D53711AE99}" type="slidenum">
              <a:rPr lang="es-ES" smtClean="0"/>
              <a:t>2</a:t>
            </a:fld>
            <a:endParaRPr lang="es-ES"/>
          </a:p>
        </p:txBody>
      </p:sp>
    </p:spTree>
    <p:extLst>
      <p:ext uri="{BB962C8B-B14F-4D97-AF65-F5344CB8AC3E}">
        <p14:creationId xmlns:p14="http://schemas.microsoft.com/office/powerpoint/2010/main" val="1847086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82CFE3F-DF58-4494-866D-A9C7E764054A}" type="slidenum">
              <a:rPr lang="es-ES" smtClean="0"/>
              <a:t>4</a:t>
            </a:fld>
            <a:endParaRPr lang="es-ES"/>
          </a:p>
        </p:txBody>
      </p:sp>
    </p:spTree>
    <p:extLst>
      <p:ext uri="{BB962C8B-B14F-4D97-AF65-F5344CB8AC3E}">
        <p14:creationId xmlns:p14="http://schemas.microsoft.com/office/powerpoint/2010/main" val="19302725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5</a:t>
            </a:fld>
            <a:endParaRPr lang="es-ES"/>
          </a:p>
        </p:txBody>
      </p:sp>
    </p:spTree>
    <p:extLst>
      <p:ext uri="{BB962C8B-B14F-4D97-AF65-F5344CB8AC3E}">
        <p14:creationId xmlns:p14="http://schemas.microsoft.com/office/powerpoint/2010/main" val="794947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AFAE71-A681-4C65-A658-A4D53711AE99}" type="slidenum">
              <a:rPr lang="es-ES" smtClean="0"/>
              <a:t>11</a:t>
            </a:fld>
            <a:endParaRPr lang="es-ES"/>
          </a:p>
        </p:txBody>
      </p:sp>
    </p:spTree>
    <p:extLst>
      <p:ext uri="{BB962C8B-B14F-4D97-AF65-F5344CB8AC3E}">
        <p14:creationId xmlns:p14="http://schemas.microsoft.com/office/powerpoint/2010/main" val="18470869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02F4EDA6-172C-40E2-8BD5-1B02CABD798E}" type="slidenum">
              <a:rPr lang="es-ES" smtClean="0"/>
              <a:pPr>
                <a:defRPr/>
              </a:pPr>
              <a:t>12</a:t>
            </a:fld>
            <a:endParaRPr lang="es-ES"/>
          </a:p>
        </p:txBody>
      </p:sp>
    </p:spTree>
    <p:extLst>
      <p:ext uri="{BB962C8B-B14F-4D97-AF65-F5344CB8AC3E}">
        <p14:creationId xmlns:p14="http://schemas.microsoft.com/office/powerpoint/2010/main" val="7475991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13</a:t>
            </a:fld>
            <a:endParaRPr lang="es-ES"/>
          </a:p>
        </p:txBody>
      </p:sp>
    </p:spTree>
    <p:extLst>
      <p:ext uri="{BB962C8B-B14F-4D97-AF65-F5344CB8AC3E}">
        <p14:creationId xmlns:p14="http://schemas.microsoft.com/office/powerpoint/2010/main" val="7949472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pPr>
              <a:defRPr/>
            </a:pPr>
            <a:fld id="{02F4EDA6-172C-40E2-8BD5-1B02CABD798E}" type="slidenum">
              <a:rPr lang="es-ES" smtClean="0"/>
              <a:pPr>
                <a:defRPr/>
              </a:pPr>
              <a:t>16</a:t>
            </a:fld>
            <a:endParaRPr lang="es-ES"/>
          </a:p>
        </p:txBody>
      </p:sp>
    </p:spTree>
    <p:extLst>
      <p:ext uri="{BB962C8B-B14F-4D97-AF65-F5344CB8AC3E}">
        <p14:creationId xmlns:p14="http://schemas.microsoft.com/office/powerpoint/2010/main" val="2155076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371872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1429984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2270970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3031017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497607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3485104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2216419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1420330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760109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2027132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0AD577F-0CE8-4D38-BC41-0CC99455F9BE}" type="datetimeFigureOut">
              <a:rPr lang="es-ES" smtClean="0"/>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D70F9AF-5528-4786-ADDD-21A04794A6BC}" type="slidenum">
              <a:rPr lang="es-ES" smtClean="0"/>
              <a:t>‹Nº›</a:t>
            </a:fld>
            <a:endParaRPr lang="es-ES"/>
          </a:p>
        </p:txBody>
      </p:sp>
    </p:spTree>
    <p:extLst>
      <p:ext uri="{BB962C8B-B14F-4D97-AF65-F5344CB8AC3E}">
        <p14:creationId xmlns:p14="http://schemas.microsoft.com/office/powerpoint/2010/main" val="2138696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317576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0AD577F-0CE8-4D38-BC41-0CC99455F9BE}" type="datetimeFigureOut">
              <a:rPr lang="es-ES" smtClean="0"/>
              <a:t>11/04/2017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D70F9AF-5528-4786-ADDD-21A04794A6BC}" type="slidenum">
              <a:rPr lang="es-ES" smtClean="0"/>
              <a:t>‹Nº›</a:t>
            </a:fld>
            <a:endParaRPr lang="es-ES"/>
          </a:p>
        </p:txBody>
      </p:sp>
    </p:spTree>
    <p:extLst>
      <p:ext uri="{BB962C8B-B14F-4D97-AF65-F5344CB8AC3E}">
        <p14:creationId xmlns:p14="http://schemas.microsoft.com/office/powerpoint/2010/main" val="402381987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7" Type="http://schemas.microsoft.com/office/2007/relationships/hdphoto" Target="../media/hdphoto2.wdp"/><Relationship Id="rId2" Type="http://schemas.openxmlformats.org/officeDocument/2006/relationships/image" Target="../media/image22.JP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5.jpg"/><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1.png"/><Relationship Id="rId18" Type="http://schemas.openxmlformats.org/officeDocument/2006/relationships/image" Target="../media/image3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7.png"/><Relationship Id="rId11" Type="http://schemas.openxmlformats.org/officeDocument/2006/relationships/image" Target="../media/image30.png"/><Relationship Id="rId5" Type="http://schemas.openxmlformats.org/officeDocument/2006/relationships/hyperlink" Target="http://www.mispps.com/" TargetMode="External"/><Relationship Id="rId15" Type="http://schemas.openxmlformats.org/officeDocument/2006/relationships/image" Target="../media/image32.png"/><Relationship Id="rId10" Type="http://schemas.openxmlformats.org/officeDocument/2006/relationships/hyperlink" Target="https://www.facebook.com/mispps" TargetMode="External"/><Relationship Id="rId4" Type="http://schemas.openxmlformats.org/officeDocument/2006/relationships/image" Target="../media/image26.png"/><Relationship Id="rId9" Type="http://schemas.openxmlformats.org/officeDocument/2006/relationships/image" Target="../media/image2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143500"/>
          </a:xfrm>
          <a:prstGeom prst="rect">
            <a:avLst/>
          </a:prstGeom>
          <a:gradFill flip="none" rotWithShape="1">
            <a:gsLst>
              <a:gs pos="0">
                <a:srgbClr val="5CD4EF">
                  <a:lumMod val="46000"/>
                  <a:lumOff val="54000"/>
                </a:srgbClr>
              </a:gs>
              <a:gs pos="66000">
                <a:srgbClr val="21A6FD">
                  <a:lumMod val="79000"/>
                  <a:lumOff val="21000"/>
                </a:srgbClr>
              </a:gs>
              <a:gs pos="35000">
                <a:srgbClr val="11AFE3">
                  <a:lumMod val="47000"/>
                  <a:lumOff val="53000"/>
                </a:srgbClr>
              </a:gs>
              <a:gs pos="100000">
                <a:schemeClr val="accent5">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1960" y="0"/>
            <a:ext cx="9144000" cy="5143500"/>
          </a:xfrm>
          <a:prstGeom prst="rect">
            <a:avLst/>
          </a:prstGeom>
          <a:noFill/>
          <a:ln>
            <a:noFill/>
          </a:ln>
        </p:spPr>
      </p:pic>
      <p:sp>
        <p:nvSpPr>
          <p:cNvPr id="7" name="6 Triángulo isósceles"/>
          <p:cNvSpPr/>
          <p:nvPr/>
        </p:nvSpPr>
        <p:spPr>
          <a:xfrm rot="5400000">
            <a:off x="1387621" y="-855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1540021" y="1684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a:off x="1692421" y="3208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844821" y="4732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a:off x="1997221" y="6256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a:off x="2149621" y="7780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a:off x="2302021" y="9304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454421" y="10828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5400000">
            <a:off x="2606821" y="12352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a:off x="2759221" y="13876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5400000">
            <a:off x="2911621" y="15400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5400000">
            <a:off x="3064021" y="16924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5400000">
            <a:off x="3216421" y="1844827"/>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16200000" flipH="1">
            <a:off x="7130005" y="628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16200000" flipH="1">
            <a:off x="6977605" y="2152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6200000" flipH="1">
            <a:off x="6825205" y="3676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6200000" flipH="1">
            <a:off x="6672805" y="5200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16200000" flipH="1">
            <a:off x="6520405" y="6724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16200000" flipH="1">
            <a:off x="6368005" y="8248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16200000" flipH="1">
            <a:off x="6215605" y="9772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16200000" flipH="1">
            <a:off x="6063205" y="11296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16200000" flipH="1">
            <a:off x="5910805" y="12820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16200000" flipH="1">
            <a:off x="5758405" y="14344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16200000" flipH="1">
            <a:off x="5606005" y="15868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16200000" flipH="1">
            <a:off x="5453605" y="17392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16200000" flipH="1">
            <a:off x="5301205" y="18916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16200000">
            <a:off x="7105997" y="45308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16200000">
            <a:off x="6953597" y="43784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rot="16200000">
            <a:off x="6801197" y="42260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16200000">
            <a:off x="6648797" y="40736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16200000">
            <a:off x="6496397" y="39212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16200000">
            <a:off x="6343997" y="37688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16200000">
            <a:off x="6191597" y="36164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16200000">
            <a:off x="6039197" y="34640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16200000">
            <a:off x="5886797" y="33116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16200000">
            <a:off x="5734397" y="31592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16200000">
            <a:off x="5581997" y="30068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16200000">
            <a:off x="5429597" y="28544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16200000">
            <a:off x="5277197" y="27020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5400000" flipH="1">
            <a:off x="1291605" y="44839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5400000" flipH="1">
            <a:off x="1444005" y="43315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5400000" flipH="1">
            <a:off x="1596405" y="41791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5400000" flipH="1">
            <a:off x="1748805" y="40267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5400000" flipH="1">
            <a:off x="1901205" y="38743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5400000" flipH="1">
            <a:off x="2053605" y="37219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5400000" flipH="1">
            <a:off x="2206005" y="35695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5400000" flipH="1">
            <a:off x="2358405" y="34171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5400000" flipH="1">
            <a:off x="2510805" y="32647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5400000" flipH="1">
            <a:off x="2663205" y="31123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5400000" flipH="1">
            <a:off x="2815605" y="29599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5400000" flipH="1">
            <a:off x="2968005" y="28075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5400000" flipH="1">
            <a:off x="3120405" y="2655193"/>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16200000" flipH="1">
            <a:off x="9012557" y="-58291"/>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16200000" flipH="1">
            <a:off x="8860157" y="941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16200000" flipH="1">
            <a:off x="8707757" y="2465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16200000" flipH="1">
            <a:off x="8555357" y="3989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16200000" flipH="1">
            <a:off x="8402957" y="5513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16200000" flipH="1">
            <a:off x="8250557" y="7037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16200000" flipH="1">
            <a:off x="8098157" y="8561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rot="16200000" flipH="1">
            <a:off x="7945757" y="10085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rot="16200000" flipH="1">
            <a:off x="7793357" y="11609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riángulo isósceles"/>
          <p:cNvSpPr/>
          <p:nvPr/>
        </p:nvSpPr>
        <p:spPr>
          <a:xfrm rot="16200000" flipH="1">
            <a:off x="7640957" y="13133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Triángulo isósceles"/>
          <p:cNvSpPr/>
          <p:nvPr/>
        </p:nvSpPr>
        <p:spPr>
          <a:xfrm rot="16200000" flipH="1">
            <a:off x="7488557" y="14657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Triángulo isósceles"/>
          <p:cNvSpPr/>
          <p:nvPr/>
        </p:nvSpPr>
        <p:spPr>
          <a:xfrm rot="16200000" flipH="1">
            <a:off x="7336157" y="1618109"/>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isósceles"/>
          <p:cNvSpPr/>
          <p:nvPr/>
        </p:nvSpPr>
        <p:spPr>
          <a:xfrm rot="16200000" flipH="1">
            <a:off x="7130005" y="1891683"/>
            <a:ext cx="651526"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riángulo isósceles"/>
          <p:cNvSpPr/>
          <p:nvPr/>
        </p:nvSpPr>
        <p:spPr>
          <a:xfrm rot="5400000">
            <a:off x="-441179" y="1354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riángulo isósceles"/>
          <p:cNvSpPr/>
          <p:nvPr/>
        </p:nvSpPr>
        <p:spPr>
          <a:xfrm rot="5400000">
            <a:off x="-288779" y="2878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Triángulo isósceles"/>
          <p:cNvSpPr/>
          <p:nvPr/>
        </p:nvSpPr>
        <p:spPr>
          <a:xfrm rot="5400000">
            <a:off x="-136379" y="4402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riángulo isósceles"/>
          <p:cNvSpPr/>
          <p:nvPr/>
        </p:nvSpPr>
        <p:spPr>
          <a:xfrm rot="5400000">
            <a:off x="16021" y="5926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Triángulo isósceles"/>
          <p:cNvSpPr/>
          <p:nvPr/>
        </p:nvSpPr>
        <p:spPr>
          <a:xfrm rot="5400000">
            <a:off x="168421" y="7450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Triángulo isósceles"/>
          <p:cNvSpPr/>
          <p:nvPr/>
        </p:nvSpPr>
        <p:spPr>
          <a:xfrm rot="5400000">
            <a:off x="320821" y="8974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Triángulo isósceles"/>
          <p:cNvSpPr/>
          <p:nvPr/>
        </p:nvSpPr>
        <p:spPr>
          <a:xfrm rot="5400000">
            <a:off x="473221" y="10498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Triángulo isósceles"/>
          <p:cNvSpPr/>
          <p:nvPr/>
        </p:nvSpPr>
        <p:spPr>
          <a:xfrm rot="5400000">
            <a:off x="625621" y="12022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Triángulo isósceles"/>
          <p:cNvSpPr/>
          <p:nvPr/>
        </p:nvSpPr>
        <p:spPr>
          <a:xfrm rot="5400000">
            <a:off x="778021" y="13546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Triángulo isósceles"/>
          <p:cNvSpPr/>
          <p:nvPr/>
        </p:nvSpPr>
        <p:spPr>
          <a:xfrm rot="5400000">
            <a:off x="930421" y="15070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Triángulo isósceles"/>
          <p:cNvSpPr/>
          <p:nvPr/>
        </p:nvSpPr>
        <p:spPr>
          <a:xfrm rot="5400000">
            <a:off x="1082821" y="16594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Triángulo isósceles"/>
          <p:cNvSpPr/>
          <p:nvPr/>
        </p:nvSpPr>
        <p:spPr>
          <a:xfrm rot="5400000">
            <a:off x="1235221" y="18118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Triángulo isósceles"/>
          <p:cNvSpPr/>
          <p:nvPr/>
        </p:nvSpPr>
        <p:spPr>
          <a:xfrm rot="5400000">
            <a:off x="1387621" y="1964259"/>
            <a:ext cx="579518"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Triángulo isósceles"/>
          <p:cNvSpPr/>
          <p:nvPr/>
        </p:nvSpPr>
        <p:spPr>
          <a:xfrm rot="16200000">
            <a:off x="8988549" y="45308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Triángulo isósceles"/>
          <p:cNvSpPr/>
          <p:nvPr/>
        </p:nvSpPr>
        <p:spPr>
          <a:xfrm rot="16200000">
            <a:off x="8836149" y="43784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Triángulo isósceles"/>
          <p:cNvSpPr/>
          <p:nvPr/>
        </p:nvSpPr>
        <p:spPr>
          <a:xfrm rot="16200000">
            <a:off x="8683749" y="42260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Triángulo isósceles"/>
          <p:cNvSpPr/>
          <p:nvPr/>
        </p:nvSpPr>
        <p:spPr>
          <a:xfrm rot="16200000">
            <a:off x="8531349" y="40736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Triángulo isósceles"/>
          <p:cNvSpPr/>
          <p:nvPr/>
        </p:nvSpPr>
        <p:spPr>
          <a:xfrm rot="16200000">
            <a:off x="8378949" y="39212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Triángulo isósceles"/>
          <p:cNvSpPr/>
          <p:nvPr/>
        </p:nvSpPr>
        <p:spPr>
          <a:xfrm rot="16200000">
            <a:off x="8226549" y="37688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Triángulo isósceles"/>
          <p:cNvSpPr/>
          <p:nvPr/>
        </p:nvSpPr>
        <p:spPr>
          <a:xfrm rot="16200000">
            <a:off x="8074149" y="36164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Triángulo isósceles"/>
          <p:cNvSpPr/>
          <p:nvPr/>
        </p:nvSpPr>
        <p:spPr>
          <a:xfrm rot="16200000">
            <a:off x="7921749" y="34640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Triángulo isósceles"/>
          <p:cNvSpPr/>
          <p:nvPr/>
        </p:nvSpPr>
        <p:spPr>
          <a:xfrm rot="16200000">
            <a:off x="7769349" y="33116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Triángulo isósceles"/>
          <p:cNvSpPr/>
          <p:nvPr/>
        </p:nvSpPr>
        <p:spPr>
          <a:xfrm rot="16200000">
            <a:off x="7616949" y="31592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Triángulo isósceles"/>
          <p:cNvSpPr/>
          <p:nvPr/>
        </p:nvSpPr>
        <p:spPr>
          <a:xfrm rot="16200000">
            <a:off x="7464549" y="30068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Triángulo isósceles"/>
          <p:cNvSpPr/>
          <p:nvPr/>
        </p:nvSpPr>
        <p:spPr>
          <a:xfrm rot="16200000">
            <a:off x="7312149" y="28544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Triángulo isósceles"/>
          <p:cNvSpPr/>
          <p:nvPr/>
        </p:nvSpPr>
        <p:spPr>
          <a:xfrm rot="16200000">
            <a:off x="7159749" y="2702049"/>
            <a:ext cx="699542" cy="525760"/>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Triángulo isósceles"/>
          <p:cNvSpPr/>
          <p:nvPr/>
        </p:nvSpPr>
        <p:spPr>
          <a:xfrm rot="5400000" flipH="1">
            <a:off x="-537195" y="45846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Triángulo isósceles"/>
          <p:cNvSpPr/>
          <p:nvPr/>
        </p:nvSpPr>
        <p:spPr>
          <a:xfrm rot="5400000" flipH="1">
            <a:off x="-384795" y="44322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Triángulo isósceles"/>
          <p:cNvSpPr/>
          <p:nvPr/>
        </p:nvSpPr>
        <p:spPr>
          <a:xfrm rot="5400000" flipH="1">
            <a:off x="-232395" y="42798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Triángulo isósceles"/>
          <p:cNvSpPr/>
          <p:nvPr/>
        </p:nvSpPr>
        <p:spPr>
          <a:xfrm rot="5400000" flipH="1">
            <a:off x="-79995" y="41274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Triángulo isósceles"/>
          <p:cNvSpPr/>
          <p:nvPr/>
        </p:nvSpPr>
        <p:spPr>
          <a:xfrm rot="5400000" flipH="1">
            <a:off x="72405" y="39750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Triángulo isósceles"/>
          <p:cNvSpPr/>
          <p:nvPr/>
        </p:nvSpPr>
        <p:spPr>
          <a:xfrm rot="5400000" flipH="1">
            <a:off x="224805" y="38226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Triángulo isósceles"/>
          <p:cNvSpPr/>
          <p:nvPr/>
        </p:nvSpPr>
        <p:spPr>
          <a:xfrm rot="5400000" flipH="1">
            <a:off x="377205" y="36702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Triángulo isósceles"/>
          <p:cNvSpPr/>
          <p:nvPr/>
        </p:nvSpPr>
        <p:spPr>
          <a:xfrm rot="5400000" flipH="1">
            <a:off x="529605" y="35178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Triángulo isósceles"/>
          <p:cNvSpPr/>
          <p:nvPr/>
        </p:nvSpPr>
        <p:spPr>
          <a:xfrm rot="5400000" flipH="1">
            <a:off x="682005" y="33654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Triángulo isósceles"/>
          <p:cNvSpPr/>
          <p:nvPr/>
        </p:nvSpPr>
        <p:spPr>
          <a:xfrm rot="5400000" flipH="1">
            <a:off x="834405" y="32130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Triángulo isósceles"/>
          <p:cNvSpPr/>
          <p:nvPr/>
        </p:nvSpPr>
        <p:spPr>
          <a:xfrm rot="5400000" flipH="1">
            <a:off x="986805" y="30606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Triángulo isósceles"/>
          <p:cNvSpPr/>
          <p:nvPr/>
        </p:nvSpPr>
        <p:spPr>
          <a:xfrm rot="5400000" flipH="1">
            <a:off x="1139205" y="29082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Triángulo isósceles"/>
          <p:cNvSpPr/>
          <p:nvPr/>
        </p:nvSpPr>
        <p:spPr>
          <a:xfrm rot="5400000" flipH="1">
            <a:off x="1291605" y="2755801"/>
            <a:ext cx="771550" cy="547464"/>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7380312" y="4731990"/>
            <a:ext cx="1698801" cy="315471"/>
          </a:xfrm>
          <a:prstGeom prst="rect">
            <a:avLst/>
          </a:prstGeom>
          <a:noFill/>
        </p:spPr>
        <p:txBody>
          <a:bodyPr wrap="square" lIns="68580" tIns="34290" rIns="68580" bIns="34290">
            <a:spAutoFit/>
            <a:scene3d>
              <a:camera prst="obliqueBottomLeft"/>
              <a:lightRig rig="threePt" dir="t"/>
            </a:scene3d>
            <a:sp3d extrusionH="69850">
              <a:extrusionClr>
                <a:schemeClr val="bg2">
                  <a:lumMod val="20000"/>
                  <a:lumOff val="80000"/>
                </a:schemeClr>
              </a:extrusionClr>
            </a:sp3d>
          </a:bodyPr>
          <a:lstStyle/>
          <a:p>
            <a:pPr algn="ctr" fontAlgn="auto">
              <a:spcBef>
                <a:spcPts val="0"/>
              </a:spcBef>
              <a:spcAft>
                <a:spcPts val="0"/>
              </a:spcAft>
              <a:defRPr/>
            </a:pPr>
            <a:r>
              <a:rPr lang="es-ES" sz="800" dirty="0">
                <a:ln w="0">
                  <a:noFill/>
                </a:ln>
                <a:solidFill>
                  <a:schemeClr val="accent5">
                    <a:lumMod val="5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dirty="0">
                <a:ln w="0">
                  <a:noFill/>
                </a:ln>
                <a:solidFill>
                  <a:schemeClr val="accent5">
                    <a:lumMod val="50000"/>
                  </a:schemeClr>
                </a:solidFill>
                <a:latin typeface="Arial Black" panose="020B0A04020102020204" pitchFamily="34" charset="0"/>
                <a:ea typeface="Adobe Gothic Std B" pitchFamily="34" charset="-128"/>
                <a:cs typeface="Aharoni" pitchFamily="2" charset="-79"/>
              </a:rPr>
              <a:t> MANUAL Y MÚSICA </a:t>
            </a:r>
          </a:p>
        </p:txBody>
      </p:sp>
      <p:pic>
        <p:nvPicPr>
          <p:cNvPr id="111" name="110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612576" y="-308570"/>
            <a:ext cx="10297144" cy="5792144"/>
          </a:xfrm>
          <a:prstGeom prst="rect">
            <a:avLst/>
          </a:prstGeom>
          <a:noFill/>
          <a:ln>
            <a:noFill/>
          </a:ln>
        </p:spPr>
      </p:pic>
      <p:pic>
        <p:nvPicPr>
          <p:cNvPr id="4106" name="Picture 10"/>
          <p:cNvPicPr>
            <a:picLocks noChangeAspect="1" noChangeArrowheads="1"/>
          </p:cNvPicPr>
          <p:nvPr/>
        </p:nvPicPr>
        <p:blipFill>
          <a:blip r:embed="rId5">
            <a:extLst>
              <a:ext uri="{BEBA8EAE-BF5A-486C-A8C5-ECC9F3942E4B}">
                <a14:imgProps xmlns:a14="http://schemas.microsoft.com/office/drawing/2010/main">
                  <a14:imgLayer r:embed="rId6">
                    <a14:imgEffect>
                      <a14:colorTemperature colorTemp="6200"/>
                    </a14:imgEffect>
                  </a14:imgLayer>
                </a14:imgProps>
              </a:ext>
              <a:ext uri="{28A0092B-C50C-407E-A947-70E740481C1C}">
                <a14:useLocalDpi xmlns:a14="http://schemas.microsoft.com/office/drawing/2010/main" val="0"/>
              </a:ext>
            </a:extLst>
          </a:blip>
          <a:srcRect/>
          <a:stretch>
            <a:fillRect/>
          </a:stretch>
        </p:blipFill>
        <p:spPr bwMode="auto">
          <a:xfrm>
            <a:off x="6516216" y="699542"/>
            <a:ext cx="2808312" cy="331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0264548"/>
      </p:ext>
    </p:extLst>
  </p:cSld>
  <p:clrMapOvr>
    <a:masterClrMapping/>
  </p:clrMapOvr>
  <p:transition spd="slow">
    <p:sndAc>
      <p:stSnd loop="1">
        <p:snd r:embed="rId3" name="ERNESTO CORTAZAR   Forever Maria 1.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nodeType="withEffect">
                                  <p:stCondLst>
                                    <p:cond delay="0"/>
                                  </p:stCondLst>
                                  <p:childTnLst>
                                    <p:set>
                                      <p:cBhvr rctx="PPT">
                                        <p:cTn id="6" dur="indefinite"/>
                                        <p:tgtEl>
                                          <p:spTgt spid="111"/>
                                        </p:tgtEl>
                                        <p:attrNameLst>
                                          <p:attrName>style.opacity</p:attrName>
                                        </p:attrNameLst>
                                      </p:cBhvr>
                                      <p:to>
                                        <p:strVal val="0"/>
                                      </p:to>
                                    </p:set>
                                    <p:animEffect filter="image" prLst="opacity: 0">
                                      <p:cBhvr rctx="IE">
                                        <p:cTn id="7" dur="indefinite"/>
                                        <p:tgtEl>
                                          <p:spTgt spid="111"/>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500" fill="hold"/>
                                        <p:tgtEl>
                                          <p:spTgt spid="8"/>
                                        </p:tgtEl>
                                        <p:attrNameLst>
                                          <p:attrName>ppt_w</p:attrName>
                                        </p:attrNameLst>
                                      </p:cBhvr>
                                      <p:tavLst>
                                        <p:tav tm="0">
                                          <p:val>
                                            <p:strVal val="#ppt_w"/>
                                          </p:val>
                                        </p:tav>
                                        <p:tav tm="100000">
                                          <p:val>
                                            <p:strVal val="#ppt_w"/>
                                          </p:val>
                                        </p:tav>
                                      </p:tavLst>
                                    </p:anim>
                                    <p:anim calcmode="lin" valueType="num">
                                      <p:cBhvr>
                                        <p:cTn id="11" dur="4500" fill="hold"/>
                                        <p:tgtEl>
                                          <p:spTgt spid="8"/>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grpId="1" nodeType="withEffect">
                                  <p:stCondLst>
                                    <p:cond delay="0"/>
                                  </p:stCondLst>
                                  <p:childTnLst>
                                    <p:animRot by="21600000">
                                      <p:cBhvr>
                                        <p:cTn id="13" dur="4250" fill="hold"/>
                                        <p:tgtEl>
                                          <p:spTgt spid="8"/>
                                        </p:tgtEl>
                                        <p:attrNameLst>
                                          <p:attrName>r</p:attrName>
                                        </p:attrNameLst>
                                      </p:cBhvr>
                                    </p:animRot>
                                  </p:childTnLst>
                                </p:cTn>
                              </p:par>
                              <p:par>
                                <p:cTn id="14" presetID="2" presetClass="exit" presetSubtype="6" fill="hold" grpId="2" nodeType="withEffect">
                                  <p:stCondLst>
                                    <p:cond delay="0"/>
                                  </p:stCondLst>
                                  <p:childTnLst>
                                    <p:anim calcmode="lin" valueType="num">
                                      <p:cBhvr additive="base">
                                        <p:cTn id="15" dur="5500"/>
                                        <p:tgtEl>
                                          <p:spTgt spid="8"/>
                                        </p:tgtEl>
                                        <p:attrNameLst>
                                          <p:attrName>ppt_x</p:attrName>
                                        </p:attrNameLst>
                                      </p:cBhvr>
                                      <p:tavLst>
                                        <p:tav tm="0">
                                          <p:val>
                                            <p:strVal val="ppt_x"/>
                                          </p:val>
                                        </p:tav>
                                        <p:tav tm="100000">
                                          <p:val>
                                            <p:strVal val="1+ppt_w/2"/>
                                          </p:val>
                                        </p:tav>
                                      </p:tavLst>
                                    </p:anim>
                                    <p:anim calcmode="lin" valueType="num">
                                      <p:cBhvr additive="base">
                                        <p:cTn id="16" dur="5500"/>
                                        <p:tgtEl>
                                          <p:spTgt spid="8"/>
                                        </p:tgtEl>
                                        <p:attrNameLst>
                                          <p:attrName>ppt_y</p:attrName>
                                        </p:attrNameLst>
                                      </p:cBhvr>
                                      <p:tavLst>
                                        <p:tav tm="0">
                                          <p:val>
                                            <p:strVal val="ppt_y"/>
                                          </p:val>
                                        </p:tav>
                                        <p:tav tm="100000">
                                          <p:val>
                                            <p:strVal val="1+ppt_h/2"/>
                                          </p:val>
                                        </p:tav>
                                      </p:tavLst>
                                    </p:anim>
                                    <p:set>
                                      <p:cBhvr>
                                        <p:cTn id="17" dur="1" fill="hold">
                                          <p:stCondLst>
                                            <p:cond delay="5499"/>
                                          </p:stCondLst>
                                        </p:cTn>
                                        <p:tgtEl>
                                          <p:spTgt spid="8"/>
                                        </p:tgtEl>
                                        <p:attrNameLst>
                                          <p:attrName>style.visibility</p:attrName>
                                        </p:attrNameLst>
                                      </p:cBhvr>
                                      <p:to>
                                        <p:strVal val="hidden"/>
                                      </p:to>
                                    </p:set>
                                  </p:childTnLst>
                                </p:cTn>
                              </p:par>
                              <p:par>
                                <p:cTn id="18" presetID="19" presetClass="entr" presetSubtype="5"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4500" fill="hold"/>
                                        <p:tgtEl>
                                          <p:spTgt spid="7"/>
                                        </p:tgtEl>
                                        <p:attrNameLst>
                                          <p:attrName>ppt_w</p:attrName>
                                        </p:attrNameLst>
                                      </p:cBhvr>
                                      <p:tavLst>
                                        <p:tav tm="0">
                                          <p:val>
                                            <p:strVal val="#ppt_w"/>
                                          </p:val>
                                        </p:tav>
                                        <p:tav tm="100000">
                                          <p:val>
                                            <p:strVal val="#ppt_w"/>
                                          </p:val>
                                        </p:tav>
                                      </p:tavLst>
                                    </p:anim>
                                    <p:anim calcmode="lin" valueType="num">
                                      <p:cBhvr>
                                        <p:cTn id="21" dur="4500" fill="hold"/>
                                        <p:tgtEl>
                                          <p:spTgt spid="7"/>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grpId="1" nodeType="withEffect">
                                  <p:stCondLst>
                                    <p:cond delay="0"/>
                                  </p:stCondLst>
                                  <p:childTnLst>
                                    <p:animRot by="21600000">
                                      <p:cBhvr>
                                        <p:cTn id="23" dur="4250" fill="hold"/>
                                        <p:tgtEl>
                                          <p:spTgt spid="7"/>
                                        </p:tgtEl>
                                        <p:attrNameLst>
                                          <p:attrName>r</p:attrName>
                                        </p:attrNameLst>
                                      </p:cBhvr>
                                    </p:animRot>
                                  </p:childTnLst>
                                </p:cTn>
                              </p:par>
                              <p:par>
                                <p:cTn id="24" presetID="2" presetClass="exit" presetSubtype="6" fill="hold" grpId="2" nodeType="withEffect">
                                  <p:stCondLst>
                                    <p:cond delay="0"/>
                                  </p:stCondLst>
                                  <p:childTnLst>
                                    <p:anim calcmode="lin" valueType="num">
                                      <p:cBhvr additive="base">
                                        <p:cTn id="25" dur="5500"/>
                                        <p:tgtEl>
                                          <p:spTgt spid="7"/>
                                        </p:tgtEl>
                                        <p:attrNameLst>
                                          <p:attrName>ppt_x</p:attrName>
                                        </p:attrNameLst>
                                      </p:cBhvr>
                                      <p:tavLst>
                                        <p:tav tm="0">
                                          <p:val>
                                            <p:strVal val="ppt_x"/>
                                          </p:val>
                                        </p:tav>
                                        <p:tav tm="100000">
                                          <p:val>
                                            <p:strVal val="1+ppt_w/2"/>
                                          </p:val>
                                        </p:tav>
                                      </p:tavLst>
                                    </p:anim>
                                    <p:anim calcmode="lin" valueType="num">
                                      <p:cBhvr additive="base">
                                        <p:cTn id="26" dur="5500"/>
                                        <p:tgtEl>
                                          <p:spTgt spid="7"/>
                                        </p:tgtEl>
                                        <p:attrNameLst>
                                          <p:attrName>ppt_y</p:attrName>
                                        </p:attrNameLst>
                                      </p:cBhvr>
                                      <p:tavLst>
                                        <p:tav tm="0">
                                          <p:val>
                                            <p:strVal val="ppt_y"/>
                                          </p:val>
                                        </p:tav>
                                        <p:tav tm="100000">
                                          <p:val>
                                            <p:strVal val="1+ppt_h/2"/>
                                          </p:val>
                                        </p:tav>
                                      </p:tavLst>
                                    </p:anim>
                                    <p:set>
                                      <p:cBhvr>
                                        <p:cTn id="27" dur="1" fill="hold">
                                          <p:stCondLst>
                                            <p:cond delay="5499"/>
                                          </p:stCondLst>
                                        </p:cTn>
                                        <p:tgtEl>
                                          <p:spTgt spid="7"/>
                                        </p:tgtEl>
                                        <p:attrNameLst>
                                          <p:attrName>style.visibility</p:attrName>
                                        </p:attrNameLst>
                                      </p:cBhvr>
                                      <p:to>
                                        <p:strVal val="hidden"/>
                                      </p:to>
                                    </p:set>
                                  </p:childTnLst>
                                </p:cTn>
                              </p:par>
                              <p:par>
                                <p:cTn id="28" presetID="19" presetClass="entr" presetSubtype="5"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4500" fill="hold"/>
                                        <p:tgtEl>
                                          <p:spTgt spid="9"/>
                                        </p:tgtEl>
                                        <p:attrNameLst>
                                          <p:attrName>ppt_w</p:attrName>
                                        </p:attrNameLst>
                                      </p:cBhvr>
                                      <p:tavLst>
                                        <p:tav tm="0">
                                          <p:val>
                                            <p:strVal val="#ppt_w"/>
                                          </p:val>
                                        </p:tav>
                                        <p:tav tm="100000">
                                          <p:val>
                                            <p:strVal val="#ppt_w"/>
                                          </p:val>
                                        </p:tav>
                                      </p:tavLst>
                                    </p:anim>
                                    <p:anim calcmode="lin" valueType="num">
                                      <p:cBhvr>
                                        <p:cTn id="31" dur="4500" fill="hold"/>
                                        <p:tgtEl>
                                          <p:spTgt spid="9"/>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grpId="1" nodeType="withEffect">
                                  <p:stCondLst>
                                    <p:cond delay="0"/>
                                  </p:stCondLst>
                                  <p:childTnLst>
                                    <p:animRot by="21600000">
                                      <p:cBhvr>
                                        <p:cTn id="33" dur="4250" fill="hold"/>
                                        <p:tgtEl>
                                          <p:spTgt spid="9"/>
                                        </p:tgtEl>
                                        <p:attrNameLst>
                                          <p:attrName>r</p:attrName>
                                        </p:attrNameLst>
                                      </p:cBhvr>
                                    </p:animRot>
                                  </p:childTnLst>
                                </p:cTn>
                              </p:par>
                              <p:par>
                                <p:cTn id="34" presetID="2" presetClass="exit" presetSubtype="6" fill="hold" grpId="2" nodeType="withEffect">
                                  <p:stCondLst>
                                    <p:cond delay="0"/>
                                  </p:stCondLst>
                                  <p:childTnLst>
                                    <p:anim calcmode="lin" valueType="num">
                                      <p:cBhvr additive="base">
                                        <p:cTn id="35" dur="5500"/>
                                        <p:tgtEl>
                                          <p:spTgt spid="9"/>
                                        </p:tgtEl>
                                        <p:attrNameLst>
                                          <p:attrName>ppt_x</p:attrName>
                                        </p:attrNameLst>
                                      </p:cBhvr>
                                      <p:tavLst>
                                        <p:tav tm="0">
                                          <p:val>
                                            <p:strVal val="ppt_x"/>
                                          </p:val>
                                        </p:tav>
                                        <p:tav tm="100000">
                                          <p:val>
                                            <p:strVal val="1+ppt_w/2"/>
                                          </p:val>
                                        </p:tav>
                                      </p:tavLst>
                                    </p:anim>
                                    <p:anim calcmode="lin" valueType="num">
                                      <p:cBhvr additive="base">
                                        <p:cTn id="36" dur="5500"/>
                                        <p:tgtEl>
                                          <p:spTgt spid="9"/>
                                        </p:tgtEl>
                                        <p:attrNameLst>
                                          <p:attrName>ppt_y</p:attrName>
                                        </p:attrNameLst>
                                      </p:cBhvr>
                                      <p:tavLst>
                                        <p:tav tm="0">
                                          <p:val>
                                            <p:strVal val="ppt_y"/>
                                          </p:val>
                                        </p:tav>
                                        <p:tav tm="100000">
                                          <p:val>
                                            <p:strVal val="1+ppt_h/2"/>
                                          </p:val>
                                        </p:tav>
                                      </p:tavLst>
                                    </p:anim>
                                    <p:set>
                                      <p:cBhvr>
                                        <p:cTn id="37" dur="1" fill="hold">
                                          <p:stCondLst>
                                            <p:cond delay="5499"/>
                                          </p:stCondLst>
                                        </p:cTn>
                                        <p:tgtEl>
                                          <p:spTgt spid="9"/>
                                        </p:tgtEl>
                                        <p:attrNameLst>
                                          <p:attrName>style.visibility</p:attrName>
                                        </p:attrNameLst>
                                      </p:cBhvr>
                                      <p:to>
                                        <p:strVal val="hidden"/>
                                      </p:to>
                                    </p:set>
                                  </p:childTnLst>
                                </p:cTn>
                              </p:par>
                              <p:par>
                                <p:cTn id="38" presetID="19" presetClass="entr" presetSubtype="5"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4500" fill="hold"/>
                                        <p:tgtEl>
                                          <p:spTgt spid="10"/>
                                        </p:tgtEl>
                                        <p:attrNameLst>
                                          <p:attrName>ppt_w</p:attrName>
                                        </p:attrNameLst>
                                      </p:cBhvr>
                                      <p:tavLst>
                                        <p:tav tm="0">
                                          <p:val>
                                            <p:strVal val="#ppt_w"/>
                                          </p:val>
                                        </p:tav>
                                        <p:tav tm="100000">
                                          <p:val>
                                            <p:strVal val="#ppt_w"/>
                                          </p:val>
                                        </p:tav>
                                      </p:tavLst>
                                    </p:anim>
                                    <p:anim calcmode="lin" valueType="num">
                                      <p:cBhvr>
                                        <p:cTn id="41" dur="4500" fill="hold"/>
                                        <p:tgtEl>
                                          <p:spTgt spid="10"/>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grpId="1" nodeType="withEffect">
                                  <p:stCondLst>
                                    <p:cond delay="0"/>
                                  </p:stCondLst>
                                  <p:childTnLst>
                                    <p:animRot by="21600000">
                                      <p:cBhvr>
                                        <p:cTn id="43" dur="4250" fill="hold"/>
                                        <p:tgtEl>
                                          <p:spTgt spid="10"/>
                                        </p:tgtEl>
                                        <p:attrNameLst>
                                          <p:attrName>r</p:attrName>
                                        </p:attrNameLst>
                                      </p:cBhvr>
                                    </p:animRot>
                                  </p:childTnLst>
                                </p:cTn>
                              </p:par>
                              <p:par>
                                <p:cTn id="44" presetID="2" presetClass="exit" presetSubtype="6" fill="hold" grpId="2" nodeType="withEffect">
                                  <p:stCondLst>
                                    <p:cond delay="0"/>
                                  </p:stCondLst>
                                  <p:childTnLst>
                                    <p:anim calcmode="lin" valueType="num">
                                      <p:cBhvr additive="base">
                                        <p:cTn id="45" dur="5500"/>
                                        <p:tgtEl>
                                          <p:spTgt spid="10"/>
                                        </p:tgtEl>
                                        <p:attrNameLst>
                                          <p:attrName>ppt_x</p:attrName>
                                        </p:attrNameLst>
                                      </p:cBhvr>
                                      <p:tavLst>
                                        <p:tav tm="0">
                                          <p:val>
                                            <p:strVal val="ppt_x"/>
                                          </p:val>
                                        </p:tav>
                                        <p:tav tm="100000">
                                          <p:val>
                                            <p:strVal val="1+ppt_w/2"/>
                                          </p:val>
                                        </p:tav>
                                      </p:tavLst>
                                    </p:anim>
                                    <p:anim calcmode="lin" valueType="num">
                                      <p:cBhvr additive="base">
                                        <p:cTn id="46" dur="5500"/>
                                        <p:tgtEl>
                                          <p:spTgt spid="10"/>
                                        </p:tgtEl>
                                        <p:attrNameLst>
                                          <p:attrName>ppt_y</p:attrName>
                                        </p:attrNameLst>
                                      </p:cBhvr>
                                      <p:tavLst>
                                        <p:tav tm="0">
                                          <p:val>
                                            <p:strVal val="ppt_y"/>
                                          </p:val>
                                        </p:tav>
                                        <p:tav tm="100000">
                                          <p:val>
                                            <p:strVal val="1+ppt_h/2"/>
                                          </p:val>
                                        </p:tav>
                                      </p:tavLst>
                                    </p:anim>
                                    <p:set>
                                      <p:cBhvr>
                                        <p:cTn id="47" dur="1" fill="hold">
                                          <p:stCondLst>
                                            <p:cond delay="5499"/>
                                          </p:stCondLst>
                                        </p:cTn>
                                        <p:tgtEl>
                                          <p:spTgt spid="10"/>
                                        </p:tgtEl>
                                        <p:attrNameLst>
                                          <p:attrName>style.visibility</p:attrName>
                                        </p:attrNameLst>
                                      </p:cBhvr>
                                      <p:to>
                                        <p:strVal val="hidden"/>
                                      </p:to>
                                    </p:set>
                                  </p:childTnLst>
                                </p:cTn>
                              </p:par>
                              <p:par>
                                <p:cTn id="48" presetID="19" presetClass="entr" presetSubtype="5"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4500" fill="hold"/>
                                        <p:tgtEl>
                                          <p:spTgt spid="11"/>
                                        </p:tgtEl>
                                        <p:attrNameLst>
                                          <p:attrName>ppt_w</p:attrName>
                                        </p:attrNameLst>
                                      </p:cBhvr>
                                      <p:tavLst>
                                        <p:tav tm="0">
                                          <p:val>
                                            <p:strVal val="#ppt_w"/>
                                          </p:val>
                                        </p:tav>
                                        <p:tav tm="100000">
                                          <p:val>
                                            <p:strVal val="#ppt_w"/>
                                          </p:val>
                                        </p:tav>
                                      </p:tavLst>
                                    </p:anim>
                                    <p:anim calcmode="lin" valueType="num">
                                      <p:cBhvr>
                                        <p:cTn id="51" dur="4500" fill="hold"/>
                                        <p:tgtEl>
                                          <p:spTgt spid="11"/>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grpId="1" nodeType="withEffect">
                                  <p:stCondLst>
                                    <p:cond delay="0"/>
                                  </p:stCondLst>
                                  <p:childTnLst>
                                    <p:animRot by="21600000">
                                      <p:cBhvr>
                                        <p:cTn id="53" dur="4250" fill="hold"/>
                                        <p:tgtEl>
                                          <p:spTgt spid="11"/>
                                        </p:tgtEl>
                                        <p:attrNameLst>
                                          <p:attrName>r</p:attrName>
                                        </p:attrNameLst>
                                      </p:cBhvr>
                                    </p:animRot>
                                  </p:childTnLst>
                                </p:cTn>
                              </p:par>
                              <p:par>
                                <p:cTn id="54" presetID="2" presetClass="exit" presetSubtype="6" fill="hold" grpId="2" nodeType="withEffect">
                                  <p:stCondLst>
                                    <p:cond delay="0"/>
                                  </p:stCondLst>
                                  <p:childTnLst>
                                    <p:anim calcmode="lin" valueType="num">
                                      <p:cBhvr additive="base">
                                        <p:cTn id="55" dur="5500"/>
                                        <p:tgtEl>
                                          <p:spTgt spid="11"/>
                                        </p:tgtEl>
                                        <p:attrNameLst>
                                          <p:attrName>ppt_x</p:attrName>
                                        </p:attrNameLst>
                                      </p:cBhvr>
                                      <p:tavLst>
                                        <p:tav tm="0">
                                          <p:val>
                                            <p:strVal val="ppt_x"/>
                                          </p:val>
                                        </p:tav>
                                        <p:tav tm="100000">
                                          <p:val>
                                            <p:strVal val="1+ppt_w/2"/>
                                          </p:val>
                                        </p:tav>
                                      </p:tavLst>
                                    </p:anim>
                                    <p:anim calcmode="lin" valueType="num">
                                      <p:cBhvr additive="base">
                                        <p:cTn id="56" dur="5500"/>
                                        <p:tgtEl>
                                          <p:spTgt spid="11"/>
                                        </p:tgtEl>
                                        <p:attrNameLst>
                                          <p:attrName>ppt_y</p:attrName>
                                        </p:attrNameLst>
                                      </p:cBhvr>
                                      <p:tavLst>
                                        <p:tav tm="0">
                                          <p:val>
                                            <p:strVal val="ppt_y"/>
                                          </p:val>
                                        </p:tav>
                                        <p:tav tm="100000">
                                          <p:val>
                                            <p:strVal val="1+ppt_h/2"/>
                                          </p:val>
                                        </p:tav>
                                      </p:tavLst>
                                    </p:anim>
                                    <p:set>
                                      <p:cBhvr>
                                        <p:cTn id="57" dur="1" fill="hold">
                                          <p:stCondLst>
                                            <p:cond delay="5499"/>
                                          </p:stCondLst>
                                        </p:cTn>
                                        <p:tgtEl>
                                          <p:spTgt spid="11"/>
                                        </p:tgtEl>
                                        <p:attrNameLst>
                                          <p:attrName>style.visibility</p:attrName>
                                        </p:attrNameLst>
                                      </p:cBhvr>
                                      <p:to>
                                        <p:strVal val="hidden"/>
                                      </p:to>
                                    </p:set>
                                  </p:childTnLst>
                                </p:cTn>
                              </p:par>
                              <p:par>
                                <p:cTn id="58" presetID="19" presetClass="entr" presetSubtype="5"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4500" fill="hold"/>
                                        <p:tgtEl>
                                          <p:spTgt spid="12"/>
                                        </p:tgtEl>
                                        <p:attrNameLst>
                                          <p:attrName>ppt_w</p:attrName>
                                        </p:attrNameLst>
                                      </p:cBhvr>
                                      <p:tavLst>
                                        <p:tav tm="0">
                                          <p:val>
                                            <p:strVal val="#ppt_w"/>
                                          </p:val>
                                        </p:tav>
                                        <p:tav tm="100000">
                                          <p:val>
                                            <p:strVal val="#ppt_w"/>
                                          </p:val>
                                        </p:tav>
                                      </p:tavLst>
                                    </p:anim>
                                    <p:anim calcmode="lin" valueType="num">
                                      <p:cBhvr>
                                        <p:cTn id="61" dur="4500" fill="hold"/>
                                        <p:tgtEl>
                                          <p:spTgt spid="12"/>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grpId="1" nodeType="withEffect">
                                  <p:stCondLst>
                                    <p:cond delay="0"/>
                                  </p:stCondLst>
                                  <p:childTnLst>
                                    <p:animRot by="21600000">
                                      <p:cBhvr>
                                        <p:cTn id="63" dur="4250" fill="hold"/>
                                        <p:tgtEl>
                                          <p:spTgt spid="12"/>
                                        </p:tgtEl>
                                        <p:attrNameLst>
                                          <p:attrName>r</p:attrName>
                                        </p:attrNameLst>
                                      </p:cBhvr>
                                    </p:animRot>
                                  </p:childTnLst>
                                </p:cTn>
                              </p:par>
                              <p:par>
                                <p:cTn id="64" presetID="2" presetClass="exit" presetSubtype="6" fill="hold" grpId="2" nodeType="withEffect">
                                  <p:stCondLst>
                                    <p:cond delay="0"/>
                                  </p:stCondLst>
                                  <p:childTnLst>
                                    <p:anim calcmode="lin" valueType="num">
                                      <p:cBhvr additive="base">
                                        <p:cTn id="65" dur="5500"/>
                                        <p:tgtEl>
                                          <p:spTgt spid="12"/>
                                        </p:tgtEl>
                                        <p:attrNameLst>
                                          <p:attrName>ppt_x</p:attrName>
                                        </p:attrNameLst>
                                      </p:cBhvr>
                                      <p:tavLst>
                                        <p:tav tm="0">
                                          <p:val>
                                            <p:strVal val="ppt_x"/>
                                          </p:val>
                                        </p:tav>
                                        <p:tav tm="100000">
                                          <p:val>
                                            <p:strVal val="1+ppt_w/2"/>
                                          </p:val>
                                        </p:tav>
                                      </p:tavLst>
                                    </p:anim>
                                    <p:anim calcmode="lin" valueType="num">
                                      <p:cBhvr additive="base">
                                        <p:cTn id="66" dur="5500"/>
                                        <p:tgtEl>
                                          <p:spTgt spid="12"/>
                                        </p:tgtEl>
                                        <p:attrNameLst>
                                          <p:attrName>ppt_y</p:attrName>
                                        </p:attrNameLst>
                                      </p:cBhvr>
                                      <p:tavLst>
                                        <p:tav tm="0">
                                          <p:val>
                                            <p:strVal val="ppt_y"/>
                                          </p:val>
                                        </p:tav>
                                        <p:tav tm="100000">
                                          <p:val>
                                            <p:strVal val="1+ppt_h/2"/>
                                          </p:val>
                                        </p:tav>
                                      </p:tavLst>
                                    </p:anim>
                                    <p:set>
                                      <p:cBhvr>
                                        <p:cTn id="67" dur="1" fill="hold">
                                          <p:stCondLst>
                                            <p:cond delay="5499"/>
                                          </p:stCondLst>
                                        </p:cTn>
                                        <p:tgtEl>
                                          <p:spTgt spid="12"/>
                                        </p:tgtEl>
                                        <p:attrNameLst>
                                          <p:attrName>style.visibility</p:attrName>
                                        </p:attrNameLst>
                                      </p:cBhvr>
                                      <p:to>
                                        <p:strVal val="hidden"/>
                                      </p:to>
                                    </p:set>
                                  </p:childTnLst>
                                </p:cTn>
                              </p:par>
                              <p:par>
                                <p:cTn id="68" presetID="19" presetClass="entr" presetSubtype="5"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4500" fill="hold"/>
                                        <p:tgtEl>
                                          <p:spTgt spid="13"/>
                                        </p:tgtEl>
                                        <p:attrNameLst>
                                          <p:attrName>ppt_w</p:attrName>
                                        </p:attrNameLst>
                                      </p:cBhvr>
                                      <p:tavLst>
                                        <p:tav tm="0">
                                          <p:val>
                                            <p:strVal val="#ppt_w"/>
                                          </p:val>
                                        </p:tav>
                                        <p:tav tm="100000">
                                          <p:val>
                                            <p:strVal val="#ppt_w"/>
                                          </p:val>
                                        </p:tav>
                                      </p:tavLst>
                                    </p:anim>
                                    <p:anim calcmode="lin" valueType="num">
                                      <p:cBhvr>
                                        <p:cTn id="71" dur="4500" fill="hold"/>
                                        <p:tgtEl>
                                          <p:spTgt spid="13"/>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1" nodeType="withEffect">
                                  <p:stCondLst>
                                    <p:cond delay="0"/>
                                  </p:stCondLst>
                                  <p:childTnLst>
                                    <p:animRot by="21600000">
                                      <p:cBhvr>
                                        <p:cTn id="73" dur="4250" fill="hold"/>
                                        <p:tgtEl>
                                          <p:spTgt spid="13"/>
                                        </p:tgtEl>
                                        <p:attrNameLst>
                                          <p:attrName>r</p:attrName>
                                        </p:attrNameLst>
                                      </p:cBhvr>
                                    </p:animRot>
                                  </p:childTnLst>
                                </p:cTn>
                              </p:par>
                              <p:par>
                                <p:cTn id="74" presetID="2" presetClass="exit" presetSubtype="6" fill="hold" grpId="2" nodeType="withEffect">
                                  <p:stCondLst>
                                    <p:cond delay="0"/>
                                  </p:stCondLst>
                                  <p:childTnLst>
                                    <p:anim calcmode="lin" valueType="num">
                                      <p:cBhvr additive="base">
                                        <p:cTn id="75" dur="5500"/>
                                        <p:tgtEl>
                                          <p:spTgt spid="13"/>
                                        </p:tgtEl>
                                        <p:attrNameLst>
                                          <p:attrName>ppt_x</p:attrName>
                                        </p:attrNameLst>
                                      </p:cBhvr>
                                      <p:tavLst>
                                        <p:tav tm="0">
                                          <p:val>
                                            <p:strVal val="ppt_x"/>
                                          </p:val>
                                        </p:tav>
                                        <p:tav tm="100000">
                                          <p:val>
                                            <p:strVal val="1+ppt_w/2"/>
                                          </p:val>
                                        </p:tav>
                                      </p:tavLst>
                                    </p:anim>
                                    <p:anim calcmode="lin" valueType="num">
                                      <p:cBhvr additive="base">
                                        <p:cTn id="76" dur="5500"/>
                                        <p:tgtEl>
                                          <p:spTgt spid="13"/>
                                        </p:tgtEl>
                                        <p:attrNameLst>
                                          <p:attrName>ppt_y</p:attrName>
                                        </p:attrNameLst>
                                      </p:cBhvr>
                                      <p:tavLst>
                                        <p:tav tm="0">
                                          <p:val>
                                            <p:strVal val="ppt_y"/>
                                          </p:val>
                                        </p:tav>
                                        <p:tav tm="100000">
                                          <p:val>
                                            <p:strVal val="1+ppt_h/2"/>
                                          </p:val>
                                        </p:tav>
                                      </p:tavLst>
                                    </p:anim>
                                    <p:set>
                                      <p:cBhvr>
                                        <p:cTn id="77" dur="1" fill="hold">
                                          <p:stCondLst>
                                            <p:cond delay="5499"/>
                                          </p:stCondLst>
                                        </p:cTn>
                                        <p:tgtEl>
                                          <p:spTgt spid="13"/>
                                        </p:tgtEl>
                                        <p:attrNameLst>
                                          <p:attrName>style.visibility</p:attrName>
                                        </p:attrNameLst>
                                      </p:cBhvr>
                                      <p:to>
                                        <p:strVal val="hidden"/>
                                      </p:to>
                                    </p:set>
                                  </p:childTnLst>
                                </p:cTn>
                              </p:par>
                              <p:par>
                                <p:cTn id="78" presetID="19" presetClass="entr" presetSubtype="5" fill="hold" grpId="0" nodeType="with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p:cTn id="80" dur="4500" fill="hold"/>
                                        <p:tgtEl>
                                          <p:spTgt spid="14"/>
                                        </p:tgtEl>
                                        <p:attrNameLst>
                                          <p:attrName>ppt_w</p:attrName>
                                        </p:attrNameLst>
                                      </p:cBhvr>
                                      <p:tavLst>
                                        <p:tav tm="0">
                                          <p:val>
                                            <p:strVal val="#ppt_w"/>
                                          </p:val>
                                        </p:tav>
                                        <p:tav tm="100000">
                                          <p:val>
                                            <p:strVal val="#ppt_w"/>
                                          </p:val>
                                        </p:tav>
                                      </p:tavLst>
                                    </p:anim>
                                    <p:anim calcmode="lin" valueType="num">
                                      <p:cBhvr>
                                        <p:cTn id="81" dur="4500" fill="hold"/>
                                        <p:tgtEl>
                                          <p:spTgt spid="14"/>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grpId="1" nodeType="withEffect">
                                  <p:stCondLst>
                                    <p:cond delay="0"/>
                                  </p:stCondLst>
                                  <p:childTnLst>
                                    <p:animRot by="21600000">
                                      <p:cBhvr>
                                        <p:cTn id="83" dur="4250" fill="hold"/>
                                        <p:tgtEl>
                                          <p:spTgt spid="14"/>
                                        </p:tgtEl>
                                        <p:attrNameLst>
                                          <p:attrName>r</p:attrName>
                                        </p:attrNameLst>
                                      </p:cBhvr>
                                    </p:animRot>
                                  </p:childTnLst>
                                </p:cTn>
                              </p:par>
                              <p:par>
                                <p:cTn id="84" presetID="2" presetClass="exit" presetSubtype="6" fill="hold" grpId="2" nodeType="withEffect">
                                  <p:stCondLst>
                                    <p:cond delay="0"/>
                                  </p:stCondLst>
                                  <p:childTnLst>
                                    <p:anim calcmode="lin" valueType="num">
                                      <p:cBhvr additive="base">
                                        <p:cTn id="85" dur="5500"/>
                                        <p:tgtEl>
                                          <p:spTgt spid="14"/>
                                        </p:tgtEl>
                                        <p:attrNameLst>
                                          <p:attrName>ppt_x</p:attrName>
                                        </p:attrNameLst>
                                      </p:cBhvr>
                                      <p:tavLst>
                                        <p:tav tm="0">
                                          <p:val>
                                            <p:strVal val="ppt_x"/>
                                          </p:val>
                                        </p:tav>
                                        <p:tav tm="100000">
                                          <p:val>
                                            <p:strVal val="1+ppt_w/2"/>
                                          </p:val>
                                        </p:tav>
                                      </p:tavLst>
                                    </p:anim>
                                    <p:anim calcmode="lin" valueType="num">
                                      <p:cBhvr additive="base">
                                        <p:cTn id="86" dur="5500"/>
                                        <p:tgtEl>
                                          <p:spTgt spid="14"/>
                                        </p:tgtEl>
                                        <p:attrNameLst>
                                          <p:attrName>ppt_y</p:attrName>
                                        </p:attrNameLst>
                                      </p:cBhvr>
                                      <p:tavLst>
                                        <p:tav tm="0">
                                          <p:val>
                                            <p:strVal val="ppt_y"/>
                                          </p:val>
                                        </p:tav>
                                        <p:tav tm="100000">
                                          <p:val>
                                            <p:strVal val="1+ppt_h/2"/>
                                          </p:val>
                                        </p:tav>
                                      </p:tavLst>
                                    </p:anim>
                                    <p:set>
                                      <p:cBhvr>
                                        <p:cTn id="87" dur="1" fill="hold">
                                          <p:stCondLst>
                                            <p:cond delay="5499"/>
                                          </p:stCondLst>
                                        </p:cTn>
                                        <p:tgtEl>
                                          <p:spTgt spid="14"/>
                                        </p:tgtEl>
                                        <p:attrNameLst>
                                          <p:attrName>style.visibility</p:attrName>
                                        </p:attrNameLst>
                                      </p:cBhvr>
                                      <p:to>
                                        <p:strVal val="hidden"/>
                                      </p:to>
                                    </p:set>
                                  </p:childTnLst>
                                </p:cTn>
                              </p:par>
                              <p:par>
                                <p:cTn id="88" presetID="19" presetClass="entr" presetSubtype="5" fill="hold" grpId="0"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4500" fill="hold"/>
                                        <p:tgtEl>
                                          <p:spTgt spid="15"/>
                                        </p:tgtEl>
                                        <p:attrNameLst>
                                          <p:attrName>ppt_w</p:attrName>
                                        </p:attrNameLst>
                                      </p:cBhvr>
                                      <p:tavLst>
                                        <p:tav tm="0">
                                          <p:val>
                                            <p:strVal val="#ppt_w"/>
                                          </p:val>
                                        </p:tav>
                                        <p:tav tm="100000">
                                          <p:val>
                                            <p:strVal val="#ppt_w"/>
                                          </p:val>
                                        </p:tav>
                                      </p:tavLst>
                                    </p:anim>
                                    <p:anim calcmode="lin" valueType="num">
                                      <p:cBhvr>
                                        <p:cTn id="91" dur="4500" fill="hold"/>
                                        <p:tgtEl>
                                          <p:spTgt spid="15"/>
                                        </p:tgtEl>
                                        <p:attrNameLst>
                                          <p:attrName>ppt_h</p:attrName>
                                        </p:attrNameLst>
                                      </p:cBhvr>
                                      <p:tavLst>
                                        <p:tav tm="0" fmla="#ppt_h*sin(2.5*pi*$)">
                                          <p:val>
                                            <p:fltVal val="0"/>
                                          </p:val>
                                        </p:tav>
                                        <p:tav tm="100000">
                                          <p:val>
                                            <p:fltVal val="1"/>
                                          </p:val>
                                        </p:tav>
                                      </p:tavLst>
                                    </p:anim>
                                  </p:childTnLst>
                                </p:cTn>
                              </p:par>
                              <p:par>
                                <p:cTn id="92" presetID="8" presetClass="emph" presetSubtype="0" repeatCount="indefinite" fill="hold" grpId="1" nodeType="withEffect">
                                  <p:stCondLst>
                                    <p:cond delay="0"/>
                                  </p:stCondLst>
                                  <p:childTnLst>
                                    <p:animRot by="21600000">
                                      <p:cBhvr>
                                        <p:cTn id="93" dur="4250" fill="hold"/>
                                        <p:tgtEl>
                                          <p:spTgt spid="15"/>
                                        </p:tgtEl>
                                        <p:attrNameLst>
                                          <p:attrName>r</p:attrName>
                                        </p:attrNameLst>
                                      </p:cBhvr>
                                    </p:animRot>
                                  </p:childTnLst>
                                </p:cTn>
                              </p:par>
                              <p:par>
                                <p:cTn id="94" presetID="2" presetClass="exit" presetSubtype="6" fill="hold" grpId="2" nodeType="withEffect">
                                  <p:stCondLst>
                                    <p:cond delay="0"/>
                                  </p:stCondLst>
                                  <p:childTnLst>
                                    <p:anim calcmode="lin" valueType="num">
                                      <p:cBhvr additive="base">
                                        <p:cTn id="95" dur="5500"/>
                                        <p:tgtEl>
                                          <p:spTgt spid="15"/>
                                        </p:tgtEl>
                                        <p:attrNameLst>
                                          <p:attrName>ppt_x</p:attrName>
                                        </p:attrNameLst>
                                      </p:cBhvr>
                                      <p:tavLst>
                                        <p:tav tm="0">
                                          <p:val>
                                            <p:strVal val="ppt_x"/>
                                          </p:val>
                                        </p:tav>
                                        <p:tav tm="100000">
                                          <p:val>
                                            <p:strVal val="1+ppt_w/2"/>
                                          </p:val>
                                        </p:tav>
                                      </p:tavLst>
                                    </p:anim>
                                    <p:anim calcmode="lin" valueType="num">
                                      <p:cBhvr additive="base">
                                        <p:cTn id="96" dur="5500"/>
                                        <p:tgtEl>
                                          <p:spTgt spid="15"/>
                                        </p:tgtEl>
                                        <p:attrNameLst>
                                          <p:attrName>ppt_y</p:attrName>
                                        </p:attrNameLst>
                                      </p:cBhvr>
                                      <p:tavLst>
                                        <p:tav tm="0">
                                          <p:val>
                                            <p:strVal val="ppt_y"/>
                                          </p:val>
                                        </p:tav>
                                        <p:tav tm="100000">
                                          <p:val>
                                            <p:strVal val="1+ppt_h/2"/>
                                          </p:val>
                                        </p:tav>
                                      </p:tavLst>
                                    </p:anim>
                                    <p:set>
                                      <p:cBhvr>
                                        <p:cTn id="97" dur="1" fill="hold">
                                          <p:stCondLst>
                                            <p:cond delay="5499"/>
                                          </p:stCondLst>
                                        </p:cTn>
                                        <p:tgtEl>
                                          <p:spTgt spid="15"/>
                                        </p:tgtEl>
                                        <p:attrNameLst>
                                          <p:attrName>style.visibility</p:attrName>
                                        </p:attrNameLst>
                                      </p:cBhvr>
                                      <p:to>
                                        <p:strVal val="hidden"/>
                                      </p:to>
                                    </p:set>
                                  </p:childTnLst>
                                </p:cTn>
                              </p:par>
                              <p:par>
                                <p:cTn id="98" presetID="19" presetClass="entr" presetSubtype="5" fill="hold" grpId="0"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4500" fill="hold"/>
                                        <p:tgtEl>
                                          <p:spTgt spid="16"/>
                                        </p:tgtEl>
                                        <p:attrNameLst>
                                          <p:attrName>ppt_w</p:attrName>
                                        </p:attrNameLst>
                                      </p:cBhvr>
                                      <p:tavLst>
                                        <p:tav tm="0">
                                          <p:val>
                                            <p:strVal val="#ppt_w"/>
                                          </p:val>
                                        </p:tav>
                                        <p:tav tm="100000">
                                          <p:val>
                                            <p:strVal val="#ppt_w"/>
                                          </p:val>
                                        </p:tav>
                                      </p:tavLst>
                                    </p:anim>
                                    <p:anim calcmode="lin" valueType="num">
                                      <p:cBhvr>
                                        <p:cTn id="101" dur="4500" fill="hold"/>
                                        <p:tgtEl>
                                          <p:spTgt spid="16"/>
                                        </p:tgtEl>
                                        <p:attrNameLst>
                                          <p:attrName>ppt_h</p:attrName>
                                        </p:attrNameLst>
                                      </p:cBhvr>
                                      <p:tavLst>
                                        <p:tav tm="0" fmla="#ppt_h*sin(2.5*pi*$)">
                                          <p:val>
                                            <p:fltVal val="0"/>
                                          </p:val>
                                        </p:tav>
                                        <p:tav tm="100000">
                                          <p:val>
                                            <p:fltVal val="1"/>
                                          </p:val>
                                        </p:tav>
                                      </p:tavLst>
                                    </p:anim>
                                  </p:childTnLst>
                                </p:cTn>
                              </p:par>
                              <p:par>
                                <p:cTn id="102" presetID="8" presetClass="emph" presetSubtype="0" repeatCount="indefinite" fill="hold" grpId="1" nodeType="withEffect">
                                  <p:stCondLst>
                                    <p:cond delay="0"/>
                                  </p:stCondLst>
                                  <p:childTnLst>
                                    <p:animRot by="21600000">
                                      <p:cBhvr>
                                        <p:cTn id="103" dur="4250" fill="hold"/>
                                        <p:tgtEl>
                                          <p:spTgt spid="16"/>
                                        </p:tgtEl>
                                        <p:attrNameLst>
                                          <p:attrName>r</p:attrName>
                                        </p:attrNameLst>
                                      </p:cBhvr>
                                    </p:animRot>
                                  </p:childTnLst>
                                </p:cTn>
                              </p:par>
                              <p:par>
                                <p:cTn id="104" presetID="2" presetClass="exit" presetSubtype="6" fill="hold" grpId="2" nodeType="withEffect">
                                  <p:stCondLst>
                                    <p:cond delay="0"/>
                                  </p:stCondLst>
                                  <p:childTnLst>
                                    <p:anim calcmode="lin" valueType="num">
                                      <p:cBhvr additive="base">
                                        <p:cTn id="105" dur="5500"/>
                                        <p:tgtEl>
                                          <p:spTgt spid="16"/>
                                        </p:tgtEl>
                                        <p:attrNameLst>
                                          <p:attrName>ppt_x</p:attrName>
                                        </p:attrNameLst>
                                      </p:cBhvr>
                                      <p:tavLst>
                                        <p:tav tm="0">
                                          <p:val>
                                            <p:strVal val="ppt_x"/>
                                          </p:val>
                                        </p:tav>
                                        <p:tav tm="100000">
                                          <p:val>
                                            <p:strVal val="1+ppt_w/2"/>
                                          </p:val>
                                        </p:tav>
                                      </p:tavLst>
                                    </p:anim>
                                    <p:anim calcmode="lin" valueType="num">
                                      <p:cBhvr additive="base">
                                        <p:cTn id="106" dur="5500"/>
                                        <p:tgtEl>
                                          <p:spTgt spid="16"/>
                                        </p:tgtEl>
                                        <p:attrNameLst>
                                          <p:attrName>ppt_y</p:attrName>
                                        </p:attrNameLst>
                                      </p:cBhvr>
                                      <p:tavLst>
                                        <p:tav tm="0">
                                          <p:val>
                                            <p:strVal val="ppt_y"/>
                                          </p:val>
                                        </p:tav>
                                        <p:tav tm="100000">
                                          <p:val>
                                            <p:strVal val="1+ppt_h/2"/>
                                          </p:val>
                                        </p:tav>
                                      </p:tavLst>
                                    </p:anim>
                                    <p:set>
                                      <p:cBhvr>
                                        <p:cTn id="107" dur="1" fill="hold">
                                          <p:stCondLst>
                                            <p:cond delay="5499"/>
                                          </p:stCondLst>
                                        </p:cTn>
                                        <p:tgtEl>
                                          <p:spTgt spid="16"/>
                                        </p:tgtEl>
                                        <p:attrNameLst>
                                          <p:attrName>style.visibility</p:attrName>
                                        </p:attrNameLst>
                                      </p:cBhvr>
                                      <p:to>
                                        <p:strVal val="hidden"/>
                                      </p:to>
                                    </p:set>
                                  </p:childTnLst>
                                </p:cTn>
                              </p:par>
                              <p:par>
                                <p:cTn id="108" presetID="19" presetClass="entr" presetSubtype="5" fill="hold" grpId="0"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4500" fill="hold"/>
                                        <p:tgtEl>
                                          <p:spTgt spid="17"/>
                                        </p:tgtEl>
                                        <p:attrNameLst>
                                          <p:attrName>ppt_w</p:attrName>
                                        </p:attrNameLst>
                                      </p:cBhvr>
                                      <p:tavLst>
                                        <p:tav tm="0">
                                          <p:val>
                                            <p:strVal val="#ppt_w"/>
                                          </p:val>
                                        </p:tav>
                                        <p:tav tm="100000">
                                          <p:val>
                                            <p:strVal val="#ppt_w"/>
                                          </p:val>
                                        </p:tav>
                                      </p:tavLst>
                                    </p:anim>
                                    <p:anim calcmode="lin" valueType="num">
                                      <p:cBhvr>
                                        <p:cTn id="111" dur="4500" fill="hold"/>
                                        <p:tgtEl>
                                          <p:spTgt spid="17"/>
                                        </p:tgtEl>
                                        <p:attrNameLst>
                                          <p:attrName>ppt_h</p:attrName>
                                        </p:attrNameLst>
                                      </p:cBhvr>
                                      <p:tavLst>
                                        <p:tav tm="0" fmla="#ppt_h*sin(2.5*pi*$)">
                                          <p:val>
                                            <p:fltVal val="0"/>
                                          </p:val>
                                        </p:tav>
                                        <p:tav tm="100000">
                                          <p:val>
                                            <p:fltVal val="1"/>
                                          </p:val>
                                        </p:tav>
                                      </p:tavLst>
                                    </p:anim>
                                  </p:childTnLst>
                                </p:cTn>
                              </p:par>
                              <p:par>
                                <p:cTn id="112" presetID="8" presetClass="emph" presetSubtype="0" repeatCount="indefinite" fill="hold" grpId="1" nodeType="withEffect">
                                  <p:stCondLst>
                                    <p:cond delay="0"/>
                                  </p:stCondLst>
                                  <p:childTnLst>
                                    <p:animRot by="21600000">
                                      <p:cBhvr>
                                        <p:cTn id="113" dur="4250" fill="hold"/>
                                        <p:tgtEl>
                                          <p:spTgt spid="17"/>
                                        </p:tgtEl>
                                        <p:attrNameLst>
                                          <p:attrName>r</p:attrName>
                                        </p:attrNameLst>
                                      </p:cBhvr>
                                    </p:animRot>
                                  </p:childTnLst>
                                </p:cTn>
                              </p:par>
                              <p:par>
                                <p:cTn id="114" presetID="2" presetClass="exit" presetSubtype="6" fill="hold" grpId="2" nodeType="withEffect">
                                  <p:stCondLst>
                                    <p:cond delay="0"/>
                                  </p:stCondLst>
                                  <p:childTnLst>
                                    <p:anim calcmode="lin" valueType="num">
                                      <p:cBhvr additive="base">
                                        <p:cTn id="115" dur="5500"/>
                                        <p:tgtEl>
                                          <p:spTgt spid="17"/>
                                        </p:tgtEl>
                                        <p:attrNameLst>
                                          <p:attrName>ppt_x</p:attrName>
                                        </p:attrNameLst>
                                      </p:cBhvr>
                                      <p:tavLst>
                                        <p:tav tm="0">
                                          <p:val>
                                            <p:strVal val="ppt_x"/>
                                          </p:val>
                                        </p:tav>
                                        <p:tav tm="100000">
                                          <p:val>
                                            <p:strVal val="1+ppt_w/2"/>
                                          </p:val>
                                        </p:tav>
                                      </p:tavLst>
                                    </p:anim>
                                    <p:anim calcmode="lin" valueType="num">
                                      <p:cBhvr additive="base">
                                        <p:cTn id="116" dur="5500"/>
                                        <p:tgtEl>
                                          <p:spTgt spid="17"/>
                                        </p:tgtEl>
                                        <p:attrNameLst>
                                          <p:attrName>ppt_y</p:attrName>
                                        </p:attrNameLst>
                                      </p:cBhvr>
                                      <p:tavLst>
                                        <p:tav tm="0">
                                          <p:val>
                                            <p:strVal val="ppt_y"/>
                                          </p:val>
                                        </p:tav>
                                        <p:tav tm="100000">
                                          <p:val>
                                            <p:strVal val="1+ppt_h/2"/>
                                          </p:val>
                                        </p:tav>
                                      </p:tavLst>
                                    </p:anim>
                                    <p:set>
                                      <p:cBhvr>
                                        <p:cTn id="117" dur="1" fill="hold">
                                          <p:stCondLst>
                                            <p:cond delay="5499"/>
                                          </p:stCondLst>
                                        </p:cTn>
                                        <p:tgtEl>
                                          <p:spTgt spid="17"/>
                                        </p:tgtEl>
                                        <p:attrNameLst>
                                          <p:attrName>style.visibility</p:attrName>
                                        </p:attrNameLst>
                                      </p:cBhvr>
                                      <p:to>
                                        <p:strVal val="hidden"/>
                                      </p:to>
                                    </p:set>
                                  </p:childTnLst>
                                </p:cTn>
                              </p:par>
                              <p:par>
                                <p:cTn id="118" presetID="19" presetClass="entr" presetSubtype="5" fill="hold" grpId="0" nodeType="withEffect">
                                  <p:stCondLst>
                                    <p:cond delay="0"/>
                                  </p:stCondLst>
                                  <p:childTnLst>
                                    <p:set>
                                      <p:cBhvr>
                                        <p:cTn id="119" dur="1" fill="hold">
                                          <p:stCondLst>
                                            <p:cond delay="0"/>
                                          </p:stCondLst>
                                        </p:cTn>
                                        <p:tgtEl>
                                          <p:spTgt spid="18"/>
                                        </p:tgtEl>
                                        <p:attrNameLst>
                                          <p:attrName>style.visibility</p:attrName>
                                        </p:attrNameLst>
                                      </p:cBhvr>
                                      <p:to>
                                        <p:strVal val="visible"/>
                                      </p:to>
                                    </p:set>
                                    <p:anim calcmode="lin" valueType="num">
                                      <p:cBhvr>
                                        <p:cTn id="120" dur="4500" fill="hold"/>
                                        <p:tgtEl>
                                          <p:spTgt spid="18"/>
                                        </p:tgtEl>
                                        <p:attrNameLst>
                                          <p:attrName>ppt_w</p:attrName>
                                        </p:attrNameLst>
                                      </p:cBhvr>
                                      <p:tavLst>
                                        <p:tav tm="0">
                                          <p:val>
                                            <p:strVal val="#ppt_w"/>
                                          </p:val>
                                        </p:tav>
                                        <p:tav tm="100000">
                                          <p:val>
                                            <p:strVal val="#ppt_w"/>
                                          </p:val>
                                        </p:tav>
                                      </p:tavLst>
                                    </p:anim>
                                    <p:anim calcmode="lin" valueType="num">
                                      <p:cBhvr>
                                        <p:cTn id="121" dur="4500" fill="hold"/>
                                        <p:tgtEl>
                                          <p:spTgt spid="18"/>
                                        </p:tgtEl>
                                        <p:attrNameLst>
                                          <p:attrName>ppt_h</p:attrName>
                                        </p:attrNameLst>
                                      </p:cBhvr>
                                      <p:tavLst>
                                        <p:tav tm="0" fmla="#ppt_h*sin(2.5*pi*$)">
                                          <p:val>
                                            <p:fltVal val="0"/>
                                          </p:val>
                                        </p:tav>
                                        <p:tav tm="100000">
                                          <p:val>
                                            <p:fltVal val="1"/>
                                          </p:val>
                                        </p:tav>
                                      </p:tavLst>
                                    </p:anim>
                                  </p:childTnLst>
                                </p:cTn>
                              </p:par>
                              <p:par>
                                <p:cTn id="122" presetID="8" presetClass="emph" presetSubtype="0" repeatCount="indefinite" fill="hold" grpId="1" nodeType="withEffect">
                                  <p:stCondLst>
                                    <p:cond delay="0"/>
                                  </p:stCondLst>
                                  <p:childTnLst>
                                    <p:animRot by="21600000">
                                      <p:cBhvr>
                                        <p:cTn id="123" dur="4250" fill="hold"/>
                                        <p:tgtEl>
                                          <p:spTgt spid="18"/>
                                        </p:tgtEl>
                                        <p:attrNameLst>
                                          <p:attrName>r</p:attrName>
                                        </p:attrNameLst>
                                      </p:cBhvr>
                                    </p:animRot>
                                  </p:childTnLst>
                                </p:cTn>
                              </p:par>
                              <p:par>
                                <p:cTn id="124" presetID="2" presetClass="exit" presetSubtype="6" fill="hold" grpId="2" nodeType="withEffect">
                                  <p:stCondLst>
                                    <p:cond delay="0"/>
                                  </p:stCondLst>
                                  <p:childTnLst>
                                    <p:anim calcmode="lin" valueType="num">
                                      <p:cBhvr additive="base">
                                        <p:cTn id="125" dur="5500"/>
                                        <p:tgtEl>
                                          <p:spTgt spid="18"/>
                                        </p:tgtEl>
                                        <p:attrNameLst>
                                          <p:attrName>ppt_x</p:attrName>
                                        </p:attrNameLst>
                                      </p:cBhvr>
                                      <p:tavLst>
                                        <p:tav tm="0">
                                          <p:val>
                                            <p:strVal val="ppt_x"/>
                                          </p:val>
                                        </p:tav>
                                        <p:tav tm="100000">
                                          <p:val>
                                            <p:strVal val="1+ppt_w/2"/>
                                          </p:val>
                                        </p:tav>
                                      </p:tavLst>
                                    </p:anim>
                                    <p:anim calcmode="lin" valueType="num">
                                      <p:cBhvr additive="base">
                                        <p:cTn id="126" dur="5500"/>
                                        <p:tgtEl>
                                          <p:spTgt spid="18"/>
                                        </p:tgtEl>
                                        <p:attrNameLst>
                                          <p:attrName>ppt_y</p:attrName>
                                        </p:attrNameLst>
                                      </p:cBhvr>
                                      <p:tavLst>
                                        <p:tav tm="0">
                                          <p:val>
                                            <p:strVal val="ppt_y"/>
                                          </p:val>
                                        </p:tav>
                                        <p:tav tm="100000">
                                          <p:val>
                                            <p:strVal val="1+ppt_h/2"/>
                                          </p:val>
                                        </p:tav>
                                      </p:tavLst>
                                    </p:anim>
                                    <p:set>
                                      <p:cBhvr>
                                        <p:cTn id="127" dur="1" fill="hold">
                                          <p:stCondLst>
                                            <p:cond delay="5499"/>
                                          </p:stCondLst>
                                        </p:cTn>
                                        <p:tgtEl>
                                          <p:spTgt spid="18"/>
                                        </p:tgtEl>
                                        <p:attrNameLst>
                                          <p:attrName>style.visibility</p:attrName>
                                        </p:attrNameLst>
                                      </p:cBhvr>
                                      <p:to>
                                        <p:strVal val="hidden"/>
                                      </p:to>
                                    </p:set>
                                  </p:childTnLst>
                                </p:cTn>
                              </p:par>
                              <p:par>
                                <p:cTn id="128" presetID="19" presetClass="entr" presetSubtype="5" fill="hold" grpId="0"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p:cTn id="130" dur="4500" fill="hold"/>
                                        <p:tgtEl>
                                          <p:spTgt spid="19"/>
                                        </p:tgtEl>
                                        <p:attrNameLst>
                                          <p:attrName>ppt_w</p:attrName>
                                        </p:attrNameLst>
                                      </p:cBhvr>
                                      <p:tavLst>
                                        <p:tav tm="0">
                                          <p:val>
                                            <p:strVal val="#ppt_w"/>
                                          </p:val>
                                        </p:tav>
                                        <p:tav tm="100000">
                                          <p:val>
                                            <p:strVal val="#ppt_w"/>
                                          </p:val>
                                        </p:tav>
                                      </p:tavLst>
                                    </p:anim>
                                    <p:anim calcmode="lin" valueType="num">
                                      <p:cBhvr>
                                        <p:cTn id="131" dur="4500" fill="hold"/>
                                        <p:tgtEl>
                                          <p:spTgt spid="19"/>
                                        </p:tgtEl>
                                        <p:attrNameLst>
                                          <p:attrName>ppt_h</p:attrName>
                                        </p:attrNameLst>
                                      </p:cBhvr>
                                      <p:tavLst>
                                        <p:tav tm="0" fmla="#ppt_h*sin(2.5*pi*$)">
                                          <p:val>
                                            <p:fltVal val="0"/>
                                          </p:val>
                                        </p:tav>
                                        <p:tav tm="100000">
                                          <p:val>
                                            <p:fltVal val="1"/>
                                          </p:val>
                                        </p:tav>
                                      </p:tavLst>
                                    </p:anim>
                                  </p:childTnLst>
                                </p:cTn>
                              </p:par>
                              <p:par>
                                <p:cTn id="132" presetID="8" presetClass="emph" presetSubtype="0" repeatCount="indefinite" fill="hold" grpId="1" nodeType="withEffect">
                                  <p:stCondLst>
                                    <p:cond delay="0"/>
                                  </p:stCondLst>
                                  <p:childTnLst>
                                    <p:animRot by="21600000">
                                      <p:cBhvr>
                                        <p:cTn id="133" dur="4250" fill="hold"/>
                                        <p:tgtEl>
                                          <p:spTgt spid="19"/>
                                        </p:tgtEl>
                                        <p:attrNameLst>
                                          <p:attrName>r</p:attrName>
                                        </p:attrNameLst>
                                      </p:cBhvr>
                                    </p:animRot>
                                  </p:childTnLst>
                                </p:cTn>
                              </p:par>
                              <p:par>
                                <p:cTn id="134" presetID="2" presetClass="exit" presetSubtype="6" fill="hold" grpId="2" nodeType="withEffect">
                                  <p:stCondLst>
                                    <p:cond delay="0"/>
                                  </p:stCondLst>
                                  <p:childTnLst>
                                    <p:anim calcmode="lin" valueType="num">
                                      <p:cBhvr additive="base">
                                        <p:cTn id="135" dur="5500"/>
                                        <p:tgtEl>
                                          <p:spTgt spid="19"/>
                                        </p:tgtEl>
                                        <p:attrNameLst>
                                          <p:attrName>ppt_x</p:attrName>
                                        </p:attrNameLst>
                                      </p:cBhvr>
                                      <p:tavLst>
                                        <p:tav tm="0">
                                          <p:val>
                                            <p:strVal val="ppt_x"/>
                                          </p:val>
                                        </p:tav>
                                        <p:tav tm="100000">
                                          <p:val>
                                            <p:strVal val="1+ppt_w/2"/>
                                          </p:val>
                                        </p:tav>
                                      </p:tavLst>
                                    </p:anim>
                                    <p:anim calcmode="lin" valueType="num">
                                      <p:cBhvr additive="base">
                                        <p:cTn id="136" dur="5500"/>
                                        <p:tgtEl>
                                          <p:spTgt spid="19"/>
                                        </p:tgtEl>
                                        <p:attrNameLst>
                                          <p:attrName>ppt_y</p:attrName>
                                        </p:attrNameLst>
                                      </p:cBhvr>
                                      <p:tavLst>
                                        <p:tav tm="0">
                                          <p:val>
                                            <p:strVal val="ppt_y"/>
                                          </p:val>
                                        </p:tav>
                                        <p:tav tm="100000">
                                          <p:val>
                                            <p:strVal val="1+ppt_h/2"/>
                                          </p:val>
                                        </p:tav>
                                      </p:tavLst>
                                    </p:anim>
                                    <p:set>
                                      <p:cBhvr>
                                        <p:cTn id="137" dur="1" fill="hold">
                                          <p:stCondLst>
                                            <p:cond delay="5499"/>
                                          </p:stCondLst>
                                        </p:cTn>
                                        <p:tgtEl>
                                          <p:spTgt spid="19"/>
                                        </p:tgtEl>
                                        <p:attrNameLst>
                                          <p:attrName>style.visibility</p:attrName>
                                        </p:attrNameLst>
                                      </p:cBhvr>
                                      <p:to>
                                        <p:strVal val="hidden"/>
                                      </p:to>
                                    </p:set>
                                  </p:childTnLst>
                                </p:cTn>
                              </p:par>
                              <p:par>
                                <p:cTn id="138" presetID="19" presetClass="entr" presetSubtype="5" fill="hold" grpId="0" nodeType="withEffect">
                                  <p:stCondLst>
                                    <p:cond delay="0"/>
                                  </p:stCondLst>
                                  <p:childTnLst>
                                    <p:set>
                                      <p:cBhvr>
                                        <p:cTn id="139" dur="1" fill="hold">
                                          <p:stCondLst>
                                            <p:cond delay="0"/>
                                          </p:stCondLst>
                                        </p:cTn>
                                        <p:tgtEl>
                                          <p:spTgt spid="20"/>
                                        </p:tgtEl>
                                        <p:attrNameLst>
                                          <p:attrName>style.visibility</p:attrName>
                                        </p:attrNameLst>
                                      </p:cBhvr>
                                      <p:to>
                                        <p:strVal val="visible"/>
                                      </p:to>
                                    </p:set>
                                    <p:anim calcmode="lin" valueType="num">
                                      <p:cBhvr>
                                        <p:cTn id="140" dur="4500" fill="hold"/>
                                        <p:tgtEl>
                                          <p:spTgt spid="20"/>
                                        </p:tgtEl>
                                        <p:attrNameLst>
                                          <p:attrName>ppt_w</p:attrName>
                                        </p:attrNameLst>
                                      </p:cBhvr>
                                      <p:tavLst>
                                        <p:tav tm="0">
                                          <p:val>
                                            <p:strVal val="#ppt_w"/>
                                          </p:val>
                                        </p:tav>
                                        <p:tav tm="100000">
                                          <p:val>
                                            <p:strVal val="#ppt_w"/>
                                          </p:val>
                                        </p:tav>
                                      </p:tavLst>
                                    </p:anim>
                                    <p:anim calcmode="lin" valueType="num">
                                      <p:cBhvr>
                                        <p:cTn id="141" dur="4500" fill="hold"/>
                                        <p:tgtEl>
                                          <p:spTgt spid="20"/>
                                        </p:tgtEl>
                                        <p:attrNameLst>
                                          <p:attrName>ppt_h</p:attrName>
                                        </p:attrNameLst>
                                      </p:cBhvr>
                                      <p:tavLst>
                                        <p:tav tm="0" fmla="#ppt_h*sin(2.5*pi*$)">
                                          <p:val>
                                            <p:fltVal val="0"/>
                                          </p:val>
                                        </p:tav>
                                        <p:tav tm="100000">
                                          <p:val>
                                            <p:fltVal val="1"/>
                                          </p:val>
                                        </p:tav>
                                      </p:tavLst>
                                    </p:anim>
                                  </p:childTnLst>
                                </p:cTn>
                              </p:par>
                              <p:par>
                                <p:cTn id="142" presetID="8" presetClass="emph" presetSubtype="0" repeatCount="indefinite" fill="hold" grpId="1" nodeType="withEffect">
                                  <p:stCondLst>
                                    <p:cond delay="0"/>
                                  </p:stCondLst>
                                  <p:childTnLst>
                                    <p:animRot by="-21600000">
                                      <p:cBhvr>
                                        <p:cTn id="143" dur="4250" fill="hold"/>
                                        <p:tgtEl>
                                          <p:spTgt spid="20"/>
                                        </p:tgtEl>
                                        <p:attrNameLst>
                                          <p:attrName>r</p:attrName>
                                        </p:attrNameLst>
                                      </p:cBhvr>
                                    </p:animRot>
                                  </p:childTnLst>
                                </p:cTn>
                              </p:par>
                              <p:par>
                                <p:cTn id="144" presetID="2" presetClass="exit" presetSubtype="12" fill="hold" grpId="2" nodeType="withEffect">
                                  <p:stCondLst>
                                    <p:cond delay="0"/>
                                  </p:stCondLst>
                                  <p:childTnLst>
                                    <p:anim calcmode="lin" valueType="num">
                                      <p:cBhvr additive="base">
                                        <p:cTn id="145" dur="5500"/>
                                        <p:tgtEl>
                                          <p:spTgt spid="20"/>
                                        </p:tgtEl>
                                        <p:attrNameLst>
                                          <p:attrName>ppt_x</p:attrName>
                                        </p:attrNameLst>
                                      </p:cBhvr>
                                      <p:tavLst>
                                        <p:tav tm="0">
                                          <p:val>
                                            <p:strVal val="ppt_x"/>
                                          </p:val>
                                        </p:tav>
                                        <p:tav tm="100000">
                                          <p:val>
                                            <p:strVal val="0-ppt_w/2"/>
                                          </p:val>
                                        </p:tav>
                                      </p:tavLst>
                                    </p:anim>
                                    <p:anim calcmode="lin" valueType="num">
                                      <p:cBhvr additive="base">
                                        <p:cTn id="146" dur="5500"/>
                                        <p:tgtEl>
                                          <p:spTgt spid="20"/>
                                        </p:tgtEl>
                                        <p:attrNameLst>
                                          <p:attrName>ppt_y</p:attrName>
                                        </p:attrNameLst>
                                      </p:cBhvr>
                                      <p:tavLst>
                                        <p:tav tm="0">
                                          <p:val>
                                            <p:strVal val="ppt_y"/>
                                          </p:val>
                                        </p:tav>
                                        <p:tav tm="100000">
                                          <p:val>
                                            <p:strVal val="1+ppt_h/2"/>
                                          </p:val>
                                        </p:tav>
                                      </p:tavLst>
                                    </p:anim>
                                    <p:set>
                                      <p:cBhvr>
                                        <p:cTn id="147" dur="1" fill="hold">
                                          <p:stCondLst>
                                            <p:cond delay="5499"/>
                                          </p:stCondLst>
                                        </p:cTn>
                                        <p:tgtEl>
                                          <p:spTgt spid="20"/>
                                        </p:tgtEl>
                                        <p:attrNameLst>
                                          <p:attrName>style.visibility</p:attrName>
                                        </p:attrNameLst>
                                      </p:cBhvr>
                                      <p:to>
                                        <p:strVal val="hidden"/>
                                      </p:to>
                                    </p:set>
                                  </p:childTnLst>
                                </p:cTn>
                              </p:par>
                              <p:par>
                                <p:cTn id="148" presetID="19" presetClass="entr" presetSubtype="5" fill="hold" grpId="0"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p:cTn id="150" dur="4500" fill="hold"/>
                                        <p:tgtEl>
                                          <p:spTgt spid="21"/>
                                        </p:tgtEl>
                                        <p:attrNameLst>
                                          <p:attrName>ppt_w</p:attrName>
                                        </p:attrNameLst>
                                      </p:cBhvr>
                                      <p:tavLst>
                                        <p:tav tm="0">
                                          <p:val>
                                            <p:strVal val="#ppt_w"/>
                                          </p:val>
                                        </p:tav>
                                        <p:tav tm="100000">
                                          <p:val>
                                            <p:strVal val="#ppt_w"/>
                                          </p:val>
                                        </p:tav>
                                      </p:tavLst>
                                    </p:anim>
                                    <p:anim calcmode="lin" valueType="num">
                                      <p:cBhvr>
                                        <p:cTn id="151" dur="4500" fill="hold"/>
                                        <p:tgtEl>
                                          <p:spTgt spid="21"/>
                                        </p:tgtEl>
                                        <p:attrNameLst>
                                          <p:attrName>ppt_h</p:attrName>
                                        </p:attrNameLst>
                                      </p:cBhvr>
                                      <p:tavLst>
                                        <p:tav tm="0" fmla="#ppt_h*sin(2.5*pi*$)">
                                          <p:val>
                                            <p:fltVal val="0"/>
                                          </p:val>
                                        </p:tav>
                                        <p:tav tm="100000">
                                          <p:val>
                                            <p:fltVal val="1"/>
                                          </p:val>
                                        </p:tav>
                                      </p:tavLst>
                                    </p:anim>
                                  </p:childTnLst>
                                </p:cTn>
                              </p:par>
                              <p:par>
                                <p:cTn id="152" presetID="8" presetClass="emph" presetSubtype="0" repeatCount="indefinite" fill="hold" grpId="1" nodeType="withEffect">
                                  <p:stCondLst>
                                    <p:cond delay="0"/>
                                  </p:stCondLst>
                                  <p:childTnLst>
                                    <p:animRot by="-21600000">
                                      <p:cBhvr>
                                        <p:cTn id="153" dur="4250" fill="hold"/>
                                        <p:tgtEl>
                                          <p:spTgt spid="21"/>
                                        </p:tgtEl>
                                        <p:attrNameLst>
                                          <p:attrName>r</p:attrName>
                                        </p:attrNameLst>
                                      </p:cBhvr>
                                    </p:animRot>
                                  </p:childTnLst>
                                </p:cTn>
                              </p:par>
                              <p:par>
                                <p:cTn id="154" presetID="2" presetClass="exit" presetSubtype="12" fill="hold" grpId="2" nodeType="withEffect">
                                  <p:stCondLst>
                                    <p:cond delay="0"/>
                                  </p:stCondLst>
                                  <p:childTnLst>
                                    <p:anim calcmode="lin" valueType="num">
                                      <p:cBhvr additive="base">
                                        <p:cTn id="155" dur="5500"/>
                                        <p:tgtEl>
                                          <p:spTgt spid="21"/>
                                        </p:tgtEl>
                                        <p:attrNameLst>
                                          <p:attrName>ppt_x</p:attrName>
                                        </p:attrNameLst>
                                      </p:cBhvr>
                                      <p:tavLst>
                                        <p:tav tm="0">
                                          <p:val>
                                            <p:strVal val="ppt_x"/>
                                          </p:val>
                                        </p:tav>
                                        <p:tav tm="100000">
                                          <p:val>
                                            <p:strVal val="0-ppt_w/2"/>
                                          </p:val>
                                        </p:tav>
                                      </p:tavLst>
                                    </p:anim>
                                    <p:anim calcmode="lin" valueType="num">
                                      <p:cBhvr additive="base">
                                        <p:cTn id="156" dur="5500"/>
                                        <p:tgtEl>
                                          <p:spTgt spid="21"/>
                                        </p:tgtEl>
                                        <p:attrNameLst>
                                          <p:attrName>ppt_y</p:attrName>
                                        </p:attrNameLst>
                                      </p:cBhvr>
                                      <p:tavLst>
                                        <p:tav tm="0">
                                          <p:val>
                                            <p:strVal val="ppt_y"/>
                                          </p:val>
                                        </p:tav>
                                        <p:tav tm="100000">
                                          <p:val>
                                            <p:strVal val="1+ppt_h/2"/>
                                          </p:val>
                                        </p:tav>
                                      </p:tavLst>
                                    </p:anim>
                                    <p:set>
                                      <p:cBhvr>
                                        <p:cTn id="157" dur="1" fill="hold">
                                          <p:stCondLst>
                                            <p:cond delay="5499"/>
                                          </p:stCondLst>
                                        </p:cTn>
                                        <p:tgtEl>
                                          <p:spTgt spid="21"/>
                                        </p:tgtEl>
                                        <p:attrNameLst>
                                          <p:attrName>style.visibility</p:attrName>
                                        </p:attrNameLst>
                                      </p:cBhvr>
                                      <p:to>
                                        <p:strVal val="hidden"/>
                                      </p:to>
                                    </p:set>
                                  </p:childTnLst>
                                </p:cTn>
                              </p:par>
                              <p:par>
                                <p:cTn id="158" presetID="19" presetClass="entr" presetSubtype="5" fill="hold" grpId="0" nodeType="withEffect">
                                  <p:stCondLst>
                                    <p:cond delay="0"/>
                                  </p:stCondLst>
                                  <p:childTnLst>
                                    <p:set>
                                      <p:cBhvr>
                                        <p:cTn id="159" dur="1" fill="hold">
                                          <p:stCondLst>
                                            <p:cond delay="0"/>
                                          </p:stCondLst>
                                        </p:cTn>
                                        <p:tgtEl>
                                          <p:spTgt spid="22"/>
                                        </p:tgtEl>
                                        <p:attrNameLst>
                                          <p:attrName>style.visibility</p:attrName>
                                        </p:attrNameLst>
                                      </p:cBhvr>
                                      <p:to>
                                        <p:strVal val="visible"/>
                                      </p:to>
                                    </p:set>
                                    <p:anim calcmode="lin" valueType="num">
                                      <p:cBhvr>
                                        <p:cTn id="160" dur="4500" fill="hold"/>
                                        <p:tgtEl>
                                          <p:spTgt spid="22"/>
                                        </p:tgtEl>
                                        <p:attrNameLst>
                                          <p:attrName>ppt_w</p:attrName>
                                        </p:attrNameLst>
                                      </p:cBhvr>
                                      <p:tavLst>
                                        <p:tav tm="0">
                                          <p:val>
                                            <p:strVal val="#ppt_w"/>
                                          </p:val>
                                        </p:tav>
                                        <p:tav tm="100000">
                                          <p:val>
                                            <p:strVal val="#ppt_w"/>
                                          </p:val>
                                        </p:tav>
                                      </p:tavLst>
                                    </p:anim>
                                    <p:anim calcmode="lin" valueType="num">
                                      <p:cBhvr>
                                        <p:cTn id="161" dur="4500" fill="hold"/>
                                        <p:tgtEl>
                                          <p:spTgt spid="22"/>
                                        </p:tgtEl>
                                        <p:attrNameLst>
                                          <p:attrName>ppt_h</p:attrName>
                                        </p:attrNameLst>
                                      </p:cBhvr>
                                      <p:tavLst>
                                        <p:tav tm="0" fmla="#ppt_h*sin(2.5*pi*$)">
                                          <p:val>
                                            <p:fltVal val="0"/>
                                          </p:val>
                                        </p:tav>
                                        <p:tav tm="100000">
                                          <p:val>
                                            <p:fltVal val="1"/>
                                          </p:val>
                                        </p:tav>
                                      </p:tavLst>
                                    </p:anim>
                                  </p:childTnLst>
                                </p:cTn>
                              </p:par>
                              <p:par>
                                <p:cTn id="162" presetID="8" presetClass="emph" presetSubtype="0" repeatCount="indefinite" fill="hold" grpId="1" nodeType="withEffect">
                                  <p:stCondLst>
                                    <p:cond delay="0"/>
                                  </p:stCondLst>
                                  <p:childTnLst>
                                    <p:animRot by="-21600000">
                                      <p:cBhvr>
                                        <p:cTn id="163" dur="4250" fill="hold"/>
                                        <p:tgtEl>
                                          <p:spTgt spid="22"/>
                                        </p:tgtEl>
                                        <p:attrNameLst>
                                          <p:attrName>r</p:attrName>
                                        </p:attrNameLst>
                                      </p:cBhvr>
                                    </p:animRot>
                                  </p:childTnLst>
                                </p:cTn>
                              </p:par>
                              <p:par>
                                <p:cTn id="164" presetID="2" presetClass="exit" presetSubtype="12" fill="hold" grpId="2" nodeType="withEffect">
                                  <p:stCondLst>
                                    <p:cond delay="0"/>
                                  </p:stCondLst>
                                  <p:childTnLst>
                                    <p:anim calcmode="lin" valueType="num">
                                      <p:cBhvr additive="base">
                                        <p:cTn id="165" dur="5500"/>
                                        <p:tgtEl>
                                          <p:spTgt spid="22"/>
                                        </p:tgtEl>
                                        <p:attrNameLst>
                                          <p:attrName>ppt_x</p:attrName>
                                        </p:attrNameLst>
                                      </p:cBhvr>
                                      <p:tavLst>
                                        <p:tav tm="0">
                                          <p:val>
                                            <p:strVal val="ppt_x"/>
                                          </p:val>
                                        </p:tav>
                                        <p:tav tm="100000">
                                          <p:val>
                                            <p:strVal val="0-ppt_w/2"/>
                                          </p:val>
                                        </p:tav>
                                      </p:tavLst>
                                    </p:anim>
                                    <p:anim calcmode="lin" valueType="num">
                                      <p:cBhvr additive="base">
                                        <p:cTn id="166" dur="5500"/>
                                        <p:tgtEl>
                                          <p:spTgt spid="22"/>
                                        </p:tgtEl>
                                        <p:attrNameLst>
                                          <p:attrName>ppt_y</p:attrName>
                                        </p:attrNameLst>
                                      </p:cBhvr>
                                      <p:tavLst>
                                        <p:tav tm="0">
                                          <p:val>
                                            <p:strVal val="ppt_y"/>
                                          </p:val>
                                        </p:tav>
                                        <p:tav tm="100000">
                                          <p:val>
                                            <p:strVal val="1+ppt_h/2"/>
                                          </p:val>
                                        </p:tav>
                                      </p:tavLst>
                                    </p:anim>
                                    <p:set>
                                      <p:cBhvr>
                                        <p:cTn id="167" dur="1" fill="hold">
                                          <p:stCondLst>
                                            <p:cond delay="5499"/>
                                          </p:stCondLst>
                                        </p:cTn>
                                        <p:tgtEl>
                                          <p:spTgt spid="22"/>
                                        </p:tgtEl>
                                        <p:attrNameLst>
                                          <p:attrName>style.visibility</p:attrName>
                                        </p:attrNameLst>
                                      </p:cBhvr>
                                      <p:to>
                                        <p:strVal val="hidden"/>
                                      </p:to>
                                    </p:set>
                                  </p:childTnLst>
                                </p:cTn>
                              </p:par>
                              <p:par>
                                <p:cTn id="168" presetID="19" presetClass="entr" presetSubtype="5" fill="hold" grpId="0"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p:cTn id="170" dur="4500" fill="hold"/>
                                        <p:tgtEl>
                                          <p:spTgt spid="23"/>
                                        </p:tgtEl>
                                        <p:attrNameLst>
                                          <p:attrName>ppt_w</p:attrName>
                                        </p:attrNameLst>
                                      </p:cBhvr>
                                      <p:tavLst>
                                        <p:tav tm="0">
                                          <p:val>
                                            <p:strVal val="#ppt_w"/>
                                          </p:val>
                                        </p:tav>
                                        <p:tav tm="100000">
                                          <p:val>
                                            <p:strVal val="#ppt_w"/>
                                          </p:val>
                                        </p:tav>
                                      </p:tavLst>
                                    </p:anim>
                                    <p:anim calcmode="lin" valueType="num">
                                      <p:cBhvr>
                                        <p:cTn id="171" dur="4500" fill="hold"/>
                                        <p:tgtEl>
                                          <p:spTgt spid="23"/>
                                        </p:tgtEl>
                                        <p:attrNameLst>
                                          <p:attrName>ppt_h</p:attrName>
                                        </p:attrNameLst>
                                      </p:cBhvr>
                                      <p:tavLst>
                                        <p:tav tm="0" fmla="#ppt_h*sin(2.5*pi*$)">
                                          <p:val>
                                            <p:fltVal val="0"/>
                                          </p:val>
                                        </p:tav>
                                        <p:tav tm="100000">
                                          <p:val>
                                            <p:fltVal val="1"/>
                                          </p:val>
                                        </p:tav>
                                      </p:tavLst>
                                    </p:anim>
                                  </p:childTnLst>
                                </p:cTn>
                              </p:par>
                              <p:par>
                                <p:cTn id="172" presetID="8" presetClass="emph" presetSubtype="0" repeatCount="indefinite" fill="hold" grpId="1" nodeType="withEffect">
                                  <p:stCondLst>
                                    <p:cond delay="0"/>
                                  </p:stCondLst>
                                  <p:childTnLst>
                                    <p:animRot by="-21600000">
                                      <p:cBhvr>
                                        <p:cTn id="173" dur="4250" fill="hold"/>
                                        <p:tgtEl>
                                          <p:spTgt spid="23"/>
                                        </p:tgtEl>
                                        <p:attrNameLst>
                                          <p:attrName>r</p:attrName>
                                        </p:attrNameLst>
                                      </p:cBhvr>
                                    </p:animRot>
                                  </p:childTnLst>
                                </p:cTn>
                              </p:par>
                              <p:par>
                                <p:cTn id="174" presetID="2" presetClass="exit" presetSubtype="12" fill="hold" grpId="2" nodeType="withEffect">
                                  <p:stCondLst>
                                    <p:cond delay="0"/>
                                  </p:stCondLst>
                                  <p:childTnLst>
                                    <p:anim calcmode="lin" valueType="num">
                                      <p:cBhvr additive="base">
                                        <p:cTn id="175" dur="5500"/>
                                        <p:tgtEl>
                                          <p:spTgt spid="23"/>
                                        </p:tgtEl>
                                        <p:attrNameLst>
                                          <p:attrName>ppt_x</p:attrName>
                                        </p:attrNameLst>
                                      </p:cBhvr>
                                      <p:tavLst>
                                        <p:tav tm="0">
                                          <p:val>
                                            <p:strVal val="ppt_x"/>
                                          </p:val>
                                        </p:tav>
                                        <p:tav tm="100000">
                                          <p:val>
                                            <p:strVal val="0-ppt_w/2"/>
                                          </p:val>
                                        </p:tav>
                                      </p:tavLst>
                                    </p:anim>
                                    <p:anim calcmode="lin" valueType="num">
                                      <p:cBhvr additive="base">
                                        <p:cTn id="176" dur="5500"/>
                                        <p:tgtEl>
                                          <p:spTgt spid="23"/>
                                        </p:tgtEl>
                                        <p:attrNameLst>
                                          <p:attrName>ppt_y</p:attrName>
                                        </p:attrNameLst>
                                      </p:cBhvr>
                                      <p:tavLst>
                                        <p:tav tm="0">
                                          <p:val>
                                            <p:strVal val="ppt_y"/>
                                          </p:val>
                                        </p:tav>
                                        <p:tav tm="100000">
                                          <p:val>
                                            <p:strVal val="1+ppt_h/2"/>
                                          </p:val>
                                        </p:tav>
                                      </p:tavLst>
                                    </p:anim>
                                    <p:set>
                                      <p:cBhvr>
                                        <p:cTn id="177" dur="1" fill="hold">
                                          <p:stCondLst>
                                            <p:cond delay="5499"/>
                                          </p:stCondLst>
                                        </p:cTn>
                                        <p:tgtEl>
                                          <p:spTgt spid="23"/>
                                        </p:tgtEl>
                                        <p:attrNameLst>
                                          <p:attrName>style.visibility</p:attrName>
                                        </p:attrNameLst>
                                      </p:cBhvr>
                                      <p:to>
                                        <p:strVal val="hidden"/>
                                      </p:to>
                                    </p:set>
                                  </p:childTnLst>
                                </p:cTn>
                              </p:par>
                              <p:par>
                                <p:cTn id="178" presetID="19" presetClass="entr" presetSubtype="5" fill="hold" grpId="0" nodeType="withEffect">
                                  <p:stCondLst>
                                    <p:cond delay="0"/>
                                  </p:stCondLst>
                                  <p:childTnLst>
                                    <p:set>
                                      <p:cBhvr>
                                        <p:cTn id="179" dur="1" fill="hold">
                                          <p:stCondLst>
                                            <p:cond delay="0"/>
                                          </p:stCondLst>
                                        </p:cTn>
                                        <p:tgtEl>
                                          <p:spTgt spid="24"/>
                                        </p:tgtEl>
                                        <p:attrNameLst>
                                          <p:attrName>style.visibility</p:attrName>
                                        </p:attrNameLst>
                                      </p:cBhvr>
                                      <p:to>
                                        <p:strVal val="visible"/>
                                      </p:to>
                                    </p:set>
                                    <p:anim calcmode="lin" valueType="num">
                                      <p:cBhvr>
                                        <p:cTn id="180" dur="4500" fill="hold"/>
                                        <p:tgtEl>
                                          <p:spTgt spid="24"/>
                                        </p:tgtEl>
                                        <p:attrNameLst>
                                          <p:attrName>ppt_w</p:attrName>
                                        </p:attrNameLst>
                                      </p:cBhvr>
                                      <p:tavLst>
                                        <p:tav tm="0">
                                          <p:val>
                                            <p:strVal val="#ppt_w"/>
                                          </p:val>
                                        </p:tav>
                                        <p:tav tm="100000">
                                          <p:val>
                                            <p:strVal val="#ppt_w"/>
                                          </p:val>
                                        </p:tav>
                                      </p:tavLst>
                                    </p:anim>
                                    <p:anim calcmode="lin" valueType="num">
                                      <p:cBhvr>
                                        <p:cTn id="181" dur="4500" fill="hold"/>
                                        <p:tgtEl>
                                          <p:spTgt spid="24"/>
                                        </p:tgtEl>
                                        <p:attrNameLst>
                                          <p:attrName>ppt_h</p:attrName>
                                        </p:attrNameLst>
                                      </p:cBhvr>
                                      <p:tavLst>
                                        <p:tav tm="0" fmla="#ppt_h*sin(2.5*pi*$)">
                                          <p:val>
                                            <p:fltVal val="0"/>
                                          </p:val>
                                        </p:tav>
                                        <p:tav tm="100000">
                                          <p:val>
                                            <p:fltVal val="1"/>
                                          </p:val>
                                        </p:tav>
                                      </p:tavLst>
                                    </p:anim>
                                  </p:childTnLst>
                                </p:cTn>
                              </p:par>
                              <p:par>
                                <p:cTn id="182" presetID="8" presetClass="emph" presetSubtype="0" repeatCount="indefinite" fill="hold" grpId="1" nodeType="withEffect">
                                  <p:stCondLst>
                                    <p:cond delay="0"/>
                                  </p:stCondLst>
                                  <p:childTnLst>
                                    <p:animRot by="-21600000">
                                      <p:cBhvr>
                                        <p:cTn id="183" dur="4250" fill="hold"/>
                                        <p:tgtEl>
                                          <p:spTgt spid="24"/>
                                        </p:tgtEl>
                                        <p:attrNameLst>
                                          <p:attrName>r</p:attrName>
                                        </p:attrNameLst>
                                      </p:cBhvr>
                                    </p:animRot>
                                  </p:childTnLst>
                                </p:cTn>
                              </p:par>
                              <p:par>
                                <p:cTn id="184" presetID="2" presetClass="exit" presetSubtype="12" fill="hold" grpId="2" nodeType="withEffect">
                                  <p:stCondLst>
                                    <p:cond delay="0"/>
                                  </p:stCondLst>
                                  <p:childTnLst>
                                    <p:anim calcmode="lin" valueType="num">
                                      <p:cBhvr additive="base">
                                        <p:cTn id="185" dur="5500"/>
                                        <p:tgtEl>
                                          <p:spTgt spid="24"/>
                                        </p:tgtEl>
                                        <p:attrNameLst>
                                          <p:attrName>ppt_x</p:attrName>
                                        </p:attrNameLst>
                                      </p:cBhvr>
                                      <p:tavLst>
                                        <p:tav tm="0">
                                          <p:val>
                                            <p:strVal val="ppt_x"/>
                                          </p:val>
                                        </p:tav>
                                        <p:tav tm="100000">
                                          <p:val>
                                            <p:strVal val="0-ppt_w/2"/>
                                          </p:val>
                                        </p:tav>
                                      </p:tavLst>
                                    </p:anim>
                                    <p:anim calcmode="lin" valueType="num">
                                      <p:cBhvr additive="base">
                                        <p:cTn id="186" dur="5500"/>
                                        <p:tgtEl>
                                          <p:spTgt spid="24"/>
                                        </p:tgtEl>
                                        <p:attrNameLst>
                                          <p:attrName>ppt_y</p:attrName>
                                        </p:attrNameLst>
                                      </p:cBhvr>
                                      <p:tavLst>
                                        <p:tav tm="0">
                                          <p:val>
                                            <p:strVal val="ppt_y"/>
                                          </p:val>
                                        </p:tav>
                                        <p:tav tm="100000">
                                          <p:val>
                                            <p:strVal val="1+ppt_h/2"/>
                                          </p:val>
                                        </p:tav>
                                      </p:tavLst>
                                    </p:anim>
                                    <p:set>
                                      <p:cBhvr>
                                        <p:cTn id="187" dur="1" fill="hold">
                                          <p:stCondLst>
                                            <p:cond delay="5499"/>
                                          </p:stCondLst>
                                        </p:cTn>
                                        <p:tgtEl>
                                          <p:spTgt spid="24"/>
                                        </p:tgtEl>
                                        <p:attrNameLst>
                                          <p:attrName>style.visibility</p:attrName>
                                        </p:attrNameLst>
                                      </p:cBhvr>
                                      <p:to>
                                        <p:strVal val="hidden"/>
                                      </p:to>
                                    </p:set>
                                  </p:childTnLst>
                                </p:cTn>
                              </p:par>
                              <p:par>
                                <p:cTn id="188" presetID="19" presetClass="entr" presetSubtype="5"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p:cTn id="190" dur="4500" fill="hold"/>
                                        <p:tgtEl>
                                          <p:spTgt spid="25"/>
                                        </p:tgtEl>
                                        <p:attrNameLst>
                                          <p:attrName>ppt_w</p:attrName>
                                        </p:attrNameLst>
                                      </p:cBhvr>
                                      <p:tavLst>
                                        <p:tav tm="0">
                                          <p:val>
                                            <p:strVal val="#ppt_w"/>
                                          </p:val>
                                        </p:tav>
                                        <p:tav tm="100000">
                                          <p:val>
                                            <p:strVal val="#ppt_w"/>
                                          </p:val>
                                        </p:tav>
                                      </p:tavLst>
                                    </p:anim>
                                    <p:anim calcmode="lin" valueType="num">
                                      <p:cBhvr>
                                        <p:cTn id="191" dur="4500" fill="hold"/>
                                        <p:tgtEl>
                                          <p:spTgt spid="25"/>
                                        </p:tgtEl>
                                        <p:attrNameLst>
                                          <p:attrName>ppt_h</p:attrName>
                                        </p:attrNameLst>
                                      </p:cBhvr>
                                      <p:tavLst>
                                        <p:tav tm="0" fmla="#ppt_h*sin(2.5*pi*$)">
                                          <p:val>
                                            <p:fltVal val="0"/>
                                          </p:val>
                                        </p:tav>
                                        <p:tav tm="100000">
                                          <p:val>
                                            <p:fltVal val="1"/>
                                          </p:val>
                                        </p:tav>
                                      </p:tavLst>
                                    </p:anim>
                                  </p:childTnLst>
                                </p:cTn>
                              </p:par>
                              <p:par>
                                <p:cTn id="192" presetID="8" presetClass="emph" presetSubtype="0" repeatCount="indefinite" fill="hold" grpId="1" nodeType="withEffect">
                                  <p:stCondLst>
                                    <p:cond delay="0"/>
                                  </p:stCondLst>
                                  <p:childTnLst>
                                    <p:animRot by="-21600000">
                                      <p:cBhvr>
                                        <p:cTn id="193" dur="4250" fill="hold"/>
                                        <p:tgtEl>
                                          <p:spTgt spid="25"/>
                                        </p:tgtEl>
                                        <p:attrNameLst>
                                          <p:attrName>r</p:attrName>
                                        </p:attrNameLst>
                                      </p:cBhvr>
                                    </p:animRot>
                                  </p:childTnLst>
                                </p:cTn>
                              </p:par>
                              <p:par>
                                <p:cTn id="194" presetID="2" presetClass="exit" presetSubtype="12" fill="hold" grpId="2" nodeType="withEffect">
                                  <p:stCondLst>
                                    <p:cond delay="0"/>
                                  </p:stCondLst>
                                  <p:childTnLst>
                                    <p:anim calcmode="lin" valueType="num">
                                      <p:cBhvr additive="base">
                                        <p:cTn id="195" dur="5500"/>
                                        <p:tgtEl>
                                          <p:spTgt spid="25"/>
                                        </p:tgtEl>
                                        <p:attrNameLst>
                                          <p:attrName>ppt_x</p:attrName>
                                        </p:attrNameLst>
                                      </p:cBhvr>
                                      <p:tavLst>
                                        <p:tav tm="0">
                                          <p:val>
                                            <p:strVal val="ppt_x"/>
                                          </p:val>
                                        </p:tav>
                                        <p:tav tm="100000">
                                          <p:val>
                                            <p:strVal val="0-ppt_w/2"/>
                                          </p:val>
                                        </p:tav>
                                      </p:tavLst>
                                    </p:anim>
                                    <p:anim calcmode="lin" valueType="num">
                                      <p:cBhvr additive="base">
                                        <p:cTn id="196" dur="5500"/>
                                        <p:tgtEl>
                                          <p:spTgt spid="25"/>
                                        </p:tgtEl>
                                        <p:attrNameLst>
                                          <p:attrName>ppt_y</p:attrName>
                                        </p:attrNameLst>
                                      </p:cBhvr>
                                      <p:tavLst>
                                        <p:tav tm="0">
                                          <p:val>
                                            <p:strVal val="ppt_y"/>
                                          </p:val>
                                        </p:tav>
                                        <p:tav tm="100000">
                                          <p:val>
                                            <p:strVal val="1+ppt_h/2"/>
                                          </p:val>
                                        </p:tav>
                                      </p:tavLst>
                                    </p:anim>
                                    <p:set>
                                      <p:cBhvr>
                                        <p:cTn id="197" dur="1" fill="hold">
                                          <p:stCondLst>
                                            <p:cond delay="5499"/>
                                          </p:stCondLst>
                                        </p:cTn>
                                        <p:tgtEl>
                                          <p:spTgt spid="25"/>
                                        </p:tgtEl>
                                        <p:attrNameLst>
                                          <p:attrName>style.visibility</p:attrName>
                                        </p:attrNameLst>
                                      </p:cBhvr>
                                      <p:to>
                                        <p:strVal val="hidden"/>
                                      </p:to>
                                    </p:set>
                                  </p:childTnLst>
                                </p:cTn>
                              </p:par>
                              <p:par>
                                <p:cTn id="198" presetID="19" presetClass="entr" presetSubtype="5" fill="hold" grpId="0" nodeType="withEffect">
                                  <p:stCondLst>
                                    <p:cond delay="0"/>
                                  </p:stCondLst>
                                  <p:childTnLst>
                                    <p:set>
                                      <p:cBhvr>
                                        <p:cTn id="199" dur="1" fill="hold">
                                          <p:stCondLst>
                                            <p:cond delay="0"/>
                                          </p:stCondLst>
                                        </p:cTn>
                                        <p:tgtEl>
                                          <p:spTgt spid="26"/>
                                        </p:tgtEl>
                                        <p:attrNameLst>
                                          <p:attrName>style.visibility</p:attrName>
                                        </p:attrNameLst>
                                      </p:cBhvr>
                                      <p:to>
                                        <p:strVal val="visible"/>
                                      </p:to>
                                    </p:set>
                                    <p:anim calcmode="lin" valueType="num">
                                      <p:cBhvr>
                                        <p:cTn id="200" dur="4500" fill="hold"/>
                                        <p:tgtEl>
                                          <p:spTgt spid="26"/>
                                        </p:tgtEl>
                                        <p:attrNameLst>
                                          <p:attrName>ppt_w</p:attrName>
                                        </p:attrNameLst>
                                      </p:cBhvr>
                                      <p:tavLst>
                                        <p:tav tm="0">
                                          <p:val>
                                            <p:strVal val="#ppt_w"/>
                                          </p:val>
                                        </p:tav>
                                        <p:tav tm="100000">
                                          <p:val>
                                            <p:strVal val="#ppt_w"/>
                                          </p:val>
                                        </p:tav>
                                      </p:tavLst>
                                    </p:anim>
                                    <p:anim calcmode="lin" valueType="num">
                                      <p:cBhvr>
                                        <p:cTn id="201" dur="4500" fill="hold"/>
                                        <p:tgtEl>
                                          <p:spTgt spid="26"/>
                                        </p:tgtEl>
                                        <p:attrNameLst>
                                          <p:attrName>ppt_h</p:attrName>
                                        </p:attrNameLst>
                                      </p:cBhvr>
                                      <p:tavLst>
                                        <p:tav tm="0" fmla="#ppt_h*sin(2.5*pi*$)">
                                          <p:val>
                                            <p:fltVal val="0"/>
                                          </p:val>
                                        </p:tav>
                                        <p:tav tm="100000">
                                          <p:val>
                                            <p:fltVal val="1"/>
                                          </p:val>
                                        </p:tav>
                                      </p:tavLst>
                                    </p:anim>
                                  </p:childTnLst>
                                </p:cTn>
                              </p:par>
                              <p:par>
                                <p:cTn id="202" presetID="8" presetClass="emph" presetSubtype="0" repeatCount="indefinite" fill="hold" grpId="1" nodeType="withEffect">
                                  <p:stCondLst>
                                    <p:cond delay="0"/>
                                  </p:stCondLst>
                                  <p:childTnLst>
                                    <p:animRot by="-21600000">
                                      <p:cBhvr>
                                        <p:cTn id="203" dur="4250" fill="hold"/>
                                        <p:tgtEl>
                                          <p:spTgt spid="26"/>
                                        </p:tgtEl>
                                        <p:attrNameLst>
                                          <p:attrName>r</p:attrName>
                                        </p:attrNameLst>
                                      </p:cBhvr>
                                    </p:animRot>
                                  </p:childTnLst>
                                </p:cTn>
                              </p:par>
                              <p:par>
                                <p:cTn id="204" presetID="2" presetClass="exit" presetSubtype="12" fill="hold" grpId="2" nodeType="withEffect">
                                  <p:stCondLst>
                                    <p:cond delay="0"/>
                                  </p:stCondLst>
                                  <p:childTnLst>
                                    <p:anim calcmode="lin" valueType="num">
                                      <p:cBhvr additive="base">
                                        <p:cTn id="205" dur="5500"/>
                                        <p:tgtEl>
                                          <p:spTgt spid="26"/>
                                        </p:tgtEl>
                                        <p:attrNameLst>
                                          <p:attrName>ppt_x</p:attrName>
                                        </p:attrNameLst>
                                      </p:cBhvr>
                                      <p:tavLst>
                                        <p:tav tm="0">
                                          <p:val>
                                            <p:strVal val="ppt_x"/>
                                          </p:val>
                                        </p:tav>
                                        <p:tav tm="100000">
                                          <p:val>
                                            <p:strVal val="0-ppt_w/2"/>
                                          </p:val>
                                        </p:tav>
                                      </p:tavLst>
                                    </p:anim>
                                    <p:anim calcmode="lin" valueType="num">
                                      <p:cBhvr additive="base">
                                        <p:cTn id="206" dur="5500"/>
                                        <p:tgtEl>
                                          <p:spTgt spid="26"/>
                                        </p:tgtEl>
                                        <p:attrNameLst>
                                          <p:attrName>ppt_y</p:attrName>
                                        </p:attrNameLst>
                                      </p:cBhvr>
                                      <p:tavLst>
                                        <p:tav tm="0">
                                          <p:val>
                                            <p:strVal val="ppt_y"/>
                                          </p:val>
                                        </p:tav>
                                        <p:tav tm="100000">
                                          <p:val>
                                            <p:strVal val="1+ppt_h/2"/>
                                          </p:val>
                                        </p:tav>
                                      </p:tavLst>
                                    </p:anim>
                                    <p:set>
                                      <p:cBhvr>
                                        <p:cTn id="207" dur="1" fill="hold">
                                          <p:stCondLst>
                                            <p:cond delay="5499"/>
                                          </p:stCondLst>
                                        </p:cTn>
                                        <p:tgtEl>
                                          <p:spTgt spid="26"/>
                                        </p:tgtEl>
                                        <p:attrNameLst>
                                          <p:attrName>style.visibility</p:attrName>
                                        </p:attrNameLst>
                                      </p:cBhvr>
                                      <p:to>
                                        <p:strVal val="hidden"/>
                                      </p:to>
                                    </p:set>
                                  </p:childTnLst>
                                </p:cTn>
                              </p:par>
                              <p:par>
                                <p:cTn id="208" presetID="19" presetClass="entr" presetSubtype="5" fill="hold" grpId="0"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4500" fill="hold"/>
                                        <p:tgtEl>
                                          <p:spTgt spid="27"/>
                                        </p:tgtEl>
                                        <p:attrNameLst>
                                          <p:attrName>ppt_w</p:attrName>
                                        </p:attrNameLst>
                                      </p:cBhvr>
                                      <p:tavLst>
                                        <p:tav tm="0">
                                          <p:val>
                                            <p:strVal val="#ppt_w"/>
                                          </p:val>
                                        </p:tav>
                                        <p:tav tm="100000">
                                          <p:val>
                                            <p:strVal val="#ppt_w"/>
                                          </p:val>
                                        </p:tav>
                                      </p:tavLst>
                                    </p:anim>
                                    <p:anim calcmode="lin" valueType="num">
                                      <p:cBhvr>
                                        <p:cTn id="211" dur="4500" fill="hold"/>
                                        <p:tgtEl>
                                          <p:spTgt spid="27"/>
                                        </p:tgtEl>
                                        <p:attrNameLst>
                                          <p:attrName>ppt_h</p:attrName>
                                        </p:attrNameLst>
                                      </p:cBhvr>
                                      <p:tavLst>
                                        <p:tav tm="0" fmla="#ppt_h*sin(2.5*pi*$)">
                                          <p:val>
                                            <p:fltVal val="0"/>
                                          </p:val>
                                        </p:tav>
                                        <p:tav tm="100000">
                                          <p:val>
                                            <p:fltVal val="1"/>
                                          </p:val>
                                        </p:tav>
                                      </p:tavLst>
                                    </p:anim>
                                  </p:childTnLst>
                                </p:cTn>
                              </p:par>
                              <p:par>
                                <p:cTn id="212" presetID="8" presetClass="emph" presetSubtype="0" repeatCount="indefinite" fill="hold" grpId="1" nodeType="withEffect">
                                  <p:stCondLst>
                                    <p:cond delay="0"/>
                                  </p:stCondLst>
                                  <p:childTnLst>
                                    <p:animRot by="-21600000">
                                      <p:cBhvr>
                                        <p:cTn id="213" dur="4250" fill="hold"/>
                                        <p:tgtEl>
                                          <p:spTgt spid="27"/>
                                        </p:tgtEl>
                                        <p:attrNameLst>
                                          <p:attrName>r</p:attrName>
                                        </p:attrNameLst>
                                      </p:cBhvr>
                                    </p:animRot>
                                  </p:childTnLst>
                                </p:cTn>
                              </p:par>
                              <p:par>
                                <p:cTn id="214" presetID="2" presetClass="exit" presetSubtype="12" fill="hold" grpId="2" nodeType="withEffect">
                                  <p:stCondLst>
                                    <p:cond delay="0"/>
                                  </p:stCondLst>
                                  <p:childTnLst>
                                    <p:anim calcmode="lin" valueType="num">
                                      <p:cBhvr additive="base">
                                        <p:cTn id="215" dur="5500"/>
                                        <p:tgtEl>
                                          <p:spTgt spid="27"/>
                                        </p:tgtEl>
                                        <p:attrNameLst>
                                          <p:attrName>ppt_x</p:attrName>
                                        </p:attrNameLst>
                                      </p:cBhvr>
                                      <p:tavLst>
                                        <p:tav tm="0">
                                          <p:val>
                                            <p:strVal val="ppt_x"/>
                                          </p:val>
                                        </p:tav>
                                        <p:tav tm="100000">
                                          <p:val>
                                            <p:strVal val="0-ppt_w/2"/>
                                          </p:val>
                                        </p:tav>
                                      </p:tavLst>
                                    </p:anim>
                                    <p:anim calcmode="lin" valueType="num">
                                      <p:cBhvr additive="base">
                                        <p:cTn id="216" dur="5500"/>
                                        <p:tgtEl>
                                          <p:spTgt spid="27"/>
                                        </p:tgtEl>
                                        <p:attrNameLst>
                                          <p:attrName>ppt_y</p:attrName>
                                        </p:attrNameLst>
                                      </p:cBhvr>
                                      <p:tavLst>
                                        <p:tav tm="0">
                                          <p:val>
                                            <p:strVal val="ppt_y"/>
                                          </p:val>
                                        </p:tav>
                                        <p:tav tm="100000">
                                          <p:val>
                                            <p:strVal val="1+ppt_h/2"/>
                                          </p:val>
                                        </p:tav>
                                      </p:tavLst>
                                    </p:anim>
                                    <p:set>
                                      <p:cBhvr>
                                        <p:cTn id="217" dur="1" fill="hold">
                                          <p:stCondLst>
                                            <p:cond delay="5499"/>
                                          </p:stCondLst>
                                        </p:cTn>
                                        <p:tgtEl>
                                          <p:spTgt spid="27"/>
                                        </p:tgtEl>
                                        <p:attrNameLst>
                                          <p:attrName>style.visibility</p:attrName>
                                        </p:attrNameLst>
                                      </p:cBhvr>
                                      <p:to>
                                        <p:strVal val="hidden"/>
                                      </p:to>
                                    </p:set>
                                  </p:childTnLst>
                                </p:cTn>
                              </p:par>
                              <p:par>
                                <p:cTn id="218" presetID="19" presetClass="entr" presetSubtype="5" fill="hold" grpId="0" nodeType="withEffect">
                                  <p:stCondLst>
                                    <p:cond delay="0"/>
                                  </p:stCondLst>
                                  <p:childTnLst>
                                    <p:set>
                                      <p:cBhvr>
                                        <p:cTn id="219" dur="1" fill="hold">
                                          <p:stCondLst>
                                            <p:cond delay="0"/>
                                          </p:stCondLst>
                                        </p:cTn>
                                        <p:tgtEl>
                                          <p:spTgt spid="28"/>
                                        </p:tgtEl>
                                        <p:attrNameLst>
                                          <p:attrName>style.visibility</p:attrName>
                                        </p:attrNameLst>
                                      </p:cBhvr>
                                      <p:to>
                                        <p:strVal val="visible"/>
                                      </p:to>
                                    </p:set>
                                    <p:anim calcmode="lin" valueType="num">
                                      <p:cBhvr>
                                        <p:cTn id="220" dur="4500" fill="hold"/>
                                        <p:tgtEl>
                                          <p:spTgt spid="28"/>
                                        </p:tgtEl>
                                        <p:attrNameLst>
                                          <p:attrName>ppt_w</p:attrName>
                                        </p:attrNameLst>
                                      </p:cBhvr>
                                      <p:tavLst>
                                        <p:tav tm="0">
                                          <p:val>
                                            <p:strVal val="#ppt_w"/>
                                          </p:val>
                                        </p:tav>
                                        <p:tav tm="100000">
                                          <p:val>
                                            <p:strVal val="#ppt_w"/>
                                          </p:val>
                                        </p:tav>
                                      </p:tavLst>
                                    </p:anim>
                                    <p:anim calcmode="lin" valueType="num">
                                      <p:cBhvr>
                                        <p:cTn id="221" dur="4500" fill="hold"/>
                                        <p:tgtEl>
                                          <p:spTgt spid="28"/>
                                        </p:tgtEl>
                                        <p:attrNameLst>
                                          <p:attrName>ppt_h</p:attrName>
                                        </p:attrNameLst>
                                      </p:cBhvr>
                                      <p:tavLst>
                                        <p:tav tm="0" fmla="#ppt_h*sin(2.5*pi*$)">
                                          <p:val>
                                            <p:fltVal val="0"/>
                                          </p:val>
                                        </p:tav>
                                        <p:tav tm="100000">
                                          <p:val>
                                            <p:fltVal val="1"/>
                                          </p:val>
                                        </p:tav>
                                      </p:tavLst>
                                    </p:anim>
                                  </p:childTnLst>
                                </p:cTn>
                              </p:par>
                              <p:par>
                                <p:cTn id="222" presetID="8" presetClass="emph" presetSubtype="0" repeatCount="indefinite" fill="hold" grpId="1" nodeType="withEffect">
                                  <p:stCondLst>
                                    <p:cond delay="0"/>
                                  </p:stCondLst>
                                  <p:childTnLst>
                                    <p:animRot by="-21600000">
                                      <p:cBhvr>
                                        <p:cTn id="223" dur="4250" fill="hold"/>
                                        <p:tgtEl>
                                          <p:spTgt spid="28"/>
                                        </p:tgtEl>
                                        <p:attrNameLst>
                                          <p:attrName>r</p:attrName>
                                        </p:attrNameLst>
                                      </p:cBhvr>
                                    </p:animRot>
                                  </p:childTnLst>
                                </p:cTn>
                              </p:par>
                              <p:par>
                                <p:cTn id="224" presetID="2" presetClass="exit" presetSubtype="12" fill="hold" grpId="2" nodeType="withEffect">
                                  <p:stCondLst>
                                    <p:cond delay="0"/>
                                  </p:stCondLst>
                                  <p:childTnLst>
                                    <p:anim calcmode="lin" valueType="num">
                                      <p:cBhvr additive="base">
                                        <p:cTn id="225" dur="5500"/>
                                        <p:tgtEl>
                                          <p:spTgt spid="28"/>
                                        </p:tgtEl>
                                        <p:attrNameLst>
                                          <p:attrName>ppt_x</p:attrName>
                                        </p:attrNameLst>
                                      </p:cBhvr>
                                      <p:tavLst>
                                        <p:tav tm="0">
                                          <p:val>
                                            <p:strVal val="ppt_x"/>
                                          </p:val>
                                        </p:tav>
                                        <p:tav tm="100000">
                                          <p:val>
                                            <p:strVal val="0-ppt_w/2"/>
                                          </p:val>
                                        </p:tav>
                                      </p:tavLst>
                                    </p:anim>
                                    <p:anim calcmode="lin" valueType="num">
                                      <p:cBhvr additive="base">
                                        <p:cTn id="226" dur="5500"/>
                                        <p:tgtEl>
                                          <p:spTgt spid="28"/>
                                        </p:tgtEl>
                                        <p:attrNameLst>
                                          <p:attrName>ppt_y</p:attrName>
                                        </p:attrNameLst>
                                      </p:cBhvr>
                                      <p:tavLst>
                                        <p:tav tm="0">
                                          <p:val>
                                            <p:strVal val="ppt_y"/>
                                          </p:val>
                                        </p:tav>
                                        <p:tav tm="100000">
                                          <p:val>
                                            <p:strVal val="1+ppt_h/2"/>
                                          </p:val>
                                        </p:tav>
                                      </p:tavLst>
                                    </p:anim>
                                    <p:set>
                                      <p:cBhvr>
                                        <p:cTn id="227" dur="1" fill="hold">
                                          <p:stCondLst>
                                            <p:cond delay="5499"/>
                                          </p:stCondLst>
                                        </p:cTn>
                                        <p:tgtEl>
                                          <p:spTgt spid="28"/>
                                        </p:tgtEl>
                                        <p:attrNameLst>
                                          <p:attrName>style.visibility</p:attrName>
                                        </p:attrNameLst>
                                      </p:cBhvr>
                                      <p:to>
                                        <p:strVal val="hidden"/>
                                      </p:to>
                                    </p:set>
                                  </p:childTnLst>
                                </p:cTn>
                              </p:par>
                              <p:par>
                                <p:cTn id="228" presetID="19" presetClass="entr" presetSubtype="5" fill="hold" grpId="0" nodeType="withEffect">
                                  <p:stCondLst>
                                    <p:cond delay="0"/>
                                  </p:stCondLst>
                                  <p:childTnLst>
                                    <p:set>
                                      <p:cBhvr>
                                        <p:cTn id="229" dur="1" fill="hold">
                                          <p:stCondLst>
                                            <p:cond delay="0"/>
                                          </p:stCondLst>
                                        </p:cTn>
                                        <p:tgtEl>
                                          <p:spTgt spid="29"/>
                                        </p:tgtEl>
                                        <p:attrNameLst>
                                          <p:attrName>style.visibility</p:attrName>
                                        </p:attrNameLst>
                                      </p:cBhvr>
                                      <p:to>
                                        <p:strVal val="visible"/>
                                      </p:to>
                                    </p:set>
                                    <p:anim calcmode="lin" valueType="num">
                                      <p:cBhvr>
                                        <p:cTn id="230" dur="4500" fill="hold"/>
                                        <p:tgtEl>
                                          <p:spTgt spid="29"/>
                                        </p:tgtEl>
                                        <p:attrNameLst>
                                          <p:attrName>ppt_w</p:attrName>
                                        </p:attrNameLst>
                                      </p:cBhvr>
                                      <p:tavLst>
                                        <p:tav tm="0">
                                          <p:val>
                                            <p:strVal val="#ppt_w"/>
                                          </p:val>
                                        </p:tav>
                                        <p:tav tm="100000">
                                          <p:val>
                                            <p:strVal val="#ppt_w"/>
                                          </p:val>
                                        </p:tav>
                                      </p:tavLst>
                                    </p:anim>
                                    <p:anim calcmode="lin" valueType="num">
                                      <p:cBhvr>
                                        <p:cTn id="231" dur="4500" fill="hold"/>
                                        <p:tgtEl>
                                          <p:spTgt spid="29"/>
                                        </p:tgtEl>
                                        <p:attrNameLst>
                                          <p:attrName>ppt_h</p:attrName>
                                        </p:attrNameLst>
                                      </p:cBhvr>
                                      <p:tavLst>
                                        <p:tav tm="0" fmla="#ppt_h*sin(2.5*pi*$)">
                                          <p:val>
                                            <p:fltVal val="0"/>
                                          </p:val>
                                        </p:tav>
                                        <p:tav tm="100000">
                                          <p:val>
                                            <p:fltVal val="1"/>
                                          </p:val>
                                        </p:tav>
                                      </p:tavLst>
                                    </p:anim>
                                  </p:childTnLst>
                                </p:cTn>
                              </p:par>
                              <p:par>
                                <p:cTn id="232" presetID="8" presetClass="emph" presetSubtype="0" repeatCount="indefinite" fill="hold" grpId="1" nodeType="withEffect">
                                  <p:stCondLst>
                                    <p:cond delay="0"/>
                                  </p:stCondLst>
                                  <p:childTnLst>
                                    <p:animRot by="-21600000">
                                      <p:cBhvr>
                                        <p:cTn id="233" dur="4250" fill="hold"/>
                                        <p:tgtEl>
                                          <p:spTgt spid="29"/>
                                        </p:tgtEl>
                                        <p:attrNameLst>
                                          <p:attrName>r</p:attrName>
                                        </p:attrNameLst>
                                      </p:cBhvr>
                                    </p:animRot>
                                  </p:childTnLst>
                                </p:cTn>
                              </p:par>
                              <p:par>
                                <p:cTn id="234" presetID="2" presetClass="exit" presetSubtype="12" fill="hold" grpId="2" nodeType="withEffect">
                                  <p:stCondLst>
                                    <p:cond delay="0"/>
                                  </p:stCondLst>
                                  <p:childTnLst>
                                    <p:anim calcmode="lin" valueType="num">
                                      <p:cBhvr additive="base">
                                        <p:cTn id="235" dur="5500"/>
                                        <p:tgtEl>
                                          <p:spTgt spid="29"/>
                                        </p:tgtEl>
                                        <p:attrNameLst>
                                          <p:attrName>ppt_x</p:attrName>
                                        </p:attrNameLst>
                                      </p:cBhvr>
                                      <p:tavLst>
                                        <p:tav tm="0">
                                          <p:val>
                                            <p:strVal val="ppt_x"/>
                                          </p:val>
                                        </p:tav>
                                        <p:tav tm="100000">
                                          <p:val>
                                            <p:strVal val="0-ppt_w/2"/>
                                          </p:val>
                                        </p:tav>
                                      </p:tavLst>
                                    </p:anim>
                                    <p:anim calcmode="lin" valueType="num">
                                      <p:cBhvr additive="base">
                                        <p:cTn id="236" dur="5500"/>
                                        <p:tgtEl>
                                          <p:spTgt spid="29"/>
                                        </p:tgtEl>
                                        <p:attrNameLst>
                                          <p:attrName>ppt_y</p:attrName>
                                        </p:attrNameLst>
                                      </p:cBhvr>
                                      <p:tavLst>
                                        <p:tav tm="0">
                                          <p:val>
                                            <p:strVal val="ppt_y"/>
                                          </p:val>
                                        </p:tav>
                                        <p:tav tm="100000">
                                          <p:val>
                                            <p:strVal val="1+ppt_h/2"/>
                                          </p:val>
                                        </p:tav>
                                      </p:tavLst>
                                    </p:anim>
                                    <p:set>
                                      <p:cBhvr>
                                        <p:cTn id="237" dur="1" fill="hold">
                                          <p:stCondLst>
                                            <p:cond delay="5499"/>
                                          </p:stCondLst>
                                        </p:cTn>
                                        <p:tgtEl>
                                          <p:spTgt spid="29"/>
                                        </p:tgtEl>
                                        <p:attrNameLst>
                                          <p:attrName>style.visibility</p:attrName>
                                        </p:attrNameLst>
                                      </p:cBhvr>
                                      <p:to>
                                        <p:strVal val="hidden"/>
                                      </p:to>
                                    </p:set>
                                  </p:childTnLst>
                                </p:cTn>
                              </p:par>
                              <p:par>
                                <p:cTn id="238" presetID="19" presetClass="entr" presetSubtype="5" fill="hold" grpId="0" nodeType="withEffect">
                                  <p:stCondLst>
                                    <p:cond delay="0"/>
                                  </p:stCondLst>
                                  <p:childTnLst>
                                    <p:set>
                                      <p:cBhvr>
                                        <p:cTn id="239" dur="1" fill="hold">
                                          <p:stCondLst>
                                            <p:cond delay="0"/>
                                          </p:stCondLst>
                                        </p:cTn>
                                        <p:tgtEl>
                                          <p:spTgt spid="30"/>
                                        </p:tgtEl>
                                        <p:attrNameLst>
                                          <p:attrName>style.visibility</p:attrName>
                                        </p:attrNameLst>
                                      </p:cBhvr>
                                      <p:to>
                                        <p:strVal val="visible"/>
                                      </p:to>
                                    </p:set>
                                    <p:anim calcmode="lin" valueType="num">
                                      <p:cBhvr>
                                        <p:cTn id="240" dur="4500" fill="hold"/>
                                        <p:tgtEl>
                                          <p:spTgt spid="30"/>
                                        </p:tgtEl>
                                        <p:attrNameLst>
                                          <p:attrName>ppt_w</p:attrName>
                                        </p:attrNameLst>
                                      </p:cBhvr>
                                      <p:tavLst>
                                        <p:tav tm="0">
                                          <p:val>
                                            <p:strVal val="#ppt_w"/>
                                          </p:val>
                                        </p:tav>
                                        <p:tav tm="100000">
                                          <p:val>
                                            <p:strVal val="#ppt_w"/>
                                          </p:val>
                                        </p:tav>
                                      </p:tavLst>
                                    </p:anim>
                                    <p:anim calcmode="lin" valueType="num">
                                      <p:cBhvr>
                                        <p:cTn id="241" dur="4500" fill="hold"/>
                                        <p:tgtEl>
                                          <p:spTgt spid="30"/>
                                        </p:tgtEl>
                                        <p:attrNameLst>
                                          <p:attrName>ppt_h</p:attrName>
                                        </p:attrNameLst>
                                      </p:cBhvr>
                                      <p:tavLst>
                                        <p:tav tm="0" fmla="#ppt_h*sin(2.5*pi*$)">
                                          <p:val>
                                            <p:fltVal val="0"/>
                                          </p:val>
                                        </p:tav>
                                        <p:tav tm="100000">
                                          <p:val>
                                            <p:fltVal val="1"/>
                                          </p:val>
                                        </p:tav>
                                      </p:tavLst>
                                    </p:anim>
                                  </p:childTnLst>
                                </p:cTn>
                              </p:par>
                              <p:par>
                                <p:cTn id="242" presetID="8" presetClass="emph" presetSubtype="0" repeatCount="indefinite" fill="hold" grpId="1" nodeType="withEffect">
                                  <p:stCondLst>
                                    <p:cond delay="0"/>
                                  </p:stCondLst>
                                  <p:childTnLst>
                                    <p:animRot by="-21600000">
                                      <p:cBhvr>
                                        <p:cTn id="243" dur="4250" fill="hold"/>
                                        <p:tgtEl>
                                          <p:spTgt spid="30"/>
                                        </p:tgtEl>
                                        <p:attrNameLst>
                                          <p:attrName>r</p:attrName>
                                        </p:attrNameLst>
                                      </p:cBhvr>
                                    </p:animRot>
                                  </p:childTnLst>
                                </p:cTn>
                              </p:par>
                              <p:par>
                                <p:cTn id="244" presetID="2" presetClass="exit" presetSubtype="12" fill="hold" grpId="2" nodeType="withEffect">
                                  <p:stCondLst>
                                    <p:cond delay="0"/>
                                  </p:stCondLst>
                                  <p:childTnLst>
                                    <p:anim calcmode="lin" valueType="num">
                                      <p:cBhvr additive="base">
                                        <p:cTn id="245" dur="5500"/>
                                        <p:tgtEl>
                                          <p:spTgt spid="30"/>
                                        </p:tgtEl>
                                        <p:attrNameLst>
                                          <p:attrName>ppt_x</p:attrName>
                                        </p:attrNameLst>
                                      </p:cBhvr>
                                      <p:tavLst>
                                        <p:tav tm="0">
                                          <p:val>
                                            <p:strVal val="ppt_x"/>
                                          </p:val>
                                        </p:tav>
                                        <p:tav tm="100000">
                                          <p:val>
                                            <p:strVal val="0-ppt_w/2"/>
                                          </p:val>
                                        </p:tav>
                                      </p:tavLst>
                                    </p:anim>
                                    <p:anim calcmode="lin" valueType="num">
                                      <p:cBhvr additive="base">
                                        <p:cTn id="246" dur="5500"/>
                                        <p:tgtEl>
                                          <p:spTgt spid="30"/>
                                        </p:tgtEl>
                                        <p:attrNameLst>
                                          <p:attrName>ppt_y</p:attrName>
                                        </p:attrNameLst>
                                      </p:cBhvr>
                                      <p:tavLst>
                                        <p:tav tm="0">
                                          <p:val>
                                            <p:strVal val="ppt_y"/>
                                          </p:val>
                                        </p:tav>
                                        <p:tav tm="100000">
                                          <p:val>
                                            <p:strVal val="1+ppt_h/2"/>
                                          </p:val>
                                        </p:tav>
                                      </p:tavLst>
                                    </p:anim>
                                    <p:set>
                                      <p:cBhvr>
                                        <p:cTn id="247" dur="1" fill="hold">
                                          <p:stCondLst>
                                            <p:cond delay="5499"/>
                                          </p:stCondLst>
                                        </p:cTn>
                                        <p:tgtEl>
                                          <p:spTgt spid="30"/>
                                        </p:tgtEl>
                                        <p:attrNameLst>
                                          <p:attrName>style.visibility</p:attrName>
                                        </p:attrNameLst>
                                      </p:cBhvr>
                                      <p:to>
                                        <p:strVal val="hidden"/>
                                      </p:to>
                                    </p:set>
                                  </p:childTnLst>
                                </p:cTn>
                              </p:par>
                              <p:par>
                                <p:cTn id="248" presetID="19" presetClass="entr" presetSubtype="5" fill="hold" grpId="0" nodeType="withEffect">
                                  <p:stCondLst>
                                    <p:cond delay="0"/>
                                  </p:stCondLst>
                                  <p:childTnLst>
                                    <p:set>
                                      <p:cBhvr>
                                        <p:cTn id="249" dur="1" fill="hold">
                                          <p:stCondLst>
                                            <p:cond delay="0"/>
                                          </p:stCondLst>
                                        </p:cTn>
                                        <p:tgtEl>
                                          <p:spTgt spid="31"/>
                                        </p:tgtEl>
                                        <p:attrNameLst>
                                          <p:attrName>style.visibility</p:attrName>
                                        </p:attrNameLst>
                                      </p:cBhvr>
                                      <p:to>
                                        <p:strVal val="visible"/>
                                      </p:to>
                                    </p:set>
                                    <p:anim calcmode="lin" valueType="num">
                                      <p:cBhvr>
                                        <p:cTn id="250" dur="4500" fill="hold"/>
                                        <p:tgtEl>
                                          <p:spTgt spid="31"/>
                                        </p:tgtEl>
                                        <p:attrNameLst>
                                          <p:attrName>ppt_w</p:attrName>
                                        </p:attrNameLst>
                                      </p:cBhvr>
                                      <p:tavLst>
                                        <p:tav tm="0">
                                          <p:val>
                                            <p:strVal val="#ppt_w"/>
                                          </p:val>
                                        </p:tav>
                                        <p:tav tm="100000">
                                          <p:val>
                                            <p:strVal val="#ppt_w"/>
                                          </p:val>
                                        </p:tav>
                                      </p:tavLst>
                                    </p:anim>
                                    <p:anim calcmode="lin" valueType="num">
                                      <p:cBhvr>
                                        <p:cTn id="251" dur="4500" fill="hold"/>
                                        <p:tgtEl>
                                          <p:spTgt spid="31"/>
                                        </p:tgtEl>
                                        <p:attrNameLst>
                                          <p:attrName>ppt_h</p:attrName>
                                        </p:attrNameLst>
                                      </p:cBhvr>
                                      <p:tavLst>
                                        <p:tav tm="0" fmla="#ppt_h*sin(2.5*pi*$)">
                                          <p:val>
                                            <p:fltVal val="0"/>
                                          </p:val>
                                        </p:tav>
                                        <p:tav tm="100000">
                                          <p:val>
                                            <p:fltVal val="1"/>
                                          </p:val>
                                        </p:tav>
                                      </p:tavLst>
                                    </p:anim>
                                  </p:childTnLst>
                                </p:cTn>
                              </p:par>
                              <p:par>
                                <p:cTn id="252" presetID="8" presetClass="emph" presetSubtype="0" repeatCount="indefinite" fill="hold" grpId="1" nodeType="withEffect">
                                  <p:stCondLst>
                                    <p:cond delay="0"/>
                                  </p:stCondLst>
                                  <p:childTnLst>
                                    <p:animRot by="-21600000">
                                      <p:cBhvr>
                                        <p:cTn id="253" dur="4250" fill="hold"/>
                                        <p:tgtEl>
                                          <p:spTgt spid="31"/>
                                        </p:tgtEl>
                                        <p:attrNameLst>
                                          <p:attrName>r</p:attrName>
                                        </p:attrNameLst>
                                      </p:cBhvr>
                                    </p:animRot>
                                  </p:childTnLst>
                                </p:cTn>
                              </p:par>
                              <p:par>
                                <p:cTn id="254" presetID="2" presetClass="exit" presetSubtype="12" fill="hold" grpId="2" nodeType="withEffect">
                                  <p:stCondLst>
                                    <p:cond delay="0"/>
                                  </p:stCondLst>
                                  <p:childTnLst>
                                    <p:anim calcmode="lin" valueType="num">
                                      <p:cBhvr additive="base">
                                        <p:cTn id="255" dur="5500"/>
                                        <p:tgtEl>
                                          <p:spTgt spid="31"/>
                                        </p:tgtEl>
                                        <p:attrNameLst>
                                          <p:attrName>ppt_x</p:attrName>
                                        </p:attrNameLst>
                                      </p:cBhvr>
                                      <p:tavLst>
                                        <p:tav tm="0">
                                          <p:val>
                                            <p:strVal val="ppt_x"/>
                                          </p:val>
                                        </p:tav>
                                        <p:tav tm="100000">
                                          <p:val>
                                            <p:strVal val="0-ppt_w/2"/>
                                          </p:val>
                                        </p:tav>
                                      </p:tavLst>
                                    </p:anim>
                                    <p:anim calcmode="lin" valueType="num">
                                      <p:cBhvr additive="base">
                                        <p:cTn id="256" dur="5500"/>
                                        <p:tgtEl>
                                          <p:spTgt spid="31"/>
                                        </p:tgtEl>
                                        <p:attrNameLst>
                                          <p:attrName>ppt_y</p:attrName>
                                        </p:attrNameLst>
                                      </p:cBhvr>
                                      <p:tavLst>
                                        <p:tav tm="0">
                                          <p:val>
                                            <p:strVal val="ppt_y"/>
                                          </p:val>
                                        </p:tav>
                                        <p:tav tm="100000">
                                          <p:val>
                                            <p:strVal val="1+ppt_h/2"/>
                                          </p:val>
                                        </p:tav>
                                      </p:tavLst>
                                    </p:anim>
                                    <p:set>
                                      <p:cBhvr>
                                        <p:cTn id="257" dur="1" fill="hold">
                                          <p:stCondLst>
                                            <p:cond delay="5499"/>
                                          </p:stCondLst>
                                        </p:cTn>
                                        <p:tgtEl>
                                          <p:spTgt spid="31"/>
                                        </p:tgtEl>
                                        <p:attrNameLst>
                                          <p:attrName>style.visibility</p:attrName>
                                        </p:attrNameLst>
                                      </p:cBhvr>
                                      <p:to>
                                        <p:strVal val="hidden"/>
                                      </p:to>
                                    </p:set>
                                  </p:childTnLst>
                                </p:cTn>
                              </p:par>
                              <p:par>
                                <p:cTn id="258" presetID="19" presetClass="entr" presetSubtype="5" fill="hold" grpId="0" nodeType="withEffect">
                                  <p:stCondLst>
                                    <p:cond delay="0"/>
                                  </p:stCondLst>
                                  <p:childTnLst>
                                    <p:set>
                                      <p:cBhvr>
                                        <p:cTn id="259" dur="1" fill="hold">
                                          <p:stCondLst>
                                            <p:cond delay="0"/>
                                          </p:stCondLst>
                                        </p:cTn>
                                        <p:tgtEl>
                                          <p:spTgt spid="32"/>
                                        </p:tgtEl>
                                        <p:attrNameLst>
                                          <p:attrName>style.visibility</p:attrName>
                                        </p:attrNameLst>
                                      </p:cBhvr>
                                      <p:to>
                                        <p:strVal val="visible"/>
                                      </p:to>
                                    </p:set>
                                    <p:anim calcmode="lin" valueType="num">
                                      <p:cBhvr>
                                        <p:cTn id="260" dur="4500" fill="hold"/>
                                        <p:tgtEl>
                                          <p:spTgt spid="32"/>
                                        </p:tgtEl>
                                        <p:attrNameLst>
                                          <p:attrName>ppt_w</p:attrName>
                                        </p:attrNameLst>
                                      </p:cBhvr>
                                      <p:tavLst>
                                        <p:tav tm="0">
                                          <p:val>
                                            <p:strVal val="#ppt_w"/>
                                          </p:val>
                                        </p:tav>
                                        <p:tav tm="100000">
                                          <p:val>
                                            <p:strVal val="#ppt_w"/>
                                          </p:val>
                                        </p:tav>
                                      </p:tavLst>
                                    </p:anim>
                                    <p:anim calcmode="lin" valueType="num">
                                      <p:cBhvr>
                                        <p:cTn id="261" dur="4500" fill="hold"/>
                                        <p:tgtEl>
                                          <p:spTgt spid="32"/>
                                        </p:tgtEl>
                                        <p:attrNameLst>
                                          <p:attrName>ppt_h</p:attrName>
                                        </p:attrNameLst>
                                      </p:cBhvr>
                                      <p:tavLst>
                                        <p:tav tm="0" fmla="#ppt_h*sin(2.5*pi*$)">
                                          <p:val>
                                            <p:fltVal val="0"/>
                                          </p:val>
                                        </p:tav>
                                        <p:tav tm="100000">
                                          <p:val>
                                            <p:fltVal val="1"/>
                                          </p:val>
                                        </p:tav>
                                      </p:tavLst>
                                    </p:anim>
                                  </p:childTnLst>
                                </p:cTn>
                              </p:par>
                              <p:par>
                                <p:cTn id="262" presetID="8" presetClass="emph" presetSubtype="0" repeatCount="indefinite" fill="hold" grpId="1" nodeType="withEffect">
                                  <p:stCondLst>
                                    <p:cond delay="0"/>
                                  </p:stCondLst>
                                  <p:childTnLst>
                                    <p:animRot by="-21600000">
                                      <p:cBhvr>
                                        <p:cTn id="263" dur="4250" fill="hold"/>
                                        <p:tgtEl>
                                          <p:spTgt spid="32"/>
                                        </p:tgtEl>
                                        <p:attrNameLst>
                                          <p:attrName>r</p:attrName>
                                        </p:attrNameLst>
                                      </p:cBhvr>
                                    </p:animRot>
                                  </p:childTnLst>
                                </p:cTn>
                              </p:par>
                              <p:par>
                                <p:cTn id="264" presetID="2" presetClass="exit" presetSubtype="12" fill="hold" grpId="2" nodeType="withEffect">
                                  <p:stCondLst>
                                    <p:cond delay="0"/>
                                  </p:stCondLst>
                                  <p:childTnLst>
                                    <p:anim calcmode="lin" valueType="num">
                                      <p:cBhvr additive="base">
                                        <p:cTn id="265" dur="5500"/>
                                        <p:tgtEl>
                                          <p:spTgt spid="32"/>
                                        </p:tgtEl>
                                        <p:attrNameLst>
                                          <p:attrName>ppt_x</p:attrName>
                                        </p:attrNameLst>
                                      </p:cBhvr>
                                      <p:tavLst>
                                        <p:tav tm="0">
                                          <p:val>
                                            <p:strVal val="ppt_x"/>
                                          </p:val>
                                        </p:tav>
                                        <p:tav tm="100000">
                                          <p:val>
                                            <p:strVal val="0-ppt_w/2"/>
                                          </p:val>
                                        </p:tav>
                                      </p:tavLst>
                                    </p:anim>
                                    <p:anim calcmode="lin" valueType="num">
                                      <p:cBhvr additive="base">
                                        <p:cTn id="266" dur="5500"/>
                                        <p:tgtEl>
                                          <p:spTgt spid="32"/>
                                        </p:tgtEl>
                                        <p:attrNameLst>
                                          <p:attrName>ppt_y</p:attrName>
                                        </p:attrNameLst>
                                      </p:cBhvr>
                                      <p:tavLst>
                                        <p:tav tm="0">
                                          <p:val>
                                            <p:strVal val="ppt_y"/>
                                          </p:val>
                                        </p:tav>
                                        <p:tav tm="100000">
                                          <p:val>
                                            <p:strVal val="1+ppt_h/2"/>
                                          </p:val>
                                        </p:tav>
                                      </p:tavLst>
                                    </p:anim>
                                    <p:set>
                                      <p:cBhvr>
                                        <p:cTn id="267" dur="1" fill="hold">
                                          <p:stCondLst>
                                            <p:cond delay="5499"/>
                                          </p:stCondLst>
                                        </p:cTn>
                                        <p:tgtEl>
                                          <p:spTgt spid="32"/>
                                        </p:tgtEl>
                                        <p:attrNameLst>
                                          <p:attrName>style.visibility</p:attrName>
                                        </p:attrNameLst>
                                      </p:cBhvr>
                                      <p:to>
                                        <p:strVal val="hidden"/>
                                      </p:to>
                                    </p:set>
                                  </p:childTnLst>
                                </p:cTn>
                              </p:par>
                              <p:par>
                                <p:cTn id="268" presetID="19" presetClass="entr" presetSubtype="5" fill="hold" grpId="0" nodeType="withEffect">
                                  <p:stCondLst>
                                    <p:cond delay="0"/>
                                  </p:stCondLst>
                                  <p:childTnLst>
                                    <p:set>
                                      <p:cBhvr>
                                        <p:cTn id="269" dur="1" fill="hold">
                                          <p:stCondLst>
                                            <p:cond delay="0"/>
                                          </p:stCondLst>
                                        </p:cTn>
                                        <p:tgtEl>
                                          <p:spTgt spid="46"/>
                                        </p:tgtEl>
                                        <p:attrNameLst>
                                          <p:attrName>style.visibility</p:attrName>
                                        </p:attrNameLst>
                                      </p:cBhvr>
                                      <p:to>
                                        <p:strVal val="visible"/>
                                      </p:to>
                                    </p:set>
                                    <p:anim calcmode="lin" valueType="num">
                                      <p:cBhvr>
                                        <p:cTn id="270" dur="4500" fill="hold"/>
                                        <p:tgtEl>
                                          <p:spTgt spid="46"/>
                                        </p:tgtEl>
                                        <p:attrNameLst>
                                          <p:attrName>ppt_w</p:attrName>
                                        </p:attrNameLst>
                                      </p:cBhvr>
                                      <p:tavLst>
                                        <p:tav tm="0">
                                          <p:val>
                                            <p:strVal val="#ppt_w"/>
                                          </p:val>
                                        </p:tav>
                                        <p:tav tm="100000">
                                          <p:val>
                                            <p:strVal val="#ppt_w"/>
                                          </p:val>
                                        </p:tav>
                                      </p:tavLst>
                                    </p:anim>
                                    <p:anim calcmode="lin" valueType="num">
                                      <p:cBhvr>
                                        <p:cTn id="271" dur="4500" fill="hold"/>
                                        <p:tgtEl>
                                          <p:spTgt spid="46"/>
                                        </p:tgtEl>
                                        <p:attrNameLst>
                                          <p:attrName>ppt_h</p:attrName>
                                        </p:attrNameLst>
                                      </p:cBhvr>
                                      <p:tavLst>
                                        <p:tav tm="0" fmla="#ppt_h*sin(2.5*pi*$)">
                                          <p:val>
                                            <p:fltVal val="0"/>
                                          </p:val>
                                        </p:tav>
                                        <p:tav tm="100000">
                                          <p:val>
                                            <p:fltVal val="1"/>
                                          </p:val>
                                        </p:tav>
                                      </p:tavLst>
                                    </p:anim>
                                  </p:childTnLst>
                                </p:cTn>
                              </p:par>
                              <p:par>
                                <p:cTn id="272" presetID="8" presetClass="emph" presetSubtype="0" repeatCount="indefinite" fill="hold" grpId="1" nodeType="withEffect">
                                  <p:stCondLst>
                                    <p:cond delay="0"/>
                                  </p:stCondLst>
                                  <p:childTnLst>
                                    <p:animRot by="-21600000">
                                      <p:cBhvr>
                                        <p:cTn id="273" dur="4250" fill="hold"/>
                                        <p:tgtEl>
                                          <p:spTgt spid="46"/>
                                        </p:tgtEl>
                                        <p:attrNameLst>
                                          <p:attrName>r</p:attrName>
                                        </p:attrNameLst>
                                      </p:cBhvr>
                                    </p:animRot>
                                  </p:childTnLst>
                                </p:cTn>
                              </p:par>
                              <p:par>
                                <p:cTn id="274" presetID="2" presetClass="exit" presetSubtype="3" fill="hold" grpId="2" nodeType="withEffect">
                                  <p:stCondLst>
                                    <p:cond delay="0"/>
                                  </p:stCondLst>
                                  <p:childTnLst>
                                    <p:anim calcmode="lin" valueType="num">
                                      <p:cBhvr additive="base">
                                        <p:cTn id="275" dur="5500"/>
                                        <p:tgtEl>
                                          <p:spTgt spid="46"/>
                                        </p:tgtEl>
                                        <p:attrNameLst>
                                          <p:attrName>ppt_x</p:attrName>
                                        </p:attrNameLst>
                                      </p:cBhvr>
                                      <p:tavLst>
                                        <p:tav tm="0">
                                          <p:val>
                                            <p:strVal val="ppt_x"/>
                                          </p:val>
                                        </p:tav>
                                        <p:tav tm="100000">
                                          <p:val>
                                            <p:strVal val="1+ppt_w/2"/>
                                          </p:val>
                                        </p:tav>
                                      </p:tavLst>
                                    </p:anim>
                                    <p:anim calcmode="lin" valueType="num">
                                      <p:cBhvr additive="base">
                                        <p:cTn id="276" dur="5500"/>
                                        <p:tgtEl>
                                          <p:spTgt spid="46"/>
                                        </p:tgtEl>
                                        <p:attrNameLst>
                                          <p:attrName>ppt_y</p:attrName>
                                        </p:attrNameLst>
                                      </p:cBhvr>
                                      <p:tavLst>
                                        <p:tav tm="0">
                                          <p:val>
                                            <p:strVal val="ppt_y"/>
                                          </p:val>
                                        </p:tav>
                                        <p:tav tm="100000">
                                          <p:val>
                                            <p:strVal val="0-ppt_h/2"/>
                                          </p:val>
                                        </p:tav>
                                      </p:tavLst>
                                    </p:anim>
                                    <p:set>
                                      <p:cBhvr>
                                        <p:cTn id="277" dur="1" fill="hold">
                                          <p:stCondLst>
                                            <p:cond delay="5499"/>
                                          </p:stCondLst>
                                        </p:cTn>
                                        <p:tgtEl>
                                          <p:spTgt spid="46"/>
                                        </p:tgtEl>
                                        <p:attrNameLst>
                                          <p:attrName>style.visibility</p:attrName>
                                        </p:attrNameLst>
                                      </p:cBhvr>
                                      <p:to>
                                        <p:strVal val="hidden"/>
                                      </p:to>
                                    </p:set>
                                  </p:childTnLst>
                                </p:cTn>
                              </p:par>
                              <p:par>
                                <p:cTn id="278" presetID="19" presetClass="entr" presetSubtype="5" fill="hold" grpId="0" nodeType="withEffect">
                                  <p:stCondLst>
                                    <p:cond delay="0"/>
                                  </p:stCondLst>
                                  <p:childTnLst>
                                    <p:set>
                                      <p:cBhvr>
                                        <p:cTn id="279" dur="1" fill="hold">
                                          <p:stCondLst>
                                            <p:cond delay="0"/>
                                          </p:stCondLst>
                                        </p:cTn>
                                        <p:tgtEl>
                                          <p:spTgt spid="47"/>
                                        </p:tgtEl>
                                        <p:attrNameLst>
                                          <p:attrName>style.visibility</p:attrName>
                                        </p:attrNameLst>
                                      </p:cBhvr>
                                      <p:to>
                                        <p:strVal val="visible"/>
                                      </p:to>
                                    </p:set>
                                    <p:anim calcmode="lin" valueType="num">
                                      <p:cBhvr>
                                        <p:cTn id="280" dur="4500" fill="hold"/>
                                        <p:tgtEl>
                                          <p:spTgt spid="47"/>
                                        </p:tgtEl>
                                        <p:attrNameLst>
                                          <p:attrName>ppt_w</p:attrName>
                                        </p:attrNameLst>
                                      </p:cBhvr>
                                      <p:tavLst>
                                        <p:tav tm="0">
                                          <p:val>
                                            <p:strVal val="#ppt_w"/>
                                          </p:val>
                                        </p:tav>
                                        <p:tav tm="100000">
                                          <p:val>
                                            <p:strVal val="#ppt_w"/>
                                          </p:val>
                                        </p:tav>
                                      </p:tavLst>
                                    </p:anim>
                                    <p:anim calcmode="lin" valueType="num">
                                      <p:cBhvr>
                                        <p:cTn id="281" dur="4500" fill="hold"/>
                                        <p:tgtEl>
                                          <p:spTgt spid="47"/>
                                        </p:tgtEl>
                                        <p:attrNameLst>
                                          <p:attrName>ppt_h</p:attrName>
                                        </p:attrNameLst>
                                      </p:cBhvr>
                                      <p:tavLst>
                                        <p:tav tm="0" fmla="#ppt_h*sin(2.5*pi*$)">
                                          <p:val>
                                            <p:fltVal val="0"/>
                                          </p:val>
                                        </p:tav>
                                        <p:tav tm="100000">
                                          <p:val>
                                            <p:fltVal val="1"/>
                                          </p:val>
                                        </p:tav>
                                      </p:tavLst>
                                    </p:anim>
                                  </p:childTnLst>
                                </p:cTn>
                              </p:par>
                              <p:par>
                                <p:cTn id="282" presetID="8" presetClass="emph" presetSubtype="0" repeatCount="indefinite" fill="hold" grpId="1" nodeType="withEffect">
                                  <p:stCondLst>
                                    <p:cond delay="0"/>
                                  </p:stCondLst>
                                  <p:childTnLst>
                                    <p:animRot by="-21600000">
                                      <p:cBhvr>
                                        <p:cTn id="283" dur="4250" fill="hold"/>
                                        <p:tgtEl>
                                          <p:spTgt spid="47"/>
                                        </p:tgtEl>
                                        <p:attrNameLst>
                                          <p:attrName>r</p:attrName>
                                        </p:attrNameLst>
                                      </p:cBhvr>
                                    </p:animRot>
                                  </p:childTnLst>
                                </p:cTn>
                              </p:par>
                              <p:par>
                                <p:cTn id="284" presetID="2" presetClass="exit" presetSubtype="3" fill="hold" grpId="2" nodeType="withEffect">
                                  <p:stCondLst>
                                    <p:cond delay="0"/>
                                  </p:stCondLst>
                                  <p:childTnLst>
                                    <p:anim calcmode="lin" valueType="num">
                                      <p:cBhvr additive="base">
                                        <p:cTn id="285" dur="5500"/>
                                        <p:tgtEl>
                                          <p:spTgt spid="47"/>
                                        </p:tgtEl>
                                        <p:attrNameLst>
                                          <p:attrName>ppt_x</p:attrName>
                                        </p:attrNameLst>
                                      </p:cBhvr>
                                      <p:tavLst>
                                        <p:tav tm="0">
                                          <p:val>
                                            <p:strVal val="ppt_x"/>
                                          </p:val>
                                        </p:tav>
                                        <p:tav tm="100000">
                                          <p:val>
                                            <p:strVal val="1+ppt_w/2"/>
                                          </p:val>
                                        </p:tav>
                                      </p:tavLst>
                                    </p:anim>
                                    <p:anim calcmode="lin" valueType="num">
                                      <p:cBhvr additive="base">
                                        <p:cTn id="286" dur="5500"/>
                                        <p:tgtEl>
                                          <p:spTgt spid="47"/>
                                        </p:tgtEl>
                                        <p:attrNameLst>
                                          <p:attrName>ppt_y</p:attrName>
                                        </p:attrNameLst>
                                      </p:cBhvr>
                                      <p:tavLst>
                                        <p:tav tm="0">
                                          <p:val>
                                            <p:strVal val="ppt_y"/>
                                          </p:val>
                                        </p:tav>
                                        <p:tav tm="100000">
                                          <p:val>
                                            <p:strVal val="0-ppt_h/2"/>
                                          </p:val>
                                        </p:tav>
                                      </p:tavLst>
                                    </p:anim>
                                    <p:set>
                                      <p:cBhvr>
                                        <p:cTn id="287" dur="1" fill="hold">
                                          <p:stCondLst>
                                            <p:cond delay="5499"/>
                                          </p:stCondLst>
                                        </p:cTn>
                                        <p:tgtEl>
                                          <p:spTgt spid="47"/>
                                        </p:tgtEl>
                                        <p:attrNameLst>
                                          <p:attrName>style.visibility</p:attrName>
                                        </p:attrNameLst>
                                      </p:cBhvr>
                                      <p:to>
                                        <p:strVal val="hidden"/>
                                      </p:to>
                                    </p:set>
                                  </p:childTnLst>
                                </p:cTn>
                              </p:par>
                              <p:par>
                                <p:cTn id="288" presetID="19" presetClass="entr" presetSubtype="5" fill="hold" grpId="0" nodeType="withEffect">
                                  <p:stCondLst>
                                    <p:cond delay="0"/>
                                  </p:stCondLst>
                                  <p:childTnLst>
                                    <p:set>
                                      <p:cBhvr>
                                        <p:cTn id="289" dur="1" fill="hold">
                                          <p:stCondLst>
                                            <p:cond delay="0"/>
                                          </p:stCondLst>
                                        </p:cTn>
                                        <p:tgtEl>
                                          <p:spTgt spid="48"/>
                                        </p:tgtEl>
                                        <p:attrNameLst>
                                          <p:attrName>style.visibility</p:attrName>
                                        </p:attrNameLst>
                                      </p:cBhvr>
                                      <p:to>
                                        <p:strVal val="visible"/>
                                      </p:to>
                                    </p:set>
                                    <p:anim calcmode="lin" valueType="num">
                                      <p:cBhvr>
                                        <p:cTn id="290" dur="4500" fill="hold"/>
                                        <p:tgtEl>
                                          <p:spTgt spid="48"/>
                                        </p:tgtEl>
                                        <p:attrNameLst>
                                          <p:attrName>ppt_w</p:attrName>
                                        </p:attrNameLst>
                                      </p:cBhvr>
                                      <p:tavLst>
                                        <p:tav tm="0">
                                          <p:val>
                                            <p:strVal val="#ppt_w"/>
                                          </p:val>
                                        </p:tav>
                                        <p:tav tm="100000">
                                          <p:val>
                                            <p:strVal val="#ppt_w"/>
                                          </p:val>
                                        </p:tav>
                                      </p:tavLst>
                                    </p:anim>
                                    <p:anim calcmode="lin" valueType="num">
                                      <p:cBhvr>
                                        <p:cTn id="291" dur="4500" fill="hold"/>
                                        <p:tgtEl>
                                          <p:spTgt spid="48"/>
                                        </p:tgtEl>
                                        <p:attrNameLst>
                                          <p:attrName>ppt_h</p:attrName>
                                        </p:attrNameLst>
                                      </p:cBhvr>
                                      <p:tavLst>
                                        <p:tav tm="0" fmla="#ppt_h*sin(2.5*pi*$)">
                                          <p:val>
                                            <p:fltVal val="0"/>
                                          </p:val>
                                        </p:tav>
                                        <p:tav tm="100000">
                                          <p:val>
                                            <p:fltVal val="1"/>
                                          </p:val>
                                        </p:tav>
                                      </p:tavLst>
                                    </p:anim>
                                  </p:childTnLst>
                                </p:cTn>
                              </p:par>
                              <p:par>
                                <p:cTn id="292" presetID="8" presetClass="emph" presetSubtype="0" repeatCount="indefinite" fill="hold" grpId="1" nodeType="withEffect">
                                  <p:stCondLst>
                                    <p:cond delay="0"/>
                                  </p:stCondLst>
                                  <p:childTnLst>
                                    <p:animRot by="-21600000">
                                      <p:cBhvr>
                                        <p:cTn id="293" dur="4250" fill="hold"/>
                                        <p:tgtEl>
                                          <p:spTgt spid="48"/>
                                        </p:tgtEl>
                                        <p:attrNameLst>
                                          <p:attrName>r</p:attrName>
                                        </p:attrNameLst>
                                      </p:cBhvr>
                                    </p:animRot>
                                  </p:childTnLst>
                                </p:cTn>
                              </p:par>
                              <p:par>
                                <p:cTn id="294" presetID="2" presetClass="exit" presetSubtype="3" fill="hold" grpId="2" nodeType="withEffect">
                                  <p:stCondLst>
                                    <p:cond delay="0"/>
                                  </p:stCondLst>
                                  <p:childTnLst>
                                    <p:anim calcmode="lin" valueType="num">
                                      <p:cBhvr additive="base">
                                        <p:cTn id="295" dur="5500"/>
                                        <p:tgtEl>
                                          <p:spTgt spid="48"/>
                                        </p:tgtEl>
                                        <p:attrNameLst>
                                          <p:attrName>ppt_x</p:attrName>
                                        </p:attrNameLst>
                                      </p:cBhvr>
                                      <p:tavLst>
                                        <p:tav tm="0">
                                          <p:val>
                                            <p:strVal val="ppt_x"/>
                                          </p:val>
                                        </p:tav>
                                        <p:tav tm="100000">
                                          <p:val>
                                            <p:strVal val="1+ppt_w/2"/>
                                          </p:val>
                                        </p:tav>
                                      </p:tavLst>
                                    </p:anim>
                                    <p:anim calcmode="lin" valueType="num">
                                      <p:cBhvr additive="base">
                                        <p:cTn id="296" dur="5500"/>
                                        <p:tgtEl>
                                          <p:spTgt spid="48"/>
                                        </p:tgtEl>
                                        <p:attrNameLst>
                                          <p:attrName>ppt_y</p:attrName>
                                        </p:attrNameLst>
                                      </p:cBhvr>
                                      <p:tavLst>
                                        <p:tav tm="0">
                                          <p:val>
                                            <p:strVal val="ppt_y"/>
                                          </p:val>
                                        </p:tav>
                                        <p:tav tm="100000">
                                          <p:val>
                                            <p:strVal val="0-ppt_h/2"/>
                                          </p:val>
                                        </p:tav>
                                      </p:tavLst>
                                    </p:anim>
                                    <p:set>
                                      <p:cBhvr>
                                        <p:cTn id="297" dur="1" fill="hold">
                                          <p:stCondLst>
                                            <p:cond delay="5499"/>
                                          </p:stCondLst>
                                        </p:cTn>
                                        <p:tgtEl>
                                          <p:spTgt spid="48"/>
                                        </p:tgtEl>
                                        <p:attrNameLst>
                                          <p:attrName>style.visibility</p:attrName>
                                        </p:attrNameLst>
                                      </p:cBhvr>
                                      <p:to>
                                        <p:strVal val="hidden"/>
                                      </p:to>
                                    </p:set>
                                  </p:childTnLst>
                                </p:cTn>
                              </p:par>
                              <p:par>
                                <p:cTn id="298" presetID="19" presetClass="entr" presetSubtype="5" fill="hold" grpId="0" nodeType="withEffect">
                                  <p:stCondLst>
                                    <p:cond delay="0"/>
                                  </p:stCondLst>
                                  <p:childTnLst>
                                    <p:set>
                                      <p:cBhvr>
                                        <p:cTn id="299" dur="1" fill="hold">
                                          <p:stCondLst>
                                            <p:cond delay="0"/>
                                          </p:stCondLst>
                                        </p:cTn>
                                        <p:tgtEl>
                                          <p:spTgt spid="49"/>
                                        </p:tgtEl>
                                        <p:attrNameLst>
                                          <p:attrName>style.visibility</p:attrName>
                                        </p:attrNameLst>
                                      </p:cBhvr>
                                      <p:to>
                                        <p:strVal val="visible"/>
                                      </p:to>
                                    </p:set>
                                    <p:anim calcmode="lin" valueType="num">
                                      <p:cBhvr>
                                        <p:cTn id="300" dur="4500" fill="hold"/>
                                        <p:tgtEl>
                                          <p:spTgt spid="49"/>
                                        </p:tgtEl>
                                        <p:attrNameLst>
                                          <p:attrName>ppt_w</p:attrName>
                                        </p:attrNameLst>
                                      </p:cBhvr>
                                      <p:tavLst>
                                        <p:tav tm="0">
                                          <p:val>
                                            <p:strVal val="#ppt_w"/>
                                          </p:val>
                                        </p:tav>
                                        <p:tav tm="100000">
                                          <p:val>
                                            <p:strVal val="#ppt_w"/>
                                          </p:val>
                                        </p:tav>
                                      </p:tavLst>
                                    </p:anim>
                                    <p:anim calcmode="lin" valueType="num">
                                      <p:cBhvr>
                                        <p:cTn id="301" dur="4500" fill="hold"/>
                                        <p:tgtEl>
                                          <p:spTgt spid="49"/>
                                        </p:tgtEl>
                                        <p:attrNameLst>
                                          <p:attrName>ppt_h</p:attrName>
                                        </p:attrNameLst>
                                      </p:cBhvr>
                                      <p:tavLst>
                                        <p:tav tm="0" fmla="#ppt_h*sin(2.5*pi*$)">
                                          <p:val>
                                            <p:fltVal val="0"/>
                                          </p:val>
                                        </p:tav>
                                        <p:tav tm="100000">
                                          <p:val>
                                            <p:fltVal val="1"/>
                                          </p:val>
                                        </p:tav>
                                      </p:tavLst>
                                    </p:anim>
                                  </p:childTnLst>
                                </p:cTn>
                              </p:par>
                              <p:par>
                                <p:cTn id="302" presetID="8" presetClass="emph" presetSubtype="0" repeatCount="indefinite" fill="hold" grpId="1" nodeType="withEffect">
                                  <p:stCondLst>
                                    <p:cond delay="0"/>
                                  </p:stCondLst>
                                  <p:childTnLst>
                                    <p:animRot by="-21600000">
                                      <p:cBhvr>
                                        <p:cTn id="303" dur="4250" fill="hold"/>
                                        <p:tgtEl>
                                          <p:spTgt spid="49"/>
                                        </p:tgtEl>
                                        <p:attrNameLst>
                                          <p:attrName>r</p:attrName>
                                        </p:attrNameLst>
                                      </p:cBhvr>
                                    </p:animRot>
                                  </p:childTnLst>
                                </p:cTn>
                              </p:par>
                              <p:par>
                                <p:cTn id="304" presetID="2" presetClass="exit" presetSubtype="3" fill="hold" grpId="2" nodeType="withEffect">
                                  <p:stCondLst>
                                    <p:cond delay="0"/>
                                  </p:stCondLst>
                                  <p:childTnLst>
                                    <p:anim calcmode="lin" valueType="num">
                                      <p:cBhvr additive="base">
                                        <p:cTn id="305" dur="5500"/>
                                        <p:tgtEl>
                                          <p:spTgt spid="49"/>
                                        </p:tgtEl>
                                        <p:attrNameLst>
                                          <p:attrName>ppt_x</p:attrName>
                                        </p:attrNameLst>
                                      </p:cBhvr>
                                      <p:tavLst>
                                        <p:tav tm="0">
                                          <p:val>
                                            <p:strVal val="ppt_x"/>
                                          </p:val>
                                        </p:tav>
                                        <p:tav tm="100000">
                                          <p:val>
                                            <p:strVal val="1+ppt_w/2"/>
                                          </p:val>
                                        </p:tav>
                                      </p:tavLst>
                                    </p:anim>
                                    <p:anim calcmode="lin" valueType="num">
                                      <p:cBhvr additive="base">
                                        <p:cTn id="306" dur="5500"/>
                                        <p:tgtEl>
                                          <p:spTgt spid="49"/>
                                        </p:tgtEl>
                                        <p:attrNameLst>
                                          <p:attrName>ppt_y</p:attrName>
                                        </p:attrNameLst>
                                      </p:cBhvr>
                                      <p:tavLst>
                                        <p:tav tm="0">
                                          <p:val>
                                            <p:strVal val="ppt_y"/>
                                          </p:val>
                                        </p:tav>
                                        <p:tav tm="100000">
                                          <p:val>
                                            <p:strVal val="0-ppt_h/2"/>
                                          </p:val>
                                        </p:tav>
                                      </p:tavLst>
                                    </p:anim>
                                    <p:set>
                                      <p:cBhvr>
                                        <p:cTn id="307" dur="1" fill="hold">
                                          <p:stCondLst>
                                            <p:cond delay="5499"/>
                                          </p:stCondLst>
                                        </p:cTn>
                                        <p:tgtEl>
                                          <p:spTgt spid="49"/>
                                        </p:tgtEl>
                                        <p:attrNameLst>
                                          <p:attrName>style.visibility</p:attrName>
                                        </p:attrNameLst>
                                      </p:cBhvr>
                                      <p:to>
                                        <p:strVal val="hidden"/>
                                      </p:to>
                                    </p:set>
                                  </p:childTnLst>
                                </p:cTn>
                              </p:par>
                              <p:par>
                                <p:cTn id="308" presetID="19" presetClass="entr" presetSubtype="5" fill="hold" grpId="0" nodeType="withEffect">
                                  <p:stCondLst>
                                    <p:cond delay="0"/>
                                  </p:stCondLst>
                                  <p:childTnLst>
                                    <p:set>
                                      <p:cBhvr>
                                        <p:cTn id="309" dur="1" fill="hold">
                                          <p:stCondLst>
                                            <p:cond delay="0"/>
                                          </p:stCondLst>
                                        </p:cTn>
                                        <p:tgtEl>
                                          <p:spTgt spid="50"/>
                                        </p:tgtEl>
                                        <p:attrNameLst>
                                          <p:attrName>style.visibility</p:attrName>
                                        </p:attrNameLst>
                                      </p:cBhvr>
                                      <p:to>
                                        <p:strVal val="visible"/>
                                      </p:to>
                                    </p:set>
                                    <p:anim calcmode="lin" valueType="num">
                                      <p:cBhvr>
                                        <p:cTn id="310" dur="4500" fill="hold"/>
                                        <p:tgtEl>
                                          <p:spTgt spid="50"/>
                                        </p:tgtEl>
                                        <p:attrNameLst>
                                          <p:attrName>ppt_w</p:attrName>
                                        </p:attrNameLst>
                                      </p:cBhvr>
                                      <p:tavLst>
                                        <p:tav tm="0">
                                          <p:val>
                                            <p:strVal val="#ppt_w"/>
                                          </p:val>
                                        </p:tav>
                                        <p:tav tm="100000">
                                          <p:val>
                                            <p:strVal val="#ppt_w"/>
                                          </p:val>
                                        </p:tav>
                                      </p:tavLst>
                                    </p:anim>
                                    <p:anim calcmode="lin" valueType="num">
                                      <p:cBhvr>
                                        <p:cTn id="311" dur="4500" fill="hold"/>
                                        <p:tgtEl>
                                          <p:spTgt spid="50"/>
                                        </p:tgtEl>
                                        <p:attrNameLst>
                                          <p:attrName>ppt_h</p:attrName>
                                        </p:attrNameLst>
                                      </p:cBhvr>
                                      <p:tavLst>
                                        <p:tav tm="0" fmla="#ppt_h*sin(2.5*pi*$)">
                                          <p:val>
                                            <p:fltVal val="0"/>
                                          </p:val>
                                        </p:tav>
                                        <p:tav tm="100000">
                                          <p:val>
                                            <p:fltVal val="1"/>
                                          </p:val>
                                        </p:tav>
                                      </p:tavLst>
                                    </p:anim>
                                  </p:childTnLst>
                                </p:cTn>
                              </p:par>
                              <p:par>
                                <p:cTn id="312" presetID="8" presetClass="emph" presetSubtype="0" repeatCount="indefinite" fill="hold" grpId="1" nodeType="withEffect">
                                  <p:stCondLst>
                                    <p:cond delay="0"/>
                                  </p:stCondLst>
                                  <p:childTnLst>
                                    <p:animRot by="-21600000">
                                      <p:cBhvr>
                                        <p:cTn id="313" dur="4250" fill="hold"/>
                                        <p:tgtEl>
                                          <p:spTgt spid="50"/>
                                        </p:tgtEl>
                                        <p:attrNameLst>
                                          <p:attrName>r</p:attrName>
                                        </p:attrNameLst>
                                      </p:cBhvr>
                                    </p:animRot>
                                  </p:childTnLst>
                                </p:cTn>
                              </p:par>
                              <p:par>
                                <p:cTn id="314" presetID="2" presetClass="exit" presetSubtype="3" fill="hold" grpId="2" nodeType="withEffect">
                                  <p:stCondLst>
                                    <p:cond delay="0"/>
                                  </p:stCondLst>
                                  <p:childTnLst>
                                    <p:anim calcmode="lin" valueType="num">
                                      <p:cBhvr additive="base">
                                        <p:cTn id="315" dur="5500"/>
                                        <p:tgtEl>
                                          <p:spTgt spid="50"/>
                                        </p:tgtEl>
                                        <p:attrNameLst>
                                          <p:attrName>ppt_x</p:attrName>
                                        </p:attrNameLst>
                                      </p:cBhvr>
                                      <p:tavLst>
                                        <p:tav tm="0">
                                          <p:val>
                                            <p:strVal val="ppt_x"/>
                                          </p:val>
                                        </p:tav>
                                        <p:tav tm="100000">
                                          <p:val>
                                            <p:strVal val="1+ppt_w/2"/>
                                          </p:val>
                                        </p:tav>
                                      </p:tavLst>
                                    </p:anim>
                                    <p:anim calcmode="lin" valueType="num">
                                      <p:cBhvr additive="base">
                                        <p:cTn id="316" dur="5500"/>
                                        <p:tgtEl>
                                          <p:spTgt spid="50"/>
                                        </p:tgtEl>
                                        <p:attrNameLst>
                                          <p:attrName>ppt_y</p:attrName>
                                        </p:attrNameLst>
                                      </p:cBhvr>
                                      <p:tavLst>
                                        <p:tav tm="0">
                                          <p:val>
                                            <p:strVal val="ppt_y"/>
                                          </p:val>
                                        </p:tav>
                                        <p:tav tm="100000">
                                          <p:val>
                                            <p:strVal val="0-ppt_h/2"/>
                                          </p:val>
                                        </p:tav>
                                      </p:tavLst>
                                    </p:anim>
                                    <p:set>
                                      <p:cBhvr>
                                        <p:cTn id="317" dur="1" fill="hold">
                                          <p:stCondLst>
                                            <p:cond delay="5499"/>
                                          </p:stCondLst>
                                        </p:cTn>
                                        <p:tgtEl>
                                          <p:spTgt spid="50"/>
                                        </p:tgtEl>
                                        <p:attrNameLst>
                                          <p:attrName>style.visibility</p:attrName>
                                        </p:attrNameLst>
                                      </p:cBhvr>
                                      <p:to>
                                        <p:strVal val="hidden"/>
                                      </p:to>
                                    </p:set>
                                  </p:childTnLst>
                                </p:cTn>
                              </p:par>
                              <p:par>
                                <p:cTn id="318" presetID="19" presetClass="entr" presetSubtype="5" fill="hold" grpId="0" nodeType="withEffect">
                                  <p:stCondLst>
                                    <p:cond delay="0"/>
                                  </p:stCondLst>
                                  <p:childTnLst>
                                    <p:set>
                                      <p:cBhvr>
                                        <p:cTn id="319" dur="1" fill="hold">
                                          <p:stCondLst>
                                            <p:cond delay="0"/>
                                          </p:stCondLst>
                                        </p:cTn>
                                        <p:tgtEl>
                                          <p:spTgt spid="51"/>
                                        </p:tgtEl>
                                        <p:attrNameLst>
                                          <p:attrName>style.visibility</p:attrName>
                                        </p:attrNameLst>
                                      </p:cBhvr>
                                      <p:to>
                                        <p:strVal val="visible"/>
                                      </p:to>
                                    </p:set>
                                    <p:anim calcmode="lin" valueType="num">
                                      <p:cBhvr>
                                        <p:cTn id="320" dur="4500" fill="hold"/>
                                        <p:tgtEl>
                                          <p:spTgt spid="51"/>
                                        </p:tgtEl>
                                        <p:attrNameLst>
                                          <p:attrName>ppt_w</p:attrName>
                                        </p:attrNameLst>
                                      </p:cBhvr>
                                      <p:tavLst>
                                        <p:tav tm="0">
                                          <p:val>
                                            <p:strVal val="#ppt_w"/>
                                          </p:val>
                                        </p:tav>
                                        <p:tav tm="100000">
                                          <p:val>
                                            <p:strVal val="#ppt_w"/>
                                          </p:val>
                                        </p:tav>
                                      </p:tavLst>
                                    </p:anim>
                                    <p:anim calcmode="lin" valueType="num">
                                      <p:cBhvr>
                                        <p:cTn id="321" dur="4500" fill="hold"/>
                                        <p:tgtEl>
                                          <p:spTgt spid="51"/>
                                        </p:tgtEl>
                                        <p:attrNameLst>
                                          <p:attrName>ppt_h</p:attrName>
                                        </p:attrNameLst>
                                      </p:cBhvr>
                                      <p:tavLst>
                                        <p:tav tm="0" fmla="#ppt_h*sin(2.5*pi*$)">
                                          <p:val>
                                            <p:fltVal val="0"/>
                                          </p:val>
                                        </p:tav>
                                        <p:tav tm="100000">
                                          <p:val>
                                            <p:fltVal val="1"/>
                                          </p:val>
                                        </p:tav>
                                      </p:tavLst>
                                    </p:anim>
                                  </p:childTnLst>
                                </p:cTn>
                              </p:par>
                              <p:par>
                                <p:cTn id="322" presetID="8" presetClass="emph" presetSubtype="0" repeatCount="indefinite" fill="hold" grpId="1" nodeType="withEffect">
                                  <p:stCondLst>
                                    <p:cond delay="0"/>
                                  </p:stCondLst>
                                  <p:childTnLst>
                                    <p:animRot by="-21600000">
                                      <p:cBhvr>
                                        <p:cTn id="323" dur="4250" fill="hold"/>
                                        <p:tgtEl>
                                          <p:spTgt spid="51"/>
                                        </p:tgtEl>
                                        <p:attrNameLst>
                                          <p:attrName>r</p:attrName>
                                        </p:attrNameLst>
                                      </p:cBhvr>
                                    </p:animRot>
                                  </p:childTnLst>
                                </p:cTn>
                              </p:par>
                              <p:par>
                                <p:cTn id="324" presetID="2" presetClass="exit" presetSubtype="3" fill="hold" grpId="2" nodeType="withEffect">
                                  <p:stCondLst>
                                    <p:cond delay="0"/>
                                  </p:stCondLst>
                                  <p:childTnLst>
                                    <p:anim calcmode="lin" valueType="num">
                                      <p:cBhvr additive="base">
                                        <p:cTn id="325" dur="5500"/>
                                        <p:tgtEl>
                                          <p:spTgt spid="51"/>
                                        </p:tgtEl>
                                        <p:attrNameLst>
                                          <p:attrName>ppt_x</p:attrName>
                                        </p:attrNameLst>
                                      </p:cBhvr>
                                      <p:tavLst>
                                        <p:tav tm="0">
                                          <p:val>
                                            <p:strVal val="ppt_x"/>
                                          </p:val>
                                        </p:tav>
                                        <p:tav tm="100000">
                                          <p:val>
                                            <p:strVal val="1+ppt_w/2"/>
                                          </p:val>
                                        </p:tav>
                                      </p:tavLst>
                                    </p:anim>
                                    <p:anim calcmode="lin" valueType="num">
                                      <p:cBhvr additive="base">
                                        <p:cTn id="326" dur="5500"/>
                                        <p:tgtEl>
                                          <p:spTgt spid="51"/>
                                        </p:tgtEl>
                                        <p:attrNameLst>
                                          <p:attrName>ppt_y</p:attrName>
                                        </p:attrNameLst>
                                      </p:cBhvr>
                                      <p:tavLst>
                                        <p:tav tm="0">
                                          <p:val>
                                            <p:strVal val="ppt_y"/>
                                          </p:val>
                                        </p:tav>
                                        <p:tav tm="100000">
                                          <p:val>
                                            <p:strVal val="0-ppt_h/2"/>
                                          </p:val>
                                        </p:tav>
                                      </p:tavLst>
                                    </p:anim>
                                    <p:set>
                                      <p:cBhvr>
                                        <p:cTn id="327" dur="1" fill="hold">
                                          <p:stCondLst>
                                            <p:cond delay="5499"/>
                                          </p:stCondLst>
                                        </p:cTn>
                                        <p:tgtEl>
                                          <p:spTgt spid="51"/>
                                        </p:tgtEl>
                                        <p:attrNameLst>
                                          <p:attrName>style.visibility</p:attrName>
                                        </p:attrNameLst>
                                      </p:cBhvr>
                                      <p:to>
                                        <p:strVal val="hidden"/>
                                      </p:to>
                                    </p:set>
                                  </p:childTnLst>
                                </p:cTn>
                              </p:par>
                              <p:par>
                                <p:cTn id="328" presetID="19" presetClass="entr" presetSubtype="5" fill="hold" grpId="0" nodeType="withEffect">
                                  <p:stCondLst>
                                    <p:cond delay="0"/>
                                  </p:stCondLst>
                                  <p:childTnLst>
                                    <p:set>
                                      <p:cBhvr>
                                        <p:cTn id="329" dur="1" fill="hold">
                                          <p:stCondLst>
                                            <p:cond delay="0"/>
                                          </p:stCondLst>
                                        </p:cTn>
                                        <p:tgtEl>
                                          <p:spTgt spid="52"/>
                                        </p:tgtEl>
                                        <p:attrNameLst>
                                          <p:attrName>style.visibility</p:attrName>
                                        </p:attrNameLst>
                                      </p:cBhvr>
                                      <p:to>
                                        <p:strVal val="visible"/>
                                      </p:to>
                                    </p:set>
                                    <p:anim calcmode="lin" valueType="num">
                                      <p:cBhvr>
                                        <p:cTn id="330" dur="4500" fill="hold"/>
                                        <p:tgtEl>
                                          <p:spTgt spid="52"/>
                                        </p:tgtEl>
                                        <p:attrNameLst>
                                          <p:attrName>ppt_w</p:attrName>
                                        </p:attrNameLst>
                                      </p:cBhvr>
                                      <p:tavLst>
                                        <p:tav tm="0">
                                          <p:val>
                                            <p:strVal val="#ppt_w"/>
                                          </p:val>
                                        </p:tav>
                                        <p:tav tm="100000">
                                          <p:val>
                                            <p:strVal val="#ppt_w"/>
                                          </p:val>
                                        </p:tav>
                                      </p:tavLst>
                                    </p:anim>
                                    <p:anim calcmode="lin" valueType="num">
                                      <p:cBhvr>
                                        <p:cTn id="331" dur="4500" fill="hold"/>
                                        <p:tgtEl>
                                          <p:spTgt spid="52"/>
                                        </p:tgtEl>
                                        <p:attrNameLst>
                                          <p:attrName>ppt_h</p:attrName>
                                        </p:attrNameLst>
                                      </p:cBhvr>
                                      <p:tavLst>
                                        <p:tav tm="0" fmla="#ppt_h*sin(2.5*pi*$)">
                                          <p:val>
                                            <p:fltVal val="0"/>
                                          </p:val>
                                        </p:tav>
                                        <p:tav tm="100000">
                                          <p:val>
                                            <p:fltVal val="1"/>
                                          </p:val>
                                        </p:tav>
                                      </p:tavLst>
                                    </p:anim>
                                  </p:childTnLst>
                                </p:cTn>
                              </p:par>
                              <p:par>
                                <p:cTn id="332" presetID="8" presetClass="emph" presetSubtype="0" repeatCount="indefinite" fill="hold" grpId="1" nodeType="withEffect">
                                  <p:stCondLst>
                                    <p:cond delay="0"/>
                                  </p:stCondLst>
                                  <p:childTnLst>
                                    <p:animRot by="-21600000">
                                      <p:cBhvr>
                                        <p:cTn id="333" dur="4250" fill="hold"/>
                                        <p:tgtEl>
                                          <p:spTgt spid="52"/>
                                        </p:tgtEl>
                                        <p:attrNameLst>
                                          <p:attrName>r</p:attrName>
                                        </p:attrNameLst>
                                      </p:cBhvr>
                                    </p:animRot>
                                  </p:childTnLst>
                                </p:cTn>
                              </p:par>
                              <p:par>
                                <p:cTn id="334" presetID="2" presetClass="exit" presetSubtype="3" fill="hold" grpId="2" nodeType="withEffect">
                                  <p:stCondLst>
                                    <p:cond delay="0"/>
                                  </p:stCondLst>
                                  <p:childTnLst>
                                    <p:anim calcmode="lin" valueType="num">
                                      <p:cBhvr additive="base">
                                        <p:cTn id="335" dur="5500"/>
                                        <p:tgtEl>
                                          <p:spTgt spid="52"/>
                                        </p:tgtEl>
                                        <p:attrNameLst>
                                          <p:attrName>ppt_x</p:attrName>
                                        </p:attrNameLst>
                                      </p:cBhvr>
                                      <p:tavLst>
                                        <p:tav tm="0">
                                          <p:val>
                                            <p:strVal val="ppt_x"/>
                                          </p:val>
                                        </p:tav>
                                        <p:tav tm="100000">
                                          <p:val>
                                            <p:strVal val="1+ppt_w/2"/>
                                          </p:val>
                                        </p:tav>
                                      </p:tavLst>
                                    </p:anim>
                                    <p:anim calcmode="lin" valueType="num">
                                      <p:cBhvr additive="base">
                                        <p:cTn id="336" dur="5500"/>
                                        <p:tgtEl>
                                          <p:spTgt spid="52"/>
                                        </p:tgtEl>
                                        <p:attrNameLst>
                                          <p:attrName>ppt_y</p:attrName>
                                        </p:attrNameLst>
                                      </p:cBhvr>
                                      <p:tavLst>
                                        <p:tav tm="0">
                                          <p:val>
                                            <p:strVal val="ppt_y"/>
                                          </p:val>
                                        </p:tav>
                                        <p:tav tm="100000">
                                          <p:val>
                                            <p:strVal val="0-ppt_h/2"/>
                                          </p:val>
                                        </p:tav>
                                      </p:tavLst>
                                    </p:anim>
                                    <p:set>
                                      <p:cBhvr>
                                        <p:cTn id="337" dur="1" fill="hold">
                                          <p:stCondLst>
                                            <p:cond delay="5499"/>
                                          </p:stCondLst>
                                        </p:cTn>
                                        <p:tgtEl>
                                          <p:spTgt spid="52"/>
                                        </p:tgtEl>
                                        <p:attrNameLst>
                                          <p:attrName>style.visibility</p:attrName>
                                        </p:attrNameLst>
                                      </p:cBhvr>
                                      <p:to>
                                        <p:strVal val="hidden"/>
                                      </p:to>
                                    </p:set>
                                  </p:childTnLst>
                                </p:cTn>
                              </p:par>
                              <p:par>
                                <p:cTn id="338" presetID="19" presetClass="entr" presetSubtype="5" fill="hold" grpId="0" nodeType="withEffect">
                                  <p:stCondLst>
                                    <p:cond delay="0"/>
                                  </p:stCondLst>
                                  <p:childTnLst>
                                    <p:set>
                                      <p:cBhvr>
                                        <p:cTn id="339" dur="1" fill="hold">
                                          <p:stCondLst>
                                            <p:cond delay="0"/>
                                          </p:stCondLst>
                                        </p:cTn>
                                        <p:tgtEl>
                                          <p:spTgt spid="53"/>
                                        </p:tgtEl>
                                        <p:attrNameLst>
                                          <p:attrName>style.visibility</p:attrName>
                                        </p:attrNameLst>
                                      </p:cBhvr>
                                      <p:to>
                                        <p:strVal val="visible"/>
                                      </p:to>
                                    </p:set>
                                    <p:anim calcmode="lin" valueType="num">
                                      <p:cBhvr>
                                        <p:cTn id="340" dur="4500" fill="hold"/>
                                        <p:tgtEl>
                                          <p:spTgt spid="53"/>
                                        </p:tgtEl>
                                        <p:attrNameLst>
                                          <p:attrName>ppt_w</p:attrName>
                                        </p:attrNameLst>
                                      </p:cBhvr>
                                      <p:tavLst>
                                        <p:tav tm="0">
                                          <p:val>
                                            <p:strVal val="#ppt_w"/>
                                          </p:val>
                                        </p:tav>
                                        <p:tav tm="100000">
                                          <p:val>
                                            <p:strVal val="#ppt_w"/>
                                          </p:val>
                                        </p:tav>
                                      </p:tavLst>
                                    </p:anim>
                                    <p:anim calcmode="lin" valueType="num">
                                      <p:cBhvr>
                                        <p:cTn id="341" dur="4500" fill="hold"/>
                                        <p:tgtEl>
                                          <p:spTgt spid="53"/>
                                        </p:tgtEl>
                                        <p:attrNameLst>
                                          <p:attrName>ppt_h</p:attrName>
                                        </p:attrNameLst>
                                      </p:cBhvr>
                                      <p:tavLst>
                                        <p:tav tm="0" fmla="#ppt_h*sin(2.5*pi*$)">
                                          <p:val>
                                            <p:fltVal val="0"/>
                                          </p:val>
                                        </p:tav>
                                        <p:tav tm="100000">
                                          <p:val>
                                            <p:fltVal val="1"/>
                                          </p:val>
                                        </p:tav>
                                      </p:tavLst>
                                    </p:anim>
                                  </p:childTnLst>
                                </p:cTn>
                              </p:par>
                              <p:par>
                                <p:cTn id="342" presetID="8" presetClass="emph" presetSubtype="0" repeatCount="indefinite" fill="hold" grpId="1" nodeType="withEffect">
                                  <p:stCondLst>
                                    <p:cond delay="0"/>
                                  </p:stCondLst>
                                  <p:childTnLst>
                                    <p:animRot by="-21600000">
                                      <p:cBhvr>
                                        <p:cTn id="343" dur="4250" fill="hold"/>
                                        <p:tgtEl>
                                          <p:spTgt spid="53"/>
                                        </p:tgtEl>
                                        <p:attrNameLst>
                                          <p:attrName>r</p:attrName>
                                        </p:attrNameLst>
                                      </p:cBhvr>
                                    </p:animRot>
                                  </p:childTnLst>
                                </p:cTn>
                              </p:par>
                              <p:par>
                                <p:cTn id="344" presetID="2" presetClass="exit" presetSubtype="3" fill="hold" grpId="2" nodeType="withEffect">
                                  <p:stCondLst>
                                    <p:cond delay="0"/>
                                  </p:stCondLst>
                                  <p:childTnLst>
                                    <p:anim calcmode="lin" valueType="num">
                                      <p:cBhvr additive="base">
                                        <p:cTn id="345" dur="5500"/>
                                        <p:tgtEl>
                                          <p:spTgt spid="53"/>
                                        </p:tgtEl>
                                        <p:attrNameLst>
                                          <p:attrName>ppt_x</p:attrName>
                                        </p:attrNameLst>
                                      </p:cBhvr>
                                      <p:tavLst>
                                        <p:tav tm="0">
                                          <p:val>
                                            <p:strVal val="ppt_x"/>
                                          </p:val>
                                        </p:tav>
                                        <p:tav tm="100000">
                                          <p:val>
                                            <p:strVal val="1+ppt_w/2"/>
                                          </p:val>
                                        </p:tav>
                                      </p:tavLst>
                                    </p:anim>
                                    <p:anim calcmode="lin" valueType="num">
                                      <p:cBhvr additive="base">
                                        <p:cTn id="346" dur="5500"/>
                                        <p:tgtEl>
                                          <p:spTgt spid="53"/>
                                        </p:tgtEl>
                                        <p:attrNameLst>
                                          <p:attrName>ppt_y</p:attrName>
                                        </p:attrNameLst>
                                      </p:cBhvr>
                                      <p:tavLst>
                                        <p:tav tm="0">
                                          <p:val>
                                            <p:strVal val="ppt_y"/>
                                          </p:val>
                                        </p:tav>
                                        <p:tav tm="100000">
                                          <p:val>
                                            <p:strVal val="0-ppt_h/2"/>
                                          </p:val>
                                        </p:tav>
                                      </p:tavLst>
                                    </p:anim>
                                    <p:set>
                                      <p:cBhvr>
                                        <p:cTn id="347" dur="1" fill="hold">
                                          <p:stCondLst>
                                            <p:cond delay="5499"/>
                                          </p:stCondLst>
                                        </p:cTn>
                                        <p:tgtEl>
                                          <p:spTgt spid="53"/>
                                        </p:tgtEl>
                                        <p:attrNameLst>
                                          <p:attrName>style.visibility</p:attrName>
                                        </p:attrNameLst>
                                      </p:cBhvr>
                                      <p:to>
                                        <p:strVal val="hidden"/>
                                      </p:to>
                                    </p:set>
                                  </p:childTnLst>
                                </p:cTn>
                              </p:par>
                              <p:par>
                                <p:cTn id="348" presetID="19" presetClass="entr" presetSubtype="5" fill="hold" grpId="0" nodeType="withEffect">
                                  <p:stCondLst>
                                    <p:cond delay="0"/>
                                  </p:stCondLst>
                                  <p:childTnLst>
                                    <p:set>
                                      <p:cBhvr>
                                        <p:cTn id="349" dur="1" fill="hold">
                                          <p:stCondLst>
                                            <p:cond delay="0"/>
                                          </p:stCondLst>
                                        </p:cTn>
                                        <p:tgtEl>
                                          <p:spTgt spid="54"/>
                                        </p:tgtEl>
                                        <p:attrNameLst>
                                          <p:attrName>style.visibility</p:attrName>
                                        </p:attrNameLst>
                                      </p:cBhvr>
                                      <p:to>
                                        <p:strVal val="visible"/>
                                      </p:to>
                                    </p:set>
                                    <p:anim calcmode="lin" valueType="num">
                                      <p:cBhvr>
                                        <p:cTn id="350" dur="4500" fill="hold"/>
                                        <p:tgtEl>
                                          <p:spTgt spid="54"/>
                                        </p:tgtEl>
                                        <p:attrNameLst>
                                          <p:attrName>ppt_w</p:attrName>
                                        </p:attrNameLst>
                                      </p:cBhvr>
                                      <p:tavLst>
                                        <p:tav tm="0">
                                          <p:val>
                                            <p:strVal val="#ppt_w"/>
                                          </p:val>
                                        </p:tav>
                                        <p:tav tm="100000">
                                          <p:val>
                                            <p:strVal val="#ppt_w"/>
                                          </p:val>
                                        </p:tav>
                                      </p:tavLst>
                                    </p:anim>
                                    <p:anim calcmode="lin" valueType="num">
                                      <p:cBhvr>
                                        <p:cTn id="351" dur="4500" fill="hold"/>
                                        <p:tgtEl>
                                          <p:spTgt spid="54"/>
                                        </p:tgtEl>
                                        <p:attrNameLst>
                                          <p:attrName>ppt_h</p:attrName>
                                        </p:attrNameLst>
                                      </p:cBhvr>
                                      <p:tavLst>
                                        <p:tav tm="0" fmla="#ppt_h*sin(2.5*pi*$)">
                                          <p:val>
                                            <p:fltVal val="0"/>
                                          </p:val>
                                        </p:tav>
                                        <p:tav tm="100000">
                                          <p:val>
                                            <p:fltVal val="1"/>
                                          </p:val>
                                        </p:tav>
                                      </p:tavLst>
                                    </p:anim>
                                  </p:childTnLst>
                                </p:cTn>
                              </p:par>
                              <p:par>
                                <p:cTn id="352" presetID="8" presetClass="emph" presetSubtype="0" repeatCount="indefinite" fill="hold" grpId="1" nodeType="withEffect">
                                  <p:stCondLst>
                                    <p:cond delay="0"/>
                                  </p:stCondLst>
                                  <p:childTnLst>
                                    <p:animRot by="-21600000">
                                      <p:cBhvr>
                                        <p:cTn id="353" dur="4250" fill="hold"/>
                                        <p:tgtEl>
                                          <p:spTgt spid="54"/>
                                        </p:tgtEl>
                                        <p:attrNameLst>
                                          <p:attrName>r</p:attrName>
                                        </p:attrNameLst>
                                      </p:cBhvr>
                                    </p:animRot>
                                  </p:childTnLst>
                                </p:cTn>
                              </p:par>
                              <p:par>
                                <p:cTn id="354" presetID="2" presetClass="exit" presetSubtype="3" fill="hold" grpId="2" nodeType="withEffect">
                                  <p:stCondLst>
                                    <p:cond delay="0"/>
                                  </p:stCondLst>
                                  <p:childTnLst>
                                    <p:anim calcmode="lin" valueType="num">
                                      <p:cBhvr additive="base">
                                        <p:cTn id="355" dur="5500"/>
                                        <p:tgtEl>
                                          <p:spTgt spid="54"/>
                                        </p:tgtEl>
                                        <p:attrNameLst>
                                          <p:attrName>ppt_x</p:attrName>
                                        </p:attrNameLst>
                                      </p:cBhvr>
                                      <p:tavLst>
                                        <p:tav tm="0">
                                          <p:val>
                                            <p:strVal val="ppt_x"/>
                                          </p:val>
                                        </p:tav>
                                        <p:tav tm="100000">
                                          <p:val>
                                            <p:strVal val="1+ppt_w/2"/>
                                          </p:val>
                                        </p:tav>
                                      </p:tavLst>
                                    </p:anim>
                                    <p:anim calcmode="lin" valueType="num">
                                      <p:cBhvr additive="base">
                                        <p:cTn id="356" dur="5500"/>
                                        <p:tgtEl>
                                          <p:spTgt spid="54"/>
                                        </p:tgtEl>
                                        <p:attrNameLst>
                                          <p:attrName>ppt_y</p:attrName>
                                        </p:attrNameLst>
                                      </p:cBhvr>
                                      <p:tavLst>
                                        <p:tav tm="0">
                                          <p:val>
                                            <p:strVal val="ppt_y"/>
                                          </p:val>
                                        </p:tav>
                                        <p:tav tm="100000">
                                          <p:val>
                                            <p:strVal val="0-ppt_h/2"/>
                                          </p:val>
                                        </p:tav>
                                      </p:tavLst>
                                    </p:anim>
                                    <p:set>
                                      <p:cBhvr>
                                        <p:cTn id="357" dur="1" fill="hold">
                                          <p:stCondLst>
                                            <p:cond delay="5499"/>
                                          </p:stCondLst>
                                        </p:cTn>
                                        <p:tgtEl>
                                          <p:spTgt spid="54"/>
                                        </p:tgtEl>
                                        <p:attrNameLst>
                                          <p:attrName>style.visibility</p:attrName>
                                        </p:attrNameLst>
                                      </p:cBhvr>
                                      <p:to>
                                        <p:strVal val="hidden"/>
                                      </p:to>
                                    </p:set>
                                  </p:childTnLst>
                                </p:cTn>
                              </p:par>
                              <p:par>
                                <p:cTn id="358" presetID="19" presetClass="entr" presetSubtype="5" fill="hold" grpId="0" nodeType="withEffect">
                                  <p:stCondLst>
                                    <p:cond delay="0"/>
                                  </p:stCondLst>
                                  <p:childTnLst>
                                    <p:set>
                                      <p:cBhvr>
                                        <p:cTn id="359" dur="1" fill="hold">
                                          <p:stCondLst>
                                            <p:cond delay="0"/>
                                          </p:stCondLst>
                                        </p:cTn>
                                        <p:tgtEl>
                                          <p:spTgt spid="55"/>
                                        </p:tgtEl>
                                        <p:attrNameLst>
                                          <p:attrName>style.visibility</p:attrName>
                                        </p:attrNameLst>
                                      </p:cBhvr>
                                      <p:to>
                                        <p:strVal val="visible"/>
                                      </p:to>
                                    </p:set>
                                    <p:anim calcmode="lin" valueType="num">
                                      <p:cBhvr>
                                        <p:cTn id="360" dur="4500" fill="hold"/>
                                        <p:tgtEl>
                                          <p:spTgt spid="55"/>
                                        </p:tgtEl>
                                        <p:attrNameLst>
                                          <p:attrName>ppt_w</p:attrName>
                                        </p:attrNameLst>
                                      </p:cBhvr>
                                      <p:tavLst>
                                        <p:tav tm="0">
                                          <p:val>
                                            <p:strVal val="#ppt_w"/>
                                          </p:val>
                                        </p:tav>
                                        <p:tav tm="100000">
                                          <p:val>
                                            <p:strVal val="#ppt_w"/>
                                          </p:val>
                                        </p:tav>
                                      </p:tavLst>
                                    </p:anim>
                                    <p:anim calcmode="lin" valueType="num">
                                      <p:cBhvr>
                                        <p:cTn id="361" dur="4500" fill="hold"/>
                                        <p:tgtEl>
                                          <p:spTgt spid="55"/>
                                        </p:tgtEl>
                                        <p:attrNameLst>
                                          <p:attrName>ppt_h</p:attrName>
                                        </p:attrNameLst>
                                      </p:cBhvr>
                                      <p:tavLst>
                                        <p:tav tm="0" fmla="#ppt_h*sin(2.5*pi*$)">
                                          <p:val>
                                            <p:fltVal val="0"/>
                                          </p:val>
                                        </p:tav>
                                        <p:tav tm="100000">
                                          <p:val>
                                            <p:fltVal val="1"/>
                                          </p:val>
                                        </p:tav>
                                      </p:tavLst>
                                    </p:anim>
                                  </p:childTnLst>
                                </p:cTn>
                              </p:par>
                              <p:par>
                                <p:cTn id="362" presetID="8" presetClass="emph" presetSubtype="0" repeatCount="indefinite" fill="hold" grpId="1" nodeType="withEffect">
                                  <p:stCondLst>
                                    <p:cond delay="0"/>
                                  </p:stCondLst>
                                  <p:childTnLst>
                                    <p:animRot by="-21600000">
                                      <p:cBhvr>
                                        <p:cTn id="363" dur="4250" fill="hold"/>
                                        <p:tgtEl>
                                          <p:spTgt spid="55"/>
                                        </p:tgtEl>
                                        <p:attrNameLst>
                                          <p:attrName>r</p:attrName>
                                        </p:attrNameLst>
                                      </p:cBhvr>
                                    </p:animRot>
                                  </p:childTnLst>
                                </p:cTn>
                              </p:par>
                              <p:par>
                                <p:cTn id="364" presetID="2" presetClass="exit" presetSubtype="3" fill="hold" grpId="2" nodeType="withEffect">
                                  <p:stCondLst>
                                    <p:cond delay="0"/>
                                  </p:stCondLst>
                                  <p:childTnLst>
                                    <p:anim calcmode="lin" valueType="num">
                                      <p:cBhvr additive="base">
                                        <p:cTn id="365" dur="5500"/>
                                        <p:tgtEl>
                                          <p:spTgt spid="55"/>
                                        </p:tgtEl>
                                        <p:attrNameLst>
                                          <p:attrName>ppt_x</p:attrName>
                                        </p:attrNameLst>
                                      </p:cBhvr>
                                      <p:tavLst>
                                        <p:tav tm="0">
                                          <p:val>
                                            <p:strVal val="ppt_x"/>
                                          </p:val>
                                        </p:tav>
                                        <p:tav tm="100000">
                                          <p:val>
                                            <p:strVal val="1+ppt_w/2"/>
                                          </p:val>
                                        </p:tav>
                                      </p:tavLst>
                                    </p:anim>
                                    <p:anim calcmode="lin" valueType="num">
                                      <p:cBhvr additive="base">
                                        <p:cTn id="366" dur="5500"/>
                                        <p:tgtEl>
                                          <p:spTgt spid="55"/>
                                        </p:tgtEl>
                                        <p:attrNameLst>
                                          <p:attrName>ppt_y</p:attrName>
                                        </p:attrNameLst>
                                      </p:cBhvr>
                                      <p:tavLst>
                                        <p:tav tm="0">
                                          <p:val>
                                            <p:strVal val="ppt_y"/>
                                          </p:val>
                                        </p:tav>
                                        <p:tav tm="100000">
                                          <p:val>
                                            <p:strVal val="0-ppt_h/2"/>
                                          </p:val>
                                        </p:tav>
                                      </p:tavLst>
                                    </p:anim>
                                    <p:set>
                                      <p:cBhvr>
                                        <p:cTn id="367" dur="1" fill="hold">
                                          <p:stCondLst>
                                            <p:cond delay="5499"/>
                                          </p:stCondLst>
                                        </p:cTn>
                                        <p:tgtEl>
                                          <p:spTgt spid="55"/>
                                        </p:tgtEl>
                                        <p:attrNameLst>
                                          <p:attrName>style.visibility</p:attrName>
                                        </p:attrNameLst>
                                      </p:cBhvr>
                                      <p:to>
                                        <p:strVal val="hidden"/>
                                      </p:to>
                                    </p:set>
                                  </p:childTnLst>
                                </p:cTn>
                              </p:par>
                              <p:par>
                                <p:cTn id="368" presetID="19" presetClass="entr" presetSubtype="5" fill="hold" grpId="0" nodeType="withEffect">
                                  <p:stCondLst>
                                    <p:cond delay="0"/>
                                  </p:stCondLst>
                                  <p:childTnLst>
                                    <p:set>
                                      <p:cBhvr>
                                        <p:cTn id="369" dur="1" fill="hold">
                                          <p:stCondLst>
                                            <p:cond delay="0"/>
                                          </p:stCondLst>
                                        </p:cTn>
                                        <p:tgtEl>
                                          <p:spTgt spid="56"/>
                                        </p:tgtEl>
                                        <p:attrNameLst>
                                          <p:attrName>style.visibility</p:attrName>
                                        </p:attrNameLst>
                                      </p:cBhvr>
                                      <p:to>
                                        <p:strVal val="visible"/>
                                      </p:to>
                                    </p:set>
                                    <p:anim calcmode="lin" valueType="num">
                                      <p:cBhvr>
                                        <p:cTn id="370" dur="4500" fill="hold"/>
                                        <p:tgtEl>
                                          <p:spTgt spid="56"/>
                                        </p:tgtEl>
                                        <p:attrNameLst>
                                          <p:attrName>ppt_w</p:attrName>
                                        </p:attrNameLst>
                                      </p:cBhvr>
                                      <p:tavLst>
                                        <p:tav tm="0">
                                          <p:val>
                                            <p:strVal val="#ppt_w"/>
                                          </p:val>
                                        </p:tav>
                                        <p:tav tm="100000">
                                          <p:val>
                                            <p:strVal val="#ppt_w"/>
                                          </p:val>
                                        </p:tav>
                                      </p:tavLst>
                                    </p:anim>
                                    <p:anim calcmode="lin" valueType="num">
                                      <p:cBhvr>
                                        <p:cTn id="371" dur="4500" fill="hold"/>
                                        <p:tgtEl>
                                          <p:spTgt spid="56"/>
                                        </p:tgtEl>
                                        <p:attrNameLst>
                                          <p:attrName>ppt_h</p:attrName>
                                        </p:attrNameLst>
                                      </p:cBhvr>
                                      <p:tavLst>
                                        <p:tav tm="0" fmla="#ppt_h*sin(2.5*pi*$)">
                                          <p:val>
                                            <p:fltVal val="0"/>
                                          </p:val>
                                        </p:tav>
                                        <p:tav tm="100000">
                                          <p:val>
                                            <p:fltVal val="1"/>
                                          </p:val>
                                        </p:tav>
                                      </p:tavLst>
                                    </p:anim>
                                  </p:childTnLst>
                                </p:cTn>
                              </p:par>
                              <p:par>
                                <p:cTn id="372" presetID="8" presetClass="emph" presetSubtype="0" repeatCount="indefinite" fill="hold" grpId="1" nodeType="withEffect">
                                  <p:stCondLst>
                                    <p:cond delay="0"/>
                                  </p:stCondLst>
                                  <p:childTnLst>
                                    <p:animRot by="-21600000">
                                      <p:cBhvr>
                                        <p:cTn id="373" dur="4250" fill="hold"/>
                                        <p:tgtEl>
                                          <p:spTgt spid="56"/>
                                        </p:tgtEl>
                                        <p:attrNameLst>
                                          <p:attrName>r</p:attrName>
                                        </p:attrNameLst>
                                      </p:cBhvr>
                                    </p:animRot>
                                  </p:childTnLst>
                                </p:cTn>
                              </p:par>
                              <p:par>
                                <p:cTn id="374" presetID="2" presetClass="exit" presetSubtype="3" fill="hold" grpId="2" nodeType="withEffect">
                                  <p:stCondLst>
                                    <p:cond delay="0"/>
                                  </p:stCondLst>
                                  <p:childTnLst>
                                    <p:anim calcmode="lin" valueType="num">
                                      <p:cBhvr additive="base">
                                        <p:cTn id="375" dur="5500"/>
                                        <p:tgtEl>
                                          <p:spTgt spid="56"/>
                                        </p:tgtEl>
                                        <p:attrNameLst>
                                          <p:attrName>ppt_x</p:attrName>
                                        </p:attrNameLst>
                                      </p:cBhvr>
                                      <p:tavLst>
                                        <p:tav tm="0">
                                          <p:val>
                                            <p:strVal val="ppt_x"/>
                                          </p:val>
                                        </p:tav>
                                        <p:tav tm="100000">
                                          <p:val>
                                            <p:strVal val="1+ppt_w/2"/>
                                          </p:val>
                                        </p:tav>
                                      </p:tavLst>
                                    </p:anim>
                                    <p:anim calcmode="lin" valueType="num">
                                      <p:cBhvr additive="base">
                                        <p:cTn id="376" dur="5500"/>
                                        <p:tgtEl>
                                          <p:spTgt spid="56"/>
                                        </p:tgtEl>
                                        <p:attrNameLst>
                                          <p:attrName>ppt_y</p:attrName>
                                        </p:attrNameLst>
                                      </p:cBhvr>
                                      <p:tavLst>
                                        <p:tav tm="0">
                                          <p:val>
                                            <p:strVal val="ppt_y"/>
                                          </p:val>
                                        </p:tav>
                                        <p:tav tm="100000">
                                          <p:val>
                                            <p:strVal val="0-ppt_h/2"/>
                                          </p:val>
                                        </p:tav>
                                      </p:tavLst>
                                    </p:anim>
                                    <p:set>
                                      <p:cBhvr>
                                        <p:cTn id="377" dur="1" fill="hold">
                                          <p:stCondLst>
                                            <p:cond delay="5499"/>
                                          </p:stCondLst>
                                        </p:cTn>
                                        <p:tgtEl>
                                          <p:spTgt spid="56"/>
                                        </p:tgtEl>
                                        <p:attrNameLst>
                                          <p:attrName>style.visibility</p:attrName>
                                        </p:attrNameLst>
                                      </p:cBhvr>
                                      <p:to>
                                        <p:strVal val="hidden"/>
                                      </p:to>
                                    </p:set>
                                  </p:childTnLst>
                                </p:cTn>
                              </p:par>
                              <p:par>
                                <p:cTn id="378" presetID="19" presetClass="entr" presetSubtype="5" fill="hold" grpId="0" nodeType="withEffect">
                                  <p:stCondLst>
                                    <p:cond delay="0"/>
                                  </p:stCondLst>
                                  <p:childTnLst>
                                    <p:set>
                                      <p:cBhvr>
                                        <p:cTn id="379" dur="1" fill="hold">
                                          <p:stCondLst>
                                            <p:cond delay="0"/>
                                          </p:stCondLst>
                                        </p:cTn>
                                        <p:tgtEl>
                                          <p:spTgt spid="57"/>
                                        </p:tgtEl>
                                        <p:attrNameLst>
                                          <p:attrName>style.visibility</p:attrName>
                                        </p:attrNameLst>
                                      </p:cBhvr>
                                      <p:to>
                                        <p:strVal val="visible"/>
                                      </p:to>
                                    </p:set>
                                    <p:anim calcmode="lin" valueType="num">
                                      <p:cBhvr>
                                        <p:cTn id="380" dur="4500" fill="hold"/>
                                        <p:tgtEl>
                                          <p:spTgt spid="57"/>
                                        </p:tgtEl>
                                        <p:attrNameLst>
                                          <p:attrName>ppt_w</p:attrName>
                                        </p:attrNameLst>
                                      </p:cBhvr>
                                      <p:tavLst>
                                        <p:tav tm="0">
                                          <p:val>
                                            <p:strVal val="#ppt_w"/>
                                          </p:val>
                                        </p:tav>
                                        <p:tav tm="100000">
                                          <p:val>
                                            <p:strVal val="#ppt_w"/>
                                          </p:val>
                                        </p:tav>
                                      </p:tavLst>
                                    </p:anim>
                                    <p:anim calcmode="lin" valueType="num">
                                      <p:cBhvr>
                                        <p:cTn id="381" dur="4500" fill="hold"/>
                                        <p:tgtEl>
                                          <p:spTgt spid="57"/>
                                        </p:tgtEl>
                                        <p:attrNameLst>
                                          <p:attrName>ppt_h</p:attrName>
                                        </p:attrNameLst>
                                      </p:cBhvr>
                                      <p:tavLst>
                                        <p:tav tm="0" fmla="#ppt_h*sin(2.5*pi*$)">
                                          <p:val>
                                            <p:fltVal val="0"/>
                                          </p:val>
                                        </p:tav>
                                        <p:tav tm="100000">
                                          <p:val>
                                            <p:fltVal val="1"/>
                                          </p:val>
                                        </p:tav>
                                      </p:tavLst>
                                    </p:anim>
                                  </p:childTnLst>
                                </p:cTn>
                              </p:par>
                              <p:par>
                                <p:cTn id="382" presetID="8" presetClass="emph" presetSubtype="0" repeatCount="indefinite" fill="hold" grpId="1" nodeType="withEffect">
                                  <p:stCondLst>
                                    <p:cond delay="0"/>
                                  </p:stCondLst>
                                  <p:childTnLst>
                                    <p:animRot by="-21600000">
                                      <p:cBhvr>
                                        <p:cTn id="383" dur="4250" fill="hold"/>
                                        <p:tgtEl>
                                          <p:spTgt spid="57"/>
                                        </p:tgtEl>
                                        <p:attrNameLst>
                                          <p:attrName>r</p:attrName>
                                        </p:attrNameLst>
                                      </p:cBhvr>
                                    </p:animRot>
                                  </p:childTnLst>
                                </p:cTn>
                              </p:par>
                              <p:par>
                                <p:cTn id="384" presetID="2" presetClass="exit" presetSubtype="3" fill="hold" grpId="2" nodeType="withEffect">
                                  <p:stCondLst>
                                    <p:cond delay="0"/>
                                  </p:stCondLst>
                                  <p:childTnLst>
                                    <p:anim calcmode="lin" valueType="num">
                                      <p:cBhvr additive="base">
                                        <p:cTn id="385" dur="5500"/>
                                        <p:tgtEl>
                                          <p:spTgt spid="57"/>
                                        </p:tgtEl>
                                        <p:attrNameLst>
                                          <p:attrName>ppt_x</p:attrName>
                                        </p:attrNameLst>
                                      </p:cBhvr>
                                      <p:tavLst>
                                        <p:tav tm="0">
                                          <p:val>
                                            <p:strVal val="ppt_x"/>
                                          </p:val>
                                        </p:tav>
                                        <p:tav tm="100000">
                                          <p:val>
                                            <p:strVal val="1+ppt_w/2"/>
                                          </p:val>
                                        </p:tav>
                                      </p:tavLst>
                                    </p:anim>
                                    <p:anim calcmode="lin" valueType="num">
                                      <p:cBhvr additive="base">
                                        <p:cTn id="386" dur="5500"/>
                                        <p:tgtEl>
                                          <p:spTgt spid="57"/>
                                        </p:tgtEl>
                                        <p:attrNameLst>
                                          <p:attrName>ppt_y</p:attrName>
                                        </p:attrNameLst>
                                      </p:cBhvr>
                                      <p:tavLst>
                                        <p:tav tm="0">
                                          <p:val>
                                            <p:strVal val="ppt_y"/>
                                          </p:val>
                                        </p:tav>
                                        <p:tav tm="100000">
                                          <p:val>
                                            <p:strVal val="0-ppt_h/2"/>
                                          </p:val>
                                        </p:tav>
                                      </p:tavLst>
                                    </p:anim>
                                    <p:set>
                                      <p:cBhvr>
                                        <p:cTn id="387" dur="1" fill="hold">
                                          <p:stCondLst>
                                            <p:cond delay="5499"/>
                                          </p:stCondLst>
                                        </p:cTn>
                                        <p:tgtEl>
                                          <p:spTgt spid="57"/>
                                        </p:tgtEl>
                                        <p:attrNameLst>
                                          <p:attrName>style.visibility</p:attrName>
                                        </p:attrNameLst>
                                      </p:cBhvr>
                                      <p:to>
                                        <p:strVal val="hidden"/>
                                      </p:to>
                                    </p:set>
                                  </p:childTnLst>
                                </p:cTn>
                              </p:par>
                              <p:par>
                                <p:cTn id="388" presetID="19" presetClass="entr" presetSubtype="5" fill="hold" grpId="0" nodeType="withEffect">
                                  <p:stCondLst>
                                    <p:cond delay="0"/>
                                  </p:stCondLst>
                                  <p:childTnLst>
                                    <p:set>
                                      <p:cBhvr>
                                        <p:cTn id="389" dur="1" fill="hold">
                                          <p:stCondLst>
                                            <p:cond delay="0"/>
                                          </p:stCondLst>
                                        </p:cTn>
                                        <p:tgtEl>
                                          <p:spTgt spid="58"/>
                                        </p:tgtEl>
                                        <p:attrNameLst>
                                          <p:attrName>style.visibility</p:attrName>
                                        </p:attrNameLst>
                                      </p:cBhvr>
                                      <p:to>
                                        <p:strVal val="visible"/>
                                      </p:to>
                                    </p:set>
                                    <p:anim calcmode="lin" valueType="num">
                                      <p:cBhvr>
                                        <p:cTn id="390" dur="4500" fill="hold"/>
                                        <p:tgtEl>
                                          <p:spTgt spid="58"/>
                                        </p:tgtEl>
                                        <p:attrNameLst>
                                          <p:attrName>ppt_w</p:attrName>
                                        </p:attrNameLst>
                                      </p:cBhvr>
                                      <p:tavLst>
                                        <p:tav tm="0">
                                          <p:val>
                                            <p:strVal val="#ppt_w"/>
                                          </p:val>
                                        </p:tav>
                                        <p:tav tm="100000">
                                          <p:val>
                                            <p:strVal val="#ppt_w"/>
                                          </p:val>
                                        </p:tav>
                                      </p:tavLst>
                                    </p:anim>
                                    <p:anim calcmode="lin" valueType="num">
                                      <p:cBhvr>
                                        <p:cTn id="391" dur="4500" fill="hold"/>
                                        <p:tgtEl>
                                          <p:spTgt spid="58"/>
                                        </p:tgtEl>
                                        <p:attrNameLst>
                                          <p:attrName>ppt_h</p:attrName>
                                        </p:attrNameLst>
                                      </p:cBhvr>
                                      <p:tavLst>
                                        <p:tav tm="0" fmla="#ppt_h*sin(2.5*pi*$)">
                                          <p:val>
                                            <p:fltVal val="0"/>
                                          </p:val>
                                        </p:tav>
                                        <p:tav tm="100000">
                                          <p:val>
                                            <p:fltVal val="1"/>
                                          </p:val>
                                        </p:tav>
                                      </p:tavLst>
                                    </p:anim>
                                  </p:childTnLst>
                                </p:cTn>
                              </p:par>
                              <p:par>
                                <p:cTn id="392" presetID="8" presetClass="emph" presetSubtype="0" repeatCount="indefinite" fill="hold" grpId="1" nodeType="withEffect">
                                  <p:stCondLst>
                                    <p:cond delay="0"/>
                                  </p:stCondLst>
                                  <p:childTnLst>
                                    <p:animRot by="-21600000">
                                      <p:cBhvr>
                                        <p:cTn id="393" dur="4250" fill="hold"/>
                                        <p:tgtEl>
                                          <p:spTgt spid="58"/>
                                        </p:tgtEl>
                                        <p:attrNameLst>
                                          <p:attrName>r</p:attrName>
                                        </p:attrNameLst>
                                      </p:cBhvr>
                                    </p:animRot>
                                  </p:childTnLst>
                                </p:cTn>
                              </p:par>
                              <p:par>
                                <p:cTn id="394" presetID="2" presetClass="exit" presetSubtype="3" fill="hold" grpId="2" nodeType="withEffect">
                                  <p:stCondLst>
                                    <p:cond delay="0"/>
                                  </p:stCondLst>
                                  <p:childTnLst>
                                    <p:anim calcmode="lin" valueType="num">
                                      <p:cBhvr additive="base">
                                        <p:cTn id="395" dur="5500"/>
                                        <p:tgtEl>
                                          <p:spTgt spid="58"/>
                                        </p:tgtEl>
                                        <p:attrNameLst>
                                          <p:attrName>ppt_x</p:attrName>
                                        </p:attrNameLst>
                                      </p:cBhvr>
                                      <p:tavLst>
                                        <p:tav tm="0">
                                          <p:val>
                                            <p:strVal val="ppt_x"/>
                                          </p:val>
                                        </p:tav>
                                        <p:tav tm="100000">
                                          <p:val>
                                            <p:strVal val="1+ppt_w/2"/>
                                          </p:val>
                                        </p:tav>
                                      </p:tavLst>
                                    </p:anim>
                                    <p:anim calcmode="lin" valueType="num">
                                      <p:cBhvr additive="base">
                                        <p:cTn id="396" dur="5500"/>
                                        <p:tgtEl>
                                          <p:spTgt spid="58"/>
                                        </p:tgtEl>
                                        <p:attrNameLst>
                                          <p:attrName>ppt_y</p:attrName>
                                        </p:attrNameLst>
                                      </p:cBhvr>
                                      <p:tavLst>
                                        <p:tav tm="0">
                                          <p:val>
                                            <p:strVal val="ppt_y"/>
                                          </p:val>
                                        </p:tav>
                                        <p:tav tm="100000">
                                          <p:val>
                                            <p:strVal val="0-ppt_h/2"/>
                                          </p:val>
                                        </p:tav>
                                      </p:tavLst>
                                    </p:anim>
                                    <p:set>
                                      <p:cBhvr>
                                        <p:cTn id="397" dur="1" fill="hold">
                                          <p:stCondLst>
                                            <p:cond delay="5499"/>
                                          </p:stCondLst>
                                        </p:cTn>
                                        <p:tgtEl>
                                          <p:spTgt spid="58"/>
                                        </p:tgtEl>
                                        <p:attrNameLst>
                                          <p:attrName>style.visibility</p:attrName>
                                        </p:attrNameLst>
                                      </p:cBhvr>
                                      <p:to>
                                        <p:strVal val="hidden"/>
                                      </p:to>
                                    </p:set>
                                  </p:childTnLst>
                                </p:cTn>
                              </p:par>
                              <p:par>
                                <p:cTn id="398" presetID="19" presetClass="entr" presetSubtype="5" fill="hold" grpId="0" nodeType="withEffect">
                                  <p:stCondLst>
                                    <p:cond delay="0"/>
                                  </p:stCondLst>
                                  <p:childTnLst>
                                    <p:set>
                                      <p:cBhvr>
                                        <p:cTn id="399" dur="1" fill="hold">
                                          <p:stCondLst>
                                            <p:cond delay="0"/>
                                          </p:stCondLst>
                                        </p:cTn>
                                        <p:tgtEl>
                                          <p:spTgt spid="33"/>
                                        </p:tgtEl>
                                        <p:attrNameLst>
                                          <p:attrName>style.visibility</p:attrName>
                                        </p:attrNameLst>
                                      </p:cBhvr>
                                      <p:to>
                                        <p:strVal val="visible"/>
                                      </p:to>
                                    </p:set>
                                    <p:anim calcmode="lin" valueType="num">
                                      <p:cBhvr>
                                        <p:cTn id="400" dur="4500" fill="hold"/>
                                        <p:tgtEl>
                                          <p:spTgt spid="33"/>
                                        </p:tgtEl>
                                        <p:attrNameLst>
                                          <p:attrName>ppt_w</p:attrName>
                                        </p:attrNameLst>
                                      </p:cBhvr>
                                      <p:tavLst>
                                        <p:tav tm="0">
                                          <p:val>
                                            <p:strVal val="#ppt_w"/>
                                          </p:val>
                                        </p:tav>
                                        <p:tav tm="100000">
                                          <p:val>
                                            <p:strVal val="#ppt_w"/>
                                          </p:val>
                                        </p:tav>
                                      </p:tavLst>
                                    </p:anim>
                                    <p:anim calcmode="lin" valueType="num">
                                      <p:cBhvr>
                                        <p:cTn id="401" dur="4500" fill="hold"/>
                                        <p:tgtEl>
                                          <p:spTgt spid="33"/>
                                        </p:tgtEl>
                                        <p:attrNameLst>
                                          <p:attrName>ppt_h</p:attrName>
                                        </p:attrNameLst>
                                      </p:cBhvr>
                                      <p:tavLst>
                                        <p:tav tm="0" fmla="#ppt_h*sin(2.5*pi*$)">
                                          <p:val>
                                            <p:fltVal val="0"/>
                                          </p:val>
                                        </p:tav>
                                        <p:tav tm="100000">
                                          <p:val>
                                            <p:fltVal val="1"/>
                                          </p:val>
                                        </p:tav>
                                      </p:tavLst>
                                    </p:anim>
                                  </p:childTnLst>
                                </p:cTn>
                              </p:par>
                              <p:par>
                                <p:cTn id="402" presetID="8" presetClass="emph" presetSubtype="0" repeatCount="indefinite" fill="hold" grpId="1" nodeType="withEffect">
                                  <p:stCondLst>
                                    <p:cond delay="0"/>
                                  </p:stCondLst>
                                  <p:childTnLst>
                                    <p:animRot by="21600000">
                                      <p:cBhvr>
                                        <p:cTn id="403" dur="4250" fill="hold"/>
                                        <p:tgtEl>
                                          <p:spTgt spid="33"/>
                                        </p:tgtEl>
                                        <p:attrNameLst>
                                          <p:attrName>r</p:attrName>
                                        </p:attrNameLst>
                                      </p:cBhvr>
                                    </p:animRot>
                                  </p:childTnLst>
                                </p:cTn>
                              </p:par>
                              <p:par>
                                <p:cTn id="404" presetID="2" presetClass="exit" presetSubtype="9" fill="hold" grpId="2" nodeType="withEffect">
                                  <p:stCondLst>
                                    <p:cond delay="0"/>
                                  </p:stCondLst>
                                  <p:childTnLst>
                                    <p:anim calcmode="lin" valueType="num">
                                      <p:cBhvr additive="base">
                                        <p:cTn id="405" dur="5500"/>
                                        <p:tgtEl>
                                          <p:spTgt spid="33"/>
                                        </p:tgtEl>
                                        <p:attrNameLst>
                                          <p:attrName>ppt_x</p:attrName>
                                        </p:attrNameLst>
                                      </p:cBhvr>
                                      <p:tavLst>
                                        <p:tav tm="0">
                                          <p:val>
                                            <p:strVal val="ppt_x"/>
                                          </p:val>
                                        </p:tav>
                                        <p:tav tm="100000">
                                          <p:val>
                                            <p:strVal val="0-ppt_w/2"/>
                                          </p:val>
                                        </p:tav>
                                      </p:tavLst>
                                    </p:anim>
                                    <p:anim calcmode="lin" valueType="num">
                                      <p:cBhvr additive="base">
                                        <p:cTn id="406" dur="5500"/>
                                        <p:tgtEl>
                                          <p:spTgt spid="33"/>
                                        </p:tgtEl>
                                        <p:attrNameLst>
                                          <p:attrName>ppt_y</p:attrName>
                                        </p:attrNameLst>
                                      </p:cBhvr>
                                      <p:tavLst>
                                        <p:tav tm="0">
                                          <p:val>
                                            <p:strVal val="ppt_y"/>
                                          </p:val>
                                        </p:tav>
                                        <p:tav tm="100000">
                                          <p:val>
                                            <p:strVal val="0-ppt_h/2"/>
                                          </p:val>
                                        </p:tav>
                                      </p:tavLst>
                                    </p:anim>
                                    <p:set>
                                      <p:cBhvr>
                                        <p:cTn id="407" dur="1" fill="hold">
                                          <p:stCondLst>
                                            <p:cond delay="5499"/>
                                          </p:stCondLst>
                                        </p:cTn>
                                        <p:tgtEl>
                                          <p:spTgt spid="33"/>
                                        </p:tgtEl>
                                        <p:attrNameLst>
                                          <p:attrName>style.visibility</p:attrName>
                                        </p:attrNameLst>
                                      </p:cBhvr>
                                      <p:to>
                                        <p:strVal val="hidden"/>
                                      </p:to>
                                    </p:set>
                                  </p:childTnLst>
                                </p:cTn>
                              </p:par>
                              <p:par>
                                <p:cTn id="408" presetID="19" presetClass="entr" presetSubtype="5" fill="hold" grpId="0" nodeType="withEffect">
                                  <p:stCondLst>
                                    <p:cond delay="0"/>
                                  </p:stCondLst>
                                  <p:childTnLst>
                                    <p:set>
                                      <p:cBhvr>
                                        <p:cTn id="409" dur="1" fill="hold">
                                          <p:stCondLst>
                                            <p:cond delay="0"/>
                                          </p:stCondLst>
                                        </p:cTn>
                                        <p:tgtEl>
                                          <p:spTgt spid="34"/>
                                        </p:tgtEl>
                                        <p:attrNameLst>
                                          <p:attrName>style.visibility</p:attrName>
                                        </p:attrNameLst>
                                      </p:cBhvr>
                                      <p:to>
                                        <p:strVal val="visible"/>
                                      </p:to>
                                    </p:set>
                                    <p:anim calcmode="lin" valueType="num">
                                      <p:cBhvr>
                                        <p:cTn id="410" dur="4500" fill="hold"/>
                                        <p:tgtEl>
                                          <p:spTgt spid="34"/>
                                        </p:tgtEl>
                                        <p:attrNameLst>
                                          <p:attrName>ppt_w</p:attrName>
                                        </p:attrNameLst>
                                      </p:cBhvr>
                                      <p:tavLst>
                                        <p:tav tm="0">
                                          <p:val>
                                            <p:strVal val="#ppt_w"/>
                                          </p:val>
                                        </p:tav>
                                        <p:tav tm="100000">
                                          <p:val>
                                            <p:strVal val="#ppt_w"/>
                                          </p:val>
                                        </p:tav>
                                      </p:tavLst>
                                    </p:anim>
                                    <p:anim calcmode="lin" valueType="num">
                                      <p:cBhvr>
                                        <p:cTn id="411" dur="4500" fill="hold"/>
                                        <p:tgtEl>
                                          <p:spTgt spid="34"/>
                                        </p:tgtEl>
                                        <p:attrNameLst>
                                          <p:attrName>ppt_h</p:attrName>
                                        </p:attrNameLst>
                                      </p:cBhvr>
                                      <p:tavLst>
                                        <p:tav tm="0" fmla="#ppt_h*sin(2.5*pi*$)">
                                          <p:val>
                                            <p:fltVal val="0"/>
                                          </p:val>
                                        </p:tav>
                                        <p:tav tm="100000">
                                          <p:val>
                                            <p:fltVal val="1"/>
                                          </p:val>
                                        </p:tav>
                                      </p:tavLst>
                                    </p:anim>
                                  </p:childTnLst>
                                </p:cTn>
                              </p:par>
                              <p:par>
                                <p:cTn id="412" presetID="8" presetClass="emph" presetSubtype="0" repeatCount="indefinite" fill="hold" grpId="1" nodeType="withEffect">
                                  <p:stCondLst>
                                    <p:cond delay="0"/>
                                  </p:stCondLst>
                                  <p:childTnLst>
                                    <p:animRot by="21600000">
                                      <p:cBhvr>
                                        <p:cTn id="413" dur="4250" fill="hold"/>
                                        <p:tgtEl>
                                          <p:spTgt spid="34"/>
                                        </p:tgtEl>
                                        <p:attrNameLst>
                                          <p:attrName>r</p:attrName>
                                        </p:attrNameLst>
                                      </p:cBhvr>
                                    </p:animRot>
                                  </p:childTnLst>
                                </p:cTn>
                              </p:par>
                              <p:par>
                                <p:cTn id="414" presetID="2" presetClass="exit" presetSubtype="9" fill="hold" grpId="2" nodeType="withEffect">
                                  <p:stCondLst>
                                    <p:cond delay="0"/>
                                  </p:stCondLst>
                                  <p:childTnLst>
                                    <p:anim calcmode="lin" valueType="num">
                                      <p:cBhvr additive="base">
                                        <p:cTn id="415" dur="5500"/>
                                        <p:tgtEl>
                                          <p:spTgt spid="34"/>
                                        </p:tgtEl>
                                        <p:attrNameLst>
                                          <p:attrName>ppt_x</p:attrName>
                                        </p:attrNameLst>
                                      </p:cBhvr>
                                      <p:tavLst>
                                        <p:tav tm="0">
                                          <p:val>
                                            <p:strVal val="ppt_x"/>
                                          </p:val>
                                        </p:tav>
                                        <p:tav tm="100000">
                                          <p:val>
                                            <p:strVal val="0-ppt_w/2"/>
                                          </p:val>
                                        </p:tav>
                                      </p:tavLst>
                                    </p:anim>
                                    <p:anim calcmode="lin" valueType="num">
                                      <p:cBhvr additive="base">
                                        <p:cTn id="416" dur="5500"/>
                                        <p:tgtEl>
                                          <p:spTgt spid="34"/>
                                        </p:tgtEl>
                                        <p:attrNameLst>
                                          <p:attrName>ppt_y</p:attrName>
                                        </p:attrNameLst>
                                      </p:cBhvr>
                                      <p:tavLst>
                                        <p:tav tm="0">
                                          <p:val>
                                            <p:strVal val="ppt_y"/>
                                          </p:val>
                                        </p:tav>
                                        <p:tav tm="100000">
                                          <p:val>
                                            <p:strVal val="0-ppt_h/2"/>
                                          </p:val>
                                        </p:tav>
                                      </p:tavLst>
                                    </p:anim>
                                    <p:set>
                                      <p:cBhvr>
                                        <p:cTn id="417" dur="1" fill="hold">
                                          <p:stCondLst>
                                            <p:cond delay="5499"/>
                                          </p:stCondLst>
                                        </p:cTn>
                                        <p:tgtEl>
                                          <p:spTgt spid="34"/>
                                        </p:tgtEl>
                                        <p:attrNameLst>
                                          <p:attrName>style.visibility</p:attrName>
                                        </p:attrNameLst>
                                      </p:cBhvr>
                                      <p:to>
                                        <p:strVal val="hidden"/>
                                      </p:to>
                                    </p:set>
                                  </p:childTnLst>
                                </p:cTn>
                              </p:par>
                              <p:par>
                                <p:cTn id="418" presetID="19" presetClass="entr" presetSubtype="5" fill="hold" grpId="0" nodeType="withEffect">
                                  <p:stCondLst>
                                    <p:cond delay="0"/>
                                  </p:stCondLst>
                                  <p:childTnLst>
                                    <p:set>
                                      <p:cBhvr>
                                        <p:cTn id="419" dur="1" fill="hold">
                                          <p:stCondLst>
                                            <p:cond delay="0"/>
                                          </p:stCondLst>
                                        </p:cTn>
                                        <p:tgtEl>
                                          <p:spTgt spid="35"/>
                                        </p:tgtEl>
                                        <p:attrNameLst>
                                          <p:attrName>style.visibility</p:attrName>
                                        </p:attrNameLst>
                                      </p:cBhvr>
                                      <p:to>
                                        <p:strVal val="visible"/>
                                      </p:to>
                                    </p:set>
                                    <p:anim calcmode="lin" valueType="num">
                                      <p:cBhvr>
                                        <p:cTn id="420" dur="4500" fill="hold"/>
                                        <p:tgtEl>
                                          <p:spTgt spid="35"/>
                                        </p:tgtEl>
                                        <p:attrNameLst>
                                          <p:attrName>ppt_w</p:attrName>
                                        </p:attrNameLst>
                                      </p:cBhvr>
                                      <p:tavLst>
                                        <p:tav tm="0">
                                          <p:val>
                                            <p:strVal val="#ppt_w"/>
                                          </p:val>
                                        </p:tav>
                                        <p:tav tm="100000">
                                          <p:val>
                                            <p:strVal val="#ppt_w"/>
                                          </p:val>
                                        </p:tav>
                                      </p:tavLst>
                                    </p:anim>
                                    <p:anim calcmode="lin" valueType="num">
                                      <p:cBhvr>
                                        <p:cTn id="421" dur="4500" fill="hold"/>
                                        <p:tgtEl>
                                          <p:spTgt spid="35"/>
                                        </p:tgtEl>
                                        <p:attrNameLst>
                                          <p:attrName>ppt_h</p:attrName>
                                        </p:attrNameLst>
                                      </p:cBhvr>
                                      <p:tavLst>
                                        <p:tav tm="0" fmla="#ppt_h*sin(2.5*pi*$)">
                                          <p:val>
                                            <p:fltVal val="0"/>
                                          </p:val>
                                        </p:tav>
                                        <p:tav tm="100000">
                                          <p:val>
                                            <p:fltVal val="1"/>
                                          </p:val>
                                        </p:tav>
                                      </p:tavLst>
                                    </p:anim>
                                  </p:childTnLst>
                                </p:cTn>
                              </p:par>
                              <p:par>
                                <p:cTn id="422" presetID="8" presetClass="emph" presetSubtype="0" repeatCount="indefinite" fill="hold" grpId="1" nodeType="withEffect">
                                  <p:stCondLst>
                                    <p:cond delay="0"/>
                                  </p:stCondLst>
                                  <p:childTnLst>
                                    <p:animRot by="21600000">
                                      <p:cBhvr>
                                        <p:cTn id="423" dur="4250" fill="hold"/>
                                        <p:tgtEl>
                                          <p:spTgt spid="35"/>
                                        </p:tgtEl>
                                        <p:attrNameLst>
                                          <p:attrName>r</p:attrName>
                                        </p:attrNameLst>
                                      </p:cBhvr>
                                    </p:animRot>
                                  </p:childTnLst>
                                </p:cTn>
                              </p:par>
                              <p:par>
                                <p:cTn id="424" presetID="2" presetClass="exit" presetSubtype="9" fill="hold" grpId="2" nodeType="withEffect">
                                  <p:stCondLst>
                                    <p:cond delay="0"/>
                                  </p:stCondLst>
                                  <p:childTnLst>
                                    <p:anim calcmode="lin" valueType="num">
                                      <p:cBhvr additive="base">
                                        <p:cTn id="425" dur="5500"/>
                                        <p:tgtEl>
                                          <p:spTgt spid="35"/>
                                        </p:tgtEl>
                                        <p:attrNameLst>
                                          <p:attrName>ppt_x</p:attrName>
                                        </p:attrNameLst>
                                      </p:cBhvr>
                                      <p:tavLst>
                                        <p:tav tm="0">
                                          <p:val>
                                            <p:strVal val="ppt_x"/>
                                          </p:val>
                                        </p:tav>
                                        <p:tav tm="100000">
                                          <p:val>
                                            <p:strVal val="0-ppt_w/2"/>
                                          </p:val>
                                        </p:tav>
                                      </p:tavLst>
                                    </p:anim>
                                    <p:anim calcmode="lin" valueType="num">
                                      <p:cBhvr additive="base">
                                        <p:cTn id="426" dur="5500"/>
                                        <p:tgtEl>
                                          <p:spTgt spid="35"/>
                                        </p:tgtEl>
                                        <p:attrNameLst>
                                          <p:attrName>ppt_y</p:attrName>
                                        </p:attrNameLst>
                                      </p:cBhvr>
                                      <p:tavLst>
                                        <p:tav tm="0">
                                          <p:val>
                                            <p:strVal val="ppt_y"/>
                                          </p:val>
                                        </p:tav>
                                        <p:tav tm="100000">
                                          <p:val>
                                            <p:strVal val="0-ppt_h/2"/>
                                          </p:val>
                                        </p:tav>
                                      </p:tavLst>
                                    </p:anim>
                                    <p:set>
                                      <p:cBhvr>
                                        <p:cTn id="427" dur="1" fill="hold">
                                          <p:stCondLst>
                                            <p:cond delay="5499"/>
                                          </p:stCondLst>
                                        </p:cTn>
                                        <p:tgtEl>
                                          <p:spTgt spid="35"/>
                                        </p:tgtEl>
                                        <p:attrNameLst>
                                          <p:attrName>style.visibility</p:attrName>
                                        </p:attrNameLst>
                                      </p:cBhvr>
                                      <p:to>
                                        <p:strVal val="hidden"/>
                                      </p:to>
                                    </p:set>
                                  </p:childTnLst>
                                </p:cTn>
                              </p:par>
                              <p:par>
                                <p:cTn id="428" presetID="19" presetClass="entr" presetSubtype="5" fill="hold" grpId="0" nodeType="withEffect">
                                  <p:stCondLst>
                                    <p:cond delay="0"/>
                                  </p:stCondLst>
                                  <p:childTnLst>
                                    <p:set>
                                      <p:cBhvr>
                                        <p:cTn id="429" dur="1" fill="hold">
                                          <p:stCondLst>
                                            <p:cond delay="0"/>
                                          </p:stCondLst>
                                        </p:cTn>
                                        <p:tgtEl>
                                          <p:spTgt spid="36"/>
                                        </p:tgtEl>
                                        <p:attrNameLst>
                                          <p:attrName>style.visibility</p:attrName>
                                        </p:attrNameLst>
                                      </p:cBhvr>
                                      <p:to>
                                        <p:strVal val="visible"/>
                                      </p:to>
                                    </p:set>
                                    <p:anim calcmode="lin" valueType="num">
                                      <p:cBhvr>
                                        <p:cTn id="430" dur="4500" fill="hold"/>
                                        <p:tgtEl>
                                          <p:spTgt spid="36"/>
                                        </p:tgtEl>
                                        <p:attrNameLst>
                                          <p:attrName>ppt_w</p:attrName>
                                        </p:attrNameLst>
                                      </p:cBhvr>
                                      <p:tavLst>
                                        <p:tav tm="0">
                                          <p:val>
                                            <p:strVal val="#ppt_w"/>
                                          </p:val>
                                        </p:tav>
                                        <p:tav tm="100000">
                                          <p:val>
                                            <p:strVal val="#ppt_w"/>
                                          </p:val>
                                        </p:tav>
                                      </p:tavLst>
                                    </p:anim>
                                    <p:anim calcmode="lin" valueType="num">
                                      <p:cBhvr>
                                        <p:cTn id="431" dur="4500" fill="hold"/>
                                        <p:tgtEl>
                                          <p:spTgt spid="36"/>
                                        </p:tgtEl>
                                        <p:attrNameLst>
                                          <p:attrName>ppt_h</p:attrName>
                                        </p:attrNameLst>
                                      </p:cBhvr>
                                      <p:tavLst>
                                        <p:tav tm="0" fmla="#ppt_h*sin(2.5*pi*$)">
                                          <p:val>
                                            <p:fltVal val="0"/>
                                          </p:val>
                                        </p:tav>
                                        <p:tav tm="100000">
                                          <p:val>
                                            <p:fltVal val="1"/>
                                          </p:val>
                                        </p:tav>
                                      </p:tavLst>
                                    </p:anim>
                                  </p:childTnLst>
                                </p:cTn>
                              </p:par>
                              <p:par>
                                <p:cTn id="432" presetID="8" presetClass="emph" presetSubtype="0" repeatCount="indefinite" fill="hold" grpId="1" nodeType="withEffect">
                                  <p:stCondLst>
                                    <p:cond delay="0"/>
                                  </p:stCondLst>
                                  <p:childTnLst>
                                    <p:animRot by="21600000">
                                      <p:cBhvr>
                                        <p:cTn id="433" dur="4250" fill="hold"/>
                                        <p:tgtEl>
                                          <p:spTgt spid="36"/>
                                        </p:tgtEl>
                                        <p:attrNameLst>
                                          <p:attrName>r</p:attrName>
                                        </p:attrNameLst>
                                      </p:cBhvr>
                                    </p:animRot>
                                  </p:childTnLst>
                                </p:cTn>
                              </p:par>
                              <p:par>
                                <p:cTn id="434" presetID="2" presetClass="exit" presetSubtype="9" fill="hold" grpId="2" nodeType="withEffect">
                                  <p:stCondLst>
                                    <p:cond delay="0"/>
                                  </p:stCondLst>
                                  <p:childTnLst>
                                    <p:anim calcmode="lin" valueType="num">
                                      <p:cBhvr additive="base">
                                        <p:cTn id="435" dur="5500"/>
                                        <p:tgtEl>
                                          <p:spTgt spid="36"/>
                                        </p:tgtEl>
                                        <p:attrNameLst>
                                          <p:attrName>ppt_x</p:attrName>
                                        </p:attrNameLst>
                                      </p:cBhvr>
                                      <p:tavLst>
                                        <p:tav tm="0">
                                          <p:val>
                                            <p:strVal val="ppt_x"/>
                                          </p:val>
                                        </p:tav>
                                        <p:tav tm="100000">
                                          <p:val>
                                            <p:strVal val="0-ppt_w/2"/>
                                          </p:val>
                                        </p:tav>
                                      </p:tavLst>
                                    </p:anim>
                                    <p:anim calcmode="lin" valueType="num">
                                      <p:cBhvr additive="base">
                                        <p:cTn id="436" dur="5500"/>
                                        <p:tgtEl>
                                          <p:spTgt spid="36"/>
                                        </p:tgtEl>
                                        <p:attrNameLst>
                                          <p:attrName>ppt_y</p:attrName>
                                        </p:attrNameLst>
                                      </p:cBhvr>
                                      <p:tavLst>
                                        <p:tav tm="0">
                                          <p:val>
                                            <p:strVal val="ppt_y"/>
                                          </p:val>
                                        </p:tav>
                                        <p:tav tm="100000">
                                          <p:val>
                                            <p:strVal val="0-ppt_h/2"/>
                                          </p:val>
                                        </p:tav>
                                      </p:tavLst>
                                    </p:anim>
                                    <p:set>
                                      <p:cBhvr>
                                        <p:cTn id="437" dur="1" fill="hold">
                                          <p:stCondLst>
                                            <p:cond delay="5499"/>
                                          </p:stCondLst>
                                        </p:cTn>
                                        <p:tgtEl>
                                          <p:spTgt spid="36"/>
                                        </p:tgtEl>
                                        <p:attrNameLst>
                                          <p:attrName>style.visibility</p:attrName>
                                        </p:attrNameLst>
                                      </p:cBhvr>
                                      <p:to>
                                        <p:strVal val="hidden"/>
                                      </p:to>
                                    </p:set>
                                  </p:childTnLst>
                                </p:cTn>
                              </p:par>
                              <p:par>
                                <p:cTn id="438" presetID="19" presetClass="entr" presetSubtype="5" fill="hold" grpId="0" nodeType="withEffect">
                                  <p:stCondLst>
                                    <p:cond delay="0"/>
                                  </p:stCondLst>
                                  <p:childTnLst>
                                    <p:set>
                                      <p:cBhvr>
                                        <p:cTn id="439" dur="1" fill="hold">
                                          <p:stCondLst>
                                            <p:cond delay="0"/>
                                          </p:stCondLst>
                                        </p:cTn>
                                        <p:tgtEl>
                                          <p:spTgt spid="37"/>
                                        </p:tgtEl>
                                        <p:attrNameLst>
                                          <p:attrName>style.visibility</p:attrName>
                                        </p:attrNameLst>
                                      </p:cBhvr>
                                      <p:to>
                                        <p:strVal val="visible"/>
                                      </p:to>
                                    </p:set>
                                    <p:anim calcmode="lin" valueType="num">
                                      <p:cBhvr>
                                        <p:cTn id="440" dur="4500" fill="hold"/>
                                        <p:tgtEl>
                                          <p:spTgt spid="37"/>
                                        </p:tgtEl>
                                        <p:attrNameLst>
                                          <p:attrName>ppt_w</p:attrName>
                                        </p:attrNameLst>
                                      </p:cBhvr>
                                      <p:tavLst>
                                        <p:tav tm="0">
                                          <p:val>
                                            <p:strVal val="#ppt_w"/>
                                          </p:val>
                                        </p:tav>
                                        <p:tav tm="100000">
                                          <p:val>
                                            <p:strVal val="#ppt_w"/>
                                          </p:val>
                                        </p:tav>
                                      </p:tavLst>
                                    </p:anim>
                                    <p:anim calcmode="lin" valueType="num">
                                      <p:cBhvr>
                                        <p:cTn id="441" dur="4500" fill="hold"/>
                                        <p:tgtEl>
                                          <p:spTgt spid="37"/>
                                        </p:tgtEl>
                                        <p:attrNameLst>
                                          <p:attrName>ppt_h</p:attrName>
                                        </p:attrNameLst>
                                      </p:cBhvr>
                                      <p:tavLst>
                                        <p:tav tm="0" fmla="#ppt_h*sin(2.5*pi*$)">
                                          <p:val>
                                            <p:fltVal val="0"/>
                                          </p:val>
                                        </p:tav>
                                        <p:tav tm="100000">
                                          <p:val>
                                            <p:fltVal val="1"/>
                                          </p:val>
                                        </p:tav>
                                      </p:tavLst>
                                    </p:anim>
                                  </p:childTnLst>
                                </p:cTn>
                              </p:par>
                              <p:par>
                                <p:cTn id="442" presetID="8" presetClass="emph" presetSubtype="0" repeatCount="indefinite" fill="hold" grpId="1" nodeType="withEffect">
                                  <p:stCondLst>
                                    <p:cond delay="0"/>
                                  </p:stCondLst>
                                  <p:childTnLst>
                                    <p:animRot by="21600000">
                                      <p:cBhvr>
                                        <p:cTn id="443" dur="4250" fill="hold"/>
                                        <p:tgtEl>
                                          <p:spTgt spid="37"/>
                                        </p:tgtEl>
                                        <p:attrNameLst>
                                          <p:attrName>r</p:attrName>
                                        </p:attrNameLst>
                                      </p:cBhvr>
                                    </p:animRot>
                                  </p:childTnLst>
                                </p:cTn>
                              </p:par>
                              <p:par>
                                <p:cTn id="444" presetID="2" presetClass="exit" presetSubtype="9" fill="hold" grpId="2" nodeType="withEffect">
                                  <p:stCondLst>
                                    <p:cond delay="0"/>
                                  </p:stCondLst>
                                  <p:childTnLst>
                                    <p:anim calcmode="lin" valueType="num">
                                      <p:cBhvr additive="base">
                                        <p:cTn id="445" dur="5500"/>
                                        <p:tgtEl>
                                          <p:spTgt spid="37"/>
                                        </p:tgtEl>
                                        <p:attrNameLst>
                                          <p:attrName>ppt_x</p:attrName>
                                        </p:attrNameLst>
                                      </p:cBhvr>
                                      <p:tavLst>
                                        <p:tav tm="0">
                                          <p:val>
                                            <p:strVal val="ppt_x"/>
                                          </p:val>
                                        </p:tav>
                                        <p:tav tm="100000">
                                          <p:val>
                                            <p:strVal val="0-ppt_w/2"/>
                                          </p:val>
                                        </p:tav>
                                      </p:tavLst>
                                    </p:anim>
                                    <p:anim calcmode="lin" valueType="num">
                                      <p:cBhvr additive="base">
                                        <p:cTn id="446" dur="5500"/>
                                        <p:tgtEl>
                                          <p:spTgt spid="37"/>
                                        </p:tgtEl>
                                        <p:attrNameLst>
                                          <p:attrName>ppt_y</p:attrName>
                                        </p:attrNameLst>
                                      </p:cBhvr>
                                      <p:tavLst>
                                        <p:tav tm="0">
                                          <p:val>
                                            <p:strVal val="ppt_y"/>
                                          </p:val>
                                        </p:tav>
                                        <p:tav tm="100000">
                                          <p:val>
                                            <p:strVal val="0-ppt_h/2"/>
                                          </p:val>
                                        </p:tav>
                                      </p:tavLst>
                                    </p:anim>
                                    <p:set>
                                      <p:cBhvr>
                                        <p:cTn id="447" dur="1" fill="hold">
                                          <p:stCondLst>
                                            <p:cond delay="5499"/>
                                          </p:stCondLst>
                                        </p:cTn>
                                        <p:tgtEl>
                                          <p:spTgt spid="37"/>
                                        </p:tgtEl>
                                        <p:attrNameLst>
                                          <p:attrName>style.visibility</p:attrName>
                                        </p:attrNameLst>
                                      </p:cBhvr>
                                      <p:to>
                                        <p:strVal val="hidden"/>
                                      </p:to>
                                    </p:set>
                                  </p:childTnLst>
                                </p:cTn>
                              </p:par>
                              <p:par>
                                <p:cTn id="448" presetID="19" presetClass="entr" presetSubtype="5" fill="hold" grpId="0" nodeType="withEffect">
                                  <p:stCondLst>
                                    <p:cond delay="0"/>
                                  </p:stCondLst>
                                  <p:childTnLst>
                                    <p:set>
                                      <p:cBhvr>
                                        <p:cTn id="449" dur="1" fill="hold">
                                          <p:stCondLst>
                                            <p:cond delay="0"/>
                                          </p:stCondLst>
                                        </p:cTn>
                                        <p:tgtEl>
                                          <p:spTgt spid="38"/>
                                        </p:tgtEl>
                                        <p:attrNameLst>
                                          <p:attrName>style.visibility</p:attrName>
                                        </p:attrNameLst>
                                      </p:cBhvr>
                                      <p:to>
                                        <p:strVal val="visible"/>
                                      </p:to>
                                    </p:set>
                                    <p:anim calcmode="lin" valueType="num">
                                      <p:cBhvr>
                                        <p:cTn id="450" dur="4500" fill="hold"/>
                                        <p:tgtEl>
                                          <p:spTgt spid="38"/>
                                        </p:tgtEl>
                                        <p:attrNameLst>
                                          <p:attrName>ppt_w</p:attrName>
                                        </p:attrNameLst>
                                      </p:cBhvr>
                                      <p:tavLst>
                                        <p:tav tm="0">
                                          <p:val>
                                            <p:strVal val="#ppt_w"/>
                                          </p:val>
                                        </p:tav>
                                        <p:tav tm="100000">
                                          <p:val>
                                            <p:strVal val="#ppt_w"/>
                                          </p:val>
                                        </p:tav>
                                      </p:tavLst>
                                    </p:anim>
                                    <p:anim calcmode="lin" valueType="num">
                                      <p:cBhvr>
                                        <p:cTn id="451" dur="4500" fill="hold"/>
                                        <p:tgtEl>
                                          <p:spTgt spid="38"/>
                                        </p:tgtEl>
                                        <p:attrNameLst>
                                          <p:attrName>ppt_h</p:attrName>
                                        </p:attrNameLst>
                                      </p:cBhvr>
                                      <p:tavLst>
                                        <p:tav tm="0" fmla="#ppt_h*sin(2.5*pi*$)">
                                          <p:val>
                                            <p:fltVal val="0"/>
                                          </p:val>
                                        </p:tav>
                                        <p:tav tm="100000">
                                          <p:val>
                                            <p:fltVal val="1"/>
                                          </p:val>
                                        </p:tav>
                                      </p:tavLst>
                                    </p:anim>
                                  </p:childTnLst>
                                </p:cTn>
                              </p:par>
                              <p:par>
                                <p:cTn id="452" presetID="8" presetClass="emph" presetSubtype="0" repeatCount="indefinite" fill="hold" grpId="1" nodeType="withEffect">
                                  <p:stCondLst>
                                    <p:cond delay="0"/>
                                  </p:stCondLst>
                                  <p:childTnLst>
                                    <p:animRot by="21600000">
                                      <p:cBhvr>
                                        <p:cTn id="453" dur="4250" fill="hold"/>
                                        <p:tgtEl>
                                          <p:spTgt spid="38"/>
                                        </p:tgtEl>
                                        <p:attrNameLst>
                                          <p:attrName>r</p:attrName>
                                        </p:attrNameLst>
                                      </p:cBhvr>
                                    </p:animRot>
                                  </p:childTnLst>
                                </p:cTn>
                              </p:par>
                              <p:par>
                                <p:cTn id="454" presetID="2" presetClass="exit" presetSubtype="9" fill="hold" grpId="2" nodeType="withEffect">
                                  <p:stCondLst>
                                    <p:cond delay="0"/>
                                  </p:stCondLst>
                                  <p:childTnLst>
                                    <p:anim calcmode="lin" valueType="num">
                                      <p:cBhvr additive="base">
                                        <p:cTn id="455" dur="5500"/>
                                        <p:tgtEl>
                                          <p:spTgt spid="38"/>
                                        </p:tgtEl>
                                        <p:attrNameLst>
                                          <p:attrName>ppt_x</p:attrName>
                                        </p:attrNameLst>
                                      </p:cBhvr>
                                      <p:tavLst>
                                        <p:tav tm="0">
                                          <p:val>
                                            <p:strVal val="ppt_x"/>
                                          </p:val>
                                        </p:tav>
                                        <p:tav tm="100000">
                                          <p:val>
                                            <p:strVal val="0-ppt_w/2"/>
                                          </p:val>
                                        </p:tav>
                                      </p:tavLst>
                                    </p:anim>
                                    <p:anim calcmode="lin" valueType="num">
                                      <p:cBhvr additive="base">
                                        <p:cTn id="456" dur="5500"/>
                                        <p:tgtEl>
                                          <p:spTgt spid="38"/>
                                        </p:tgtEl>
                                        <p:attrNameLst>
                                          <p:attrName>ppt_y</p:attrName>
                                        </p:attrNameLst>
                                      </p:cBhvr>
                                      <p:tavLst>
                                        <p:tav tm="0">
                                          <p:val>
                                            <p:strVal val="ppt_y"/>
                                          </p:val>
                                        </p:tav>
                                        <p:tav tm="100000">
                                          <p:val>
                                            <p:strVal val="0-ppt_h/2"/>
                                          </p:val>
                                        </p:tav>
                                      </p:tavLst>
                                    </p:anim>
                                    <p:set>
                                      <p:cBhvr>
                                        <p:cTn id="457" dur="1" fill="hold">
                                          <p:stCondLst>
                                            <p:cond delay="5499"/>
                                          </p:stCondLst>
                                        </p:cTn>
                                        <p:tgtEl>
                                          <p:spTgt spid="38"/>
                                        </p:tgtEl>
                                        <p:attrNameLst>
                                          <p:attrName>style.visibility</p:attrName>
                                        </p:attrNameLst>
                                      </p:cBhvr>
                                      <p:to>
                                        <p:strVal val="hidden"/>
                                      </p:to>
                                    </p:set>
                                  </p:childTnLst>
                                </p:cTn>
                              </p:par>
                              <p:par>
                                <p:cTn id="458" presetID="19" presetClass="entr" presetSubtype="5" fill="hold" grpId="0" nodeType="withEffect">
                                  <p:stCondLst>
                                    <p:cond delay="0"/>
                                  </p:stCondLst>
                                  <p:childTnLst>
                                    <p:set>
                                      <p:cBhvr>
                                        <p:cTn id="459" dur="1" fill="hold">
                                          <p:stCondLst>
                                            <p:cond delay="0"/>
                                          </p:stCondLst>
                                        </p:cTn>
                                        <p:tgtEl>
                                          <p:spTgt spid="39"/>
                                        </p:tgtEl>
                                        <p:attrNameLst>
                                          <p:attrName>style.visibility</p:attrName>
                                        </p:attrNameLst>
                                      </p:cBhvr>
                                      <p:to>
                                        <p:strVal val="visible"/>
                                      </p:to>
                                    </p:set>
                                    <p:anim calcmode="lin" valueType="num">
                                      <p:cBhvr>
                                        <p:cTn id="460" dur="4500" fill="hold"/>
                                        <p:tgtEl>
                                          <p:spTgt spid="39"/>
                                        </p:tgtEl>
                                        <p:attrNameLst>
                                          <p:attrName>ppt_w</p:attrName>
                                        </p:attrNameLst>
                                      </p:cBhvr>
                                      <p:tavLst>
                                        <p:tav tm="0">
                                          <p:val>
                                            <p:strVal val="#ppt_w"/>
                                          </p:val>
                                        </p:tav>
                                        <p:tav tm="100000">
                                          <p:val>
                                            <p:strVal val="#ppt_w"/>
                                          </p:val>
                                        </p:tav>
                                      </p:tavLst>
                                    </p:anim>
                                    <p:anim calcmode="lin" valueType="num">
                                      <p:cBhvr>
                                        <p:cTn id="461" dur="4500" fill="hold"/>
                                        <p:tgtEl>
                                          <p:spTgt spid="39"/>
                                        </p:tgtEl>
                                        <p:attrNameLst>
                                          <p:attrName>ppt_h</p:attrName>
                                        </p:attrNameLst>
                                      </p:cBhvr>
                                      <p:tavLst>
                                        <p:tav tm="0" fmla="#ppt_h*sin(2.5*pi*$)">
                                          <p:val>
                                            <p:fltVal val="0"/>
                                          </p:val>
                                        </p:tav>
                                        <p:tav tm="100000">
                                          <p:val>
                                            <p:fltVal val="1"/>
                                          </p:val>
                                        </p:tav>
                                      </p:tavLst>
                                    </p:anim>
                                  </p:childTnLst>
                                </p:cTn>
                              </p:par>
                              <p:par>
                                <p:cTn id="462" presetID="8" presetClass="emph" presetSubtype="0" repeatCount="indefinite" fill="hold" grpId="1" nodeType="withEffect">
                                  <p:stCondLst>
                                    <p:cond delay="0"/>
                                  </p:stCondLst>
                                  <p:childTnLst>
                                    <p:animRot by="21600000">
                                      <p:cBhvr>
                                        <p:cTn id="463" dur="4250" fill="hold"/>
                                        <p:tgtEl>
                                          <p:spTgt spid="39"/>
                                        </p:tgtEl>
                                        <p:attrNameLst>
                                          <p:attrName>r</p:attrName>
                                        </p:attrNameLst>
                                      </p:cBhvr>
                                    </p:animRot>
                                  </p:childTnLst>
                                </p:cTn>
                              </p:par>
                              <p:par>
                                <p:cTn id="464" presetID="2" presetClass="exit" presetSubtype="9" fill="hold" grpId="2" nodeType="withEffect">
                                  <p:stCondLst>
                                    <p:cond delay="0"/>
                                  </p:stCondLst>
                                  <p:childTnLst>
                                    <p:anim calcmode="lin" valueType="num">
                                      <p:cBhvr additive="base">
                                        <p:cTn id="465" dur="5500"/>
                                        <p:tgtEl>
                                          <p:spTgt spid="39"/>
                                        </p:tgtEl>
                                        <p:attrNameLst>
                                          <p:attrName>ppt_x</p:attrName>
                                        </p:attrNameLst>
                                      </p:cBhvr>
                                      <p:tavLst>
                                        <p:tav tm="0">
                                          <p:val>
                                            <p:strVal val="ppt_x"/>
                                          </p:val>
                                        </p:tav>
                                        <p:tav tm="100000">
                                          <p:val>
                                            <p:strVal val="0-ppt_w/2"/>
                                          </p:val>
                                        </p:tav>
                                      </p:tavLst>
                                    </p:anim>
                                    <p:anim calcmode="lin" valueType="num">
                                      <p:cBhvr additive="base">
                                        <p:cTn id="466" dur="5500"/>
                                        <p:tgtEl>
                                          <p:spTgt spid="39"/>
                                        </p:tgtEl>
                                        <p:attrNameLst>
                                          <p:attrName>ppt_y</p:attrName>
                                        </p:attrNameLst>
                                      </p:cBhvr>
                                      <p:tavLst>
                                        <p:tav tm="0">
                                          <p:val>
                                            <p:strVal val="ppt_y"/>
                                          </p:val>
                                        </p:tav>
                                        <p:tav tm="100000">
                                          <p:val>
                                            <p:strVal val="0-ppt_h/2"/>
                                          </p:val>
                                        </p:tav>
                                      </p:tavLst>
                                    </p:anim>
                                    <p:set>
                                      <p:cBhvr>
                                        <p:cTn id="467" dur="1" fill="hold">
                                          <p:stCondLst>
                                            <p:cond delay="5499"/>
                                          </p:stCondLst>
                                        </p:cTn>
                                        <p:tgtEl>
                                          <p:spTgt spid="39"/>
                                        </p:tgtEl>
                                        <p:attrNameLst>
                                          <p:attrName>style.visibility</p:attrName>
                                        </p:attrNameLst>
                                      </p:cBhvr>
                                      <p:to>
                                        <p:strVal val="hidden"/>
                                      </p:to>
                                    </p:set>
                                  </p:childTnLst>
                                </p:cTn>
                              </p:par>
                              <p:par>
                                <p:cTn id="468" presetID="19" presetClass="entr" presetSubtype="5" fill="hold" grpId="0" nodeType="withEffect">
                                  <p:stCondLst>
                                    <p:cond delay="0"/>
                                  </p:stCondLst>
                                  <p:childTnLst>
                                    <p:set>
                                      <p:cBhvr>
                                        <p:cTn id="469" dur="1" fill="hold">
                                          <p:stCondLst>
                                            <p:cond delay="0"/>
                                          </p:stCondLst>
                                        </p:cTn>
                                        <p:tgtEl>
                                          <p:spTgt spid="40"/>
                                        </p:tgtEl>
                                        <p:attrNameLst>
                                          <p:attrName>style.visibility</p:attrName>
                                        </p:attrNameLst>
                                      </p:cBhvr>
                                      <p:to>
                                        <p:strVal val="visible"/>
                                      </p:to>
                                    </p:set>
                                    <p:anim calcmode="lin" valueType="num">
                                      <p:cBhvr>
                                        <p:cTn id="470" dur="4500" fill="hold"/>
                                        <p:tgtEl>
                                          <p:spTgt spid="40"/>
                                        </p:tgtEl>
                                        <p:attrNameLst>
                                          <p:attrName>ppt_w</p:attrName>
                                        </p:attrNameLst>
                                      </p:cBhvr>
                                      <p:tavLst>
                                        <p:tav tm="0">
                                          <p:val>
                                            <p:strVal val="#ppt_w"/>
                                          </p:val>
                                        </p:tav>
                                        <p:tav tm="100000">
                                          <p:val>
                                            <p:strVal val="#ppt_w"/>
                                          </p:val>
                                        </p:tav>
                                      </p:tavLst>
                                    </p:anim>
                                    <p:anim calcmode="lin" valueType="num">
                                      <p:cBhvr>
                                        <p:cTn id="471" dur="4500" fill="hold"/>
                                        <p:tgtEl>
                                          <p:spTgt spid="40"/>
                                        </p:tgtEl>
                                        <p:attrNameLst>
                                          <p:attrName>ppt_h</p:attrName>
                                        </p:attrNameLst>
                                      </p:cBhvr>
                                      <p:tavLst>
                                        <p:tav tm="0" fmla="#ppt_h*sin(2.5*pi*$)">
                                          <p:val>
                                            <p:fltVal val="0"/>
                                          </p:val>
                                        </p:tav>
                                        <p:tav tm="100000">
                                          <p:val>
                                            <p:fltVal val="1"/>
                                          </p:val>
                                        </p:tav>
                                      </p:tavLst>
                                    </p:anim>
                                  </p:childTnLst>
                                </p:cTn>
                              </p:par>
                              <p:par>
                                <p:cTn id="472" presetID="8" presetClass="emph" presetSubtype="0" repeatCount="indefinite" fill="hold" grpId="1" nodeType="withEffect">
                                  <p:stCondLst>
                                    <p:cond delay="0"/>
                                  </p:stCondLst>
                                  <p:childTnLst>
                                    <p:animRot by="21600000">
                                      <p:cBhvr>
                                        <p:cTn id="473" dur="4250" fill="hold"/>
                                        <p:tgtEl>
                                          <p:spTgt spid="40"/>
                                        </p:tgtEl>
                                        <p:attrNameLst>
                                          <p:attrName>r</p:attrName>
                                        </p:attrNameLst>
                                      </p:cBhvr>
                                    </p:animRot>
                                  </p:childTnLst>
                                </p:cTn>
                              </p:par>
                              <p:par>
                                <p:cTn id="474" presetID="2" presetClass="exit" presetSubtype="9" fill="hold" grpId="2" nodeType="withEffect">
                                  <p:stCondLst>
                                    <p:cond delay="0"/>
                                  </p:stCondLst>
                                  <p:childTnLst>
                                    <p:anim calcmode="lin" valueType="num">
                                      <p:cBhvr additive="base">
                                        <p:cTn id="475" dur="5500"/>
                                        <p:tgtEl>
                                          <p:spTgt spid="40"/>
                                        </p:tgtEl>
                                        <p:attrNameLst>
                                          <p:attrName>ppt_x</p:attrName>
                                        </p:attrNameLst>
                                      </p:cBhvr>
                                      <p:tavLst>
                                        <p:tav tm="0">
                                          <p:val>
                                            <p:strVal val="ppt_x"/>
                                          </p:val>
                                        </p:tav>
                                        <p:tav tm="100000">
                                          <p:val>
                                            <p:strVal val="0-ppt_w/2"/>
                                          </p:val>
                                        </p:tav>
                                      </p:tavLst>
                                    </p:anim>
                                    <p:anim calcmode="lin" valueType="num">
                                      <p:cBhvr additive="base">
                                        <p:cTn id="476" dur="5500"/>
                                        <p:tgtEl>
                                          <p:spTgt spid="40"/>
                                        </p:tgtEl>
                                        <p:attrNameLst>
                                          <p:attrName>ppt_y</p:attrName>
                                        </p:attrNameLst>
                                      </p:cBhvr>
                                      <p:tavLst>
                                        <p:tav tm="0">
                                          <p:val>
                                            <p:strVal val="ppt_y"/>
                                          </p:val>
                                        </p:tav>
                                        <p:tav tm="100000">
                                          <p:val>
                                            <p:strVal val="0-ppt_h/2"/>
                                          </p:val>
                                        </p:tav>
                                      </p:tavLst>
                                    </p:anim>
                                    <p:set>
                                      <p:cBhvr>
                                        <p:cTn id="477" dur="1" fill="hold">
                                          <p:stCondLst>
                                            <p:cond delay="5499"/>
                                          </p:stCondLst>
                                        </p:cTn>
                                        <p:tgtEl>
                                          <p:spTgt spid="40"/>
                                        </p:tgtEl>
                                        <p:attrNameLst>
                                          <p:attrName>style.visibility</p:attrName>
                                        </p:attrNameLst>
                                      </p:cBhvr>
                                      <p:to>
                                        <p:strVal val="hidden"/>
                                      </p:to>
                                    </p:set>
                                  </p:childTnLst>
                                </p:cTn>
                              </p:par>
                              <p:par>
                                <p:cTn id="478" presetID="19" presetClass="entr" presetSubtype="5" fill="hold" grpId="0" nodeType="withEffect">
                                  <p:stCondLst>
                                    <p:cond delay="0"/>
                                  </p:stCondLst>
                                  <p:childTnLst>
                                    <p:set>
                                      <p:cBhvr>
                                        <p:cTn id="479" dur="1" fill="hold">
                                          <p:stCondLst>
                                            <p:cond delay="0"/>
                                          </p:stCondLst>
                                        </p:cTn>
                                        <p:tgtEl>
                                          <p:spTgt spid="41"/>
                                        </p:tgtEl>
                                        <p:attrNameLst>
                                          <p:attrName>style.visibility</p:attrName>
                                        </p:attrNameLst>
                                      </p:cBhvr>
                                      <p:to>
                                        <p:strVal val="visible"/>
                                      </p:to>
                                    </p:set>
                                    <p:anim calcmode="lin" valueType="num">
                                      <p:cBhvr>
                                        <p:cTn id="480" dur="4500" fill="hold"/>
                                        <p:tgtEl>
                                          <p:spTgt spid="41"/>
                                        </p:tgtEl>
                                        <p:attrNameLst>
                                          <p:attrName>ppt_w</p:attrName>
                                        </p:attrNameLst>
                                      </p:cBhvr>
                                      <p:tavLst>
                                        <p:tav tm="0">
                                          <p:val>
                                            <p:strVal val="#ppt_w"/>
                                          </p:val>
                                        </p:tav>
                                        <p:tav tm="100000">
                                          <p:val>
                                            <p:strVal val="#ppt_w"/>
                                          </p:val>
                                        </p:tav>
                                      </p:tavLst>
                                    </p:anim>
                                    <p:anim calcmode="lin" valueType="num">
                                      <p:cBhvr>
                                        <p:cTn id="481" dur="4500" fill="hold"/>
                                        <p:tgtEl>
                                          <p:spTgt spid="41"/>
                                        </p:tgtEl>
                                        <p:attrNameLst>
                                          <p:attrName>ppt_h</p:attrName>
                                        </p:attrNameLst>
                                      </p:cBhvr>
                                      <p:tavLst>
                                        <p:tav tm="0" fmla="#ppt_h*sin(2.5*pi*$)">
                                          <p:val>
                                            <p:fltVal val="0"/>
                                          </p:val>
                                        </p:tav>
                                        <p:tav tm="100000">
                                          <p:val>
                                            <p:fltVal val="1"/>
                                          </p:val>
                                        </p:tav>
                                      </p:tavLst>
                                    </p:anim>
                                  </p:childTnLst>
                                </p:cTn>
                              </p:par>
                              <p:par>
                                <p:cTn id="482" presetID="8" presetClass="emph" presetSubtype="0" repeatCount="indefinite" fill="hold" grpId="1" nodeType="withEffect">
                                  <p:stCondLst>
                                    <p:cond delay="0"/>
                                  </p:stCondLst>
                                  <p:childTnLst>
                                    <p:animRot by="21600000">
                                      <p:cBhvr>
                                        <p:cTn id="483" dur="4250" fill="hold"/>
                                        <p:tgtEl>
                                          <p:spTgt spid="41"/>
                                        </p:tgtEl>
                                        <p:attrNameLst>
                                          <p:attrName>r</p:attrName>
                                        </p:attrNameLst>
                                      </p:cBhvr>
                                    </p:animRot>
                                  </p:childTnLst>
                                </p:cTn>
                              </p:par>
                              <p:par>
                                <p:cTn id="484" presetID="2" presetClass="exit" presetSubtype="9" fill="hold" grpId="2" nodeType="withEffect">
                                  <p:stCondLst>
                                    <p:cond delay="0"/>
                                  </p:stCondLst>
                                  <p:childTnLst>
                                    <p:anim calcmode="lin" valueType="num">
                                      <p:cBhvr additive="base">
                                        <p:cTn id="485" dur="5500"/>
                                        <p:tgtEl>
                                          <p:spTgt spid="41"/>
                                        </p:tgtEl>
                                        <p:attrNameLst>
                                          <p:attrName>ppt_x</p:attrName>
                                        </p:attrNameLst>
                                      </p:cBhvr>
                                      <p:tavLst>
                                        <p:tav tm="0">
                                          <p:val>
                                            <p:strVal val="ppt_x"/>
                                          </p:val>
                                        </p:tav>
                                        <p:tav tm="100000">
                                          <p:val>
                                            <p:strVal val="0-ppt_w/2"/>
                                          </p:val>
                                        </p:tav>
                                      </p:tavLst>
                                    </p:anim>
                                    <p:anim calcmode="lin" valueType="num">
                                      <p:cBhvr additive="base">
                                        <p:cTn id="486" dur="5500"/>
                                        <p:tgtEl>
                                          <p:spTgt spid="41"/>
                                        </p:tgtEl>
                                        <p:attrNameLst>
                                          <p:attrName>ppt_y</p:attrName>
                                        </p:attrNameLst>
                                      </p:cBhvr>
                                      <p:tavLst>
                                        <p:tav tm="0">
                                          <p:val>
                                            <p:strVal val="ppt_y"/>
                                          </p:val>
                                        </p:tav>
                                        <p:tav tm="100000">
                                          <p:val>
                                            <p:strVal val="0-ppt_h/2"/>
                                          </p:val>
                                        </p:tav>
                                      </p:tavLst>
                                    </p:anim>
                                    <p:set>
                                      <p:cBhvr>
                                        <p:cTn id="487" dur="1" fill="hold">
                                          <p:stCondLst>
                                            <p:cond delay="5499"/>
                                          </p:stCondLst>
                                        </p:cTn>
                                        <p:tgtEl>
                                          <p:spTgt spid="41"/>
                                        </p:tgtEl>
                                        <p:attrNameLst>
                                          <p:attrName>style.visibility</p:attrName>
                                        </p:attrNameLst>
                                      </p:cBhvr>
                                      <p:to>
                                        <p:strVal val="hidden"/>
                                      </p:to>
                                    </p:set>
                                  </p:childTnLst>
                                </p:cTn>
                              </p:par>
                              <p:par>
                                <p:cTn id="488" presetID="19" presetClass="entr" presetSubtype="5" fill="hold" grpId="0" nodeType="withEffect">
                                  <p:stCondLst>
                                    <p:cond delay="0"/>
                                  </p:stCondLst>
                                  <p:childTnLst>
                                    <p:set>
                                      <p:cBhvr>
                                        <p:cTn id="489" dur="1" fill="hold">
                                          <p:stCondLst>
                                            <p:cond delay="0"/>
                                          </p:stCondLst>
                                        </p:cTn>
                                        <p:tgtEl>
                                          <p:spTgt spid="42"/>
                                        </p:tgtEl>
                                        <p:attrNameLst>
                                          <p:attrName>style.visibility</p:attrName>
                                        </p:attrNameLst>
                                      </p:cBhvr>
                                      <p:to>
                                        <p:strVal val="visible"/>
                                      </p:to>
                                    </p:set>
                                    <p:anim calcmode="lin" valueType="num">
                                      <p:cBhvr>
                                        <p:cTn id="490" dur="4500" fill="hold"/>
                                        <p:tgtEl>
                                          <p:spTgt spid="42"/>
                                        </p:tgtEl>
                                        <p:attrNameLst>
                                          <p:attrName>ppt_w</p:attrName>
                                        </p:attrNameLst>
                                      </p:cBhvr>
                                      <p:tavLst>
                                        <p:tav tm="0">
                                          <p:val>
                                            <p:strVal val="#ppt_w"/>
                                          </p:val>
                                        </p:tav>
                                        <p:tav tm="100000">
                                          <p:val>
                                            <p:strVal val="#ppt_w"/>
                                          </p:val>
                                        </p:tav>
                                      </p:tavLst>
                                    </p:anim>
                                    <p:anim calcmode="lin" valueType="num">
                                      <p:cBhvr>
                                        <p:cTn id="491" dur="4500" fill="hold"/>
                                        <p:tgtEl>
                                          <p:spTgt spid="42"/>
                                        </p:tgtEl>
                                        <p:attrNameLst>
                                          <p:attrName>ppt_h</p:attrName>
                                        </p:attrNameLst>
                                      </p:cBhvr>
                                      <p:tavLst>
                                        <p:tav tm="0" fmla="#ppt_h*sin(2.5*pi*$)">
                                          <p:val>
                                            <p:fltVal val="0"/>
                                          </p:val>
                                        </p:tav>
                                        <p:tav tm="100000">
                                          <p:val>
                                            <p:fltVal val="1"/>
                                          </p:val>
                                        </p:tav>
                                      </p:tavLst>
                                    </p:anim>
                                  </p:childTnLst>
                                </p:cTn>
                              </p:par>
                              <p:par>
                                <p:cTn id="492" presetID="8" presetClass="emph" presetSubtype="0" repeatCount="indefinite" fill="hold" grpId="1" nodeType="withEffect">
                                  <p:stCondLst>
                                    <p:cond delay="0"/>
                                  </p:stCondLst>
                                  <p:childTnLst>
                                    <p:animRot by="21600000">
                                      <p:cBhvr>
                                        <p:cTn id="493" dur="4250" fill="hold"/>
                                        <p:tgtEl>
                                          <p:spTgt spid="42"/>
                                        </p:tgtEl>
                                        <p:attrNameLst>
                                          <p:attrName>r</p:attrName>
                                        </p:attrNameLst>
                                      </p:cBhvr>
                                    </p:animRot>
                                  </p:childTnLst>
                                </p:cTn>
                              </p:par>
                              <p:par>
                                <p:cTn id="494" presetID="2" presetClass="exit" presetSubtype="9" fill="hold" grpId="2" nodeType="withEffect">
                                  <p:stCondLst>
                                    <p:cond delay="0"/>
                                  </p:stCondLst>
                                  <p:childTnLst>
                                    <p:anim calcmode="lin" valueType="num">
                                      <p:cBhvr additive="base">
                                        <p:cTn id="495" dur="5500"/>
                                        <p:tgtEl>
                                          <p:spTgt spid="42"/>
                                        </p:tgtEl>
                                        <p:attrNameLst>
                                          <p:attrName>ppt_x</p:attrName>
                                        </p:attrNameLst>
                                      </p:cBhvr>
                                      <p:tavLst>
                                        <p:tav tm="0">
                                          <p:val>
                                            <p:strVal val="ppt_x"/>
                                          </p:val>
                                        </p:tav>
                                        <p:tav tm="100000">
                                          <p:val>
                                            <p:strVal val="0-ppt_w/2"/>
                                          </p:val>
                                        </p:tav>
                                      </p:tavLst>
                                    </p:anim>
                                    <p:anim calcmode="lin" valueType="num">
                                      <p:cBhvr additive="base">
                                        <p:cTn id="496" dur="5500"/>
                                        <p:tgtEl>
                                          <p:spTgt spid="42"/>
                                        </p:tgtEl>
                                        <p:attrNameLst>
                                          <p:attrName>ppt_y</p:attrName>
                                        </p:attrNameLst>
                                      </p:cBhvr>
                                      <p:tavLst>
                                        <p:tav tm="0">
                                          <p:val>
                                            <p:strVal val="ppt_y"/>
                                          </p:val>
                                        </p:tav>
                                        <p:tav tm="100000">
                                          <p:val>
                                            <p:strVal val="0-ppt_h/2"/>
                                          </p:val>
                                        </p:tav>
                                      </p:tavLst>
                                    </p:anim>
                                    <p:set>
                                      <p:cBhvr>
                                        <p:cTn id="497" dur="1" fill="hold">
                                          <p:stCondLst>
                                            <p:cond delay="5499"/>
                                          </p:stCondLst>
                                        </p:cTn>
                                        <p:tgtEl>
                                          <p:spTgt spid="42"/>
                                        </p:tgtEl>
                                        <p:attrNameLst>
                                          <p:attrName>style.visibility</p:attrName>
                                        </p:attrNameLst>
                                      </p:cBhvr>
                                      <p:to>
                                        <p:strVal val="hidden"/>
                                      </p:to>
                                    </p:set>
                                  </p:childTnLst>
                                </p:cTn>
                              </p:par>
                              <p:par>
                                <p:cTn id="498" presetID="19" presetClass="entr" presetSubtype="5" fill="hold" grpId="0" nodeType="withEffect">
                                  <p:stCondLst>
                                    <p:cond delay="0"/>
                                  </p:stCondLst>
                                  <p:childTnLst>
                                    <p:set>
                                      <p:cBhvr>
                                        <p:cTn id="499" dur="1" fill="hold">
                                          <p:stCondLst>
                                            <p:cond delay="0"/>
                                          </p:stCondLst>
                                        </p:cTn>
                                        <p:tgtEl>
                                          <p:spTgt spid="43"/>
                                        </p:tgtEl>
                                        <p:attrNameLst>
                                          <p:attrName>style.visibility</p:attrName>
                                        </p:attrNameLst>
                                      </p:cBhvr>
                                      <p:to>
                                        <p:strVal val="visible"/>
                                      </p:to>
                                    </p:set>
                                    <p:anim calcmode="lin" valueType="num">
                                      <p:cBhvr>
                                        <p:cTn id="500" dur="4500" fill="hold"/>
                                        <p:tgtEl>
                                          <p:spTgt spid="43"/>
                                        </p:tgtEl>
                                        <p:attrNameLst>
                                          <p:attrName>ppt_w</p:attrName>
                                        </p:attrNameLst>
                                      </p:cBhvr>
                                      <p:tavLst>
                                        <p:tav tm="0">
                                          <p:val>
                                            <p:strVal val="#ppt_w"/>
                                          </p:val>
                                        </p:tav>
                                        <p:tav tm="100000">
                                          <p:val>
                                            <p:strVal val="#ppt_w"/>
                                          </p:val>
                                        </p:tav>
                                      </p:tavLst>
                                    </p:anim>
                                    <p:anim calcmode="lin" valueType="num">
                                      <p:cBhvr>
                                        <p:cTn id="501" dur="4500" fill="hold"/>
                                        <p:tgtEl>
                                          <p:spTgt spid="43"/>
                                        </p:tgtEl>
                                        <p:attrNameLst>
                                          <p:attrName>ppt_h</p:attrName>
                                        </p:attrNameLst>
                                      </p:cBhvr>
                                      <p:tavLst>
                                        <p:tav tm="0" fmla="#ppt_h*sin(2.5*pi*$)">
                                          <p:val>
                                            <p:fltVal val="0"/>
                                          </p:val>
                                        </p:tav>
                                        <p:tav tm="100000">
                                          <p:val>
                                            <p:fltVal val="1"/>
                                          </p:val>
                                        </p:tav>
                                      </p:tavLst>
                                    </p:anim>
                                  </p:childTnLst>
                                </p:cTn>
                              </p:par>
                              <p:par>
                                <p:cTn id="502" presetID="8" presetClass="emph" presetSubtype="0" repeatCount="indefinite" fill="hold" grpId="1" nodeType="withEffect">
                                  <p:stCondLst>
                                    <p:cond delay="0"/>
                                  </p:stCondLst>
                                  <p:childTnLst>
                                    <p:animRot by="21600000">
                                      <p:cBhvr>
                                        <p:cTn id="503" dur="4250" fill="hold"/>
                                        <p:tgtEl>
                                          <p:spTgt spid="43"/>
                                        </p:tgtEl>
                                        <p:attrNameLst>
                                          <p:attrName>r</p:attrName>
                                        </p:attrNameLst>
                                      </p:cBhvr>
                                    </p:animRot>
                                  </p:childTnLst>
                                </p:cTn>
                              </p:par>
                              <p:par>
                                <p:cTn id="504" presetID="2" presetClass="exit" presetSubtype="9" fill="hold" grpId="2" nodeType="withEffect">
                                  <p:stCondLst>
                                    <p:cond delay="0"/>
                                  </p:stCondLst>
                                  <p:childTnLst>
                                    <p:anim calcmode="lin" valueType="num">
                                      <p:cBhvr additive="base">
                                        <p:cTn id="505" dur="5500"/>
                                        <p:tgtEl>
                                          <p:spTgt spid="43"/>
                                        </p:tgtEl>
                                        <p:attrNameLst>
                                          <p:attrName>ppt_x</p:attrName>
                                        </p:attrNameLst>
                                      </p:cBhvr>
                                      <p:tavLst>
                                        <p:tav tm="0">
                                          <p:val>
                                            <p:strVal val="ppt_x"/>
                                          </p:val>
                                        </p:tav>
                                        <p:tav tm="100000">
                                          <p:val>
                                            <p:strVal val="0-ppt_w/2"/>
                                          </p:val>
                                        </p:tav>
                                      </p:tavLst>
                                    </p:anim>
                                    <p:anim calcmode="lin" valueType="num">
                                      <p:cBhvr additive="base">
                                        <p:cTn id="506" dur="5500"/>
                                        <p:tgtEl>
                                          <p:spTgt spid="43"/>
                                        </p:tgtEl>
                                        <p:attrNameLst>
                                          <p:attrName>ppt_y</p:attrName>
                                        </p:attrNameLst>
                                      </p:cBhvr>
                                      <p:tavLst>
                                        <p:tav tm="0">
                                          <p:val>
                                            <p:strVal val="ppt_y"/>
                                          </p:val>
                                        </p:tav>
                                        <p:tav tm="100000">
                                          <p:val>
                                            <p:strVal val="0-ppt_h/2"/>
                                          </p:val>
                                        </p:tav>
                                      </p:tavLst>
                                    </p:anim>
                                    <p:set>
                                      <p:cBhvr>
                                        <p:cTn id="507" dur="1" fill="hold">
                                          <p:stCondLst>
                                            <p:cond delay="5499"/>
                                          </p:stCondLst>
                                        </p:cTn>
                                        <p:tgtEl>
                                          <p:spTgt spid="43"/>
                                        </p:tgtEl>
                                        <p:attrNameLst>
                                          <p:attrName>style.visibility</p:attrName>
                                        </p:attrNameLst>
                                      </p:cBhvr>
                                      <p:to>
                                        <p:strVal val="hidden"/>
                                      </p:to>
                                    </p:set>
                                  </p:childTnLst>
                                </p:cTn>
                              </p:par>
                              <p:par>
                                <p:cTn id="508" presetID="19" presetClass="entr" presetSubtype="5" fill="hold" grpId="0" nodeType="withEffect">
                                  <p:stCondLst>
                                    <p:cond delay="0"/>
                                  </p:stCondLst>
                                  <p:childTnLst>
                                    <p:set>
                                      <p:cBhvr>
                                        <p:cTn id="509" dur="1" fill="hold">
                                          <p:stCondLst>
                                            <p:cond delay="0"/>
                                          </p:stCondLst>
                                        </p:cTn>
                                        <p:tgtEl>
                                          <p:spTgt spid="44"/>
                                        </p:tgtEl>
                                        <p:attrNameLst>
                                          <p:attrName>style.visibility</p:attrName>
                                        </p:attrNameLst>
                                      </p:cBhvr>
                                      <p:to>
                                        <p:strVal val="visible"/>
                                      </p:to>
                                    </p:set>
                                    <p:anim calcmode="lin" valueType="num">
                                      <p:cBhvr>
                                        <p:cTn id="510" dur="4500" fill="hold"/>
                                        <p:tgtEl>
                                          <p:spTgt spid="44"/>
                                        </p:tgtEl>
                                        <p:attrNameLst>
                                          <p:attrName>ppt_w</p:attrName>
                                        </p:attrNameLst>
                                      </p:cBhvr>
                                      <p:tavLst>
                                        <p:tav tm="0">
                                          <p:val>
                                            <p:strVal val="#ppt_w"/>
                                          </p:val>
                                        </p:tav>
                                        <p:tav tm="100000">
                                          <p:val>
                                            <p:strVal val="#ppt_w"/>
                                          </p:val>
                                        </p:tav>
                                      </p:tavLst>
                                    </p:anim>
                                    <p:anim calcmode="lin" valueType="num">
                                      <p:cBhvr>
                                        <p:cTn id="511" dur="4500" fill="hold"/>
                                        <p:tgtEl>
                                          <p:spTgt spid="44"/>
                                        </p:tgtEl>
                                        <p:attrNameLst>
                                          <p:attrName>ppt_h</p:attrName>
                                        </p:attrNameLst>
                                      </p:cBhvr>
                                      <p:tavLst>
                                        <p:tav tm="0" fmla="#ppt_h*sin(2.5*pi*$)">
                                          <p:val>
                                            <p:fltVal val="0"/>
                                          </p:val>
                                        </p:tav>
                                        <p:tav tm="100000">
                                          <p:val>
                                            <p:fltVal val="1"/>
                                          </p:val>
                                        </p:tav>
                                      </p:tavLst>
                                    </p:anim>
                                  </p:childTnLst>
                                </p:cTn>
                              </p:par>
                              <p:par>
                                <p:cTn id="512" presetID="8" presetClass="emph" presetSubtype="0" repeatCount="indefinite" fill="hold" grpId="1" nodeType="withEffect">
                                  <p:stCondLst>
                                    <p:cond delay="0"/>
                                  </p:stCondLst>
                                  <p:childTnLst>
                                    <p:animRot by="21600000">
                                      <p:cBhvr>
                                        <p:cTn id="513" dur="4250" fill="hold"/>
                                        <p:tgtEl>
                                          <p:spTgt spid="44"/>
                                        </p:tgtEl>
                                        <p:attrNameLst>
                                          <p:attrName>r</p:attrName>
                                        </p:attrNameLst>
                                      </p:cBhvr>
                                    </p:animRot>
                                  </p:childTnLst>
                                </p:cTn>
                              </p:par>
                              <p:par>
                                <p:cTn id="514" presetID="2" presetClass="exit" presetSubtype="9" fill="hold" grpId="2" nodeType="withEffect">
                                  <p:stCondLst>
                                    <p:cond delay="0"/>
                                  </p:stCondLst>
                                  <p:childTnLst>
                                    <p:anim calcmode="lin" valueType="num">
                                      <p:cBhvr additive="base">
                                        <p:cTn id="515" dur="5500"/>
                                        <p:tgtEl>
                                          <p:spTgt spid="44"/>
                                        </p:tgtEl>
                                        <p:attrNameLst>
                                          <p:attrName>ppt_x</p:attrName>
                                        </p:attrNameLst>
                                      </p:cBhvr>
                                      <p:tavLst>
                                        <p:tav tm="0">
                                          <p:val>
                                            <p:strVal val="ppt_x"/>
                                          </p:val>
                                        </p:tav>
                                        <p:tav tm="100000">
                                          <p:val>
                                            <p:strVal val="0-ppt_w/2"/>
                                          </p:val>
                                        </p:tav>
                                      </p:tavLst>
                                    </p:anim>
                                    <p:anim calcmode="lin" valueType="num">
                                      <p:cBhvr additive="base">
                                        <p:cTn id="516" dur="5500"/>
                                        <p:tgtEl>
                                          <p:spTgt spid="44"/>
                                        </p:tgtEl>
                                        <p:attrNameLst>
                                          <p:attrName>ppt_y</p:attrName>
                                        </p:attrNameLst>
                                      </p:cBhvr>
                                      <p:tavLst>
                                        <p:tav tm="0">
                                          <p:val>
                                            <p:strVal val="ppt_y"/>
                                          </p:val>
                                        </p:tav>
                                        <p:tav tm="100000">
                                          <p:val>
                                            <p:strVal val="0-ppt_h/2"/>
                                          </p:val>
                                        </p:tav>
                                      </p:tavLst>
                                    </p:anim>
                                    <p:set>
                                      <p:cBhvr>
                                        <p:cTn id="517" dur="1" fill="hold">
                                          <p:stCondLst>
                                            <p:cond delay="5499"/>
                                          </p:stCondLst>
                                        </p:cTn>
                                        <p:tgtEl>
                                          <p:spTgt spid="44"/>
                                        </p:tgtEl>
                                        <p:attrNameLst>
                                          <p:attrName>style.visibility</p:attrName>
                                        </p:attrNameLst>
                                      </p:cBhvr>
                                      <p:to>
                                        <p:strVal val="hidden"/>
                                      </p:to>
                                    </p:set>
                                  </p:childTnLst>
                                </p:cTn>
                              </p:par>
                              <p:par>
                                <p:cTn id="518" presetID="19" presetClass="entr" presetSubtype="5" fill="hold" grpId="0" nodeType="withEffect">
                                  <p:stCondLst>
                                    <p:cond delay="0"/>
                                  </p:stCondLst>
                                  <p:childTnLst>
                                    <p:set>
                                      <p:cBhvr>
                                        <p:cTn id="519" dur="1" fill="hold">
                                          <p:stCondLst>
                                            <p:cond delay="0"/>
                                          </p:stCondLst>
                                        </p:cTn>
                                        <p:tgtEl>
                                          <p:spTgt spid="45"/>
                                        </p:tgtEl>
                                        <p:attrNameLst>
                                          <p:attrName>style.visibility</p:attrName>
                                        </p:attrNameLst>
                                      </p:cBhvr>
                                      <p:to>
                                        <p:strVal val="visible"/>
                                      </p:to>
                                    </p:set>
                                    <p:anim calcmode="lin" valueType="num">
                                      <p:cBhvr>
                                        <p:cTn id="520" dur="4500" fill="hold"/>
                                        <p:tgtEl>
                                          <p:spTgt spid="45"/>
                                        </p:tgtEl>
                                        <p:attrNameLst>
                                          <p:attrName>ppt_w</p:attrName>
                                        </p:attrNameLst>
                                      </p:cBhvr>
                                      <p:tavLst>
                                        <p:tav tm="0">
                                          <p:val>
                                            <p:strVal val="#ppt_w"/>
                                          </p:val>
                                        </p:tav>
                                        <p:tav tm="100000">
                                          <p:val>
                                            <p:strVal val="#ppt_w"/>
                                          </p:val>
                                        </p:tav>
                                      </p:tavLst>
                                    </p:anim>
                                    <p:anim calcmode="lin" valueType="num">
                                      <p:cBhvr>
                                        <p:cTn id="521" dur="4500" fill="hold"/>
                                        <p:tgtEl>
                                          <p:spTgt spid="45"/>
                                        </p:tgtEl>
                                        <p:attrNameLst>
                                          <p:attrName>ppt_h</p:attrName>
                                        </p:attrNameLst>
                                      </p:cBhvr>
                                      <p:tavLst>
                                        <p:tav tm="0" fmla="#ppt_h*sin(2.5*pi*$)">
                                          <p:val>
                                            <p:fltVal val="0"/>
                                          </p:val>
                                        </p:tav>
                                        <p:tav tm="100000">
                                          <p:val>
                                            <p:fltVal val="1"/>
                                          </p:val>
                                        </p:tav>
                                      </p:tavLst>
                                    </p:anim>
                                  </p:childTnLst>
                                </p:cTn>
                              </p:par>
                              <p:par>
                                <p:cTn id="522" presetID="8" presetClass="emph" presetSubtype="0" repeatCount="indefinite" fill="hold" grpId="1" nodeType="withEffect">
                                  <p:stCondLst>
                                    <p:cond delay="0"/>
                                  </p:stCondLst>
                                  <p:childTnLst>
                                    <p:animRot by="21600000">
                                      <p:cBhvr>
                                        <p:cTn id="523" dur="4250" fill="hold"/>
                                        <p:tgtEl>
                                          <p:spTgt spid="45"/>
                                        </p:tgtEl>
                                        <p:attrNameLst>
                                          <p:attrName>r</p:attrName>
                                        </p:attrNameLst>
                                      </p:cBhvr>
                                    </p:animRot>
                                  </p:childTnLst>
                                </p:cTn>
                              </p:par>
                              <p:par>
                                <p:cTn id="524" presetID="2" presetClass="exit" presetSubtype="9" fill="hold" grpId="2" nodeType="withEffect">
                                  <p:stCondLst>
                                    <p:cond delay="0"/>
                                  </p:stCondLst>
                                  <p:childTnLst>
                                    <p:anim calcmode="lin" valueType="num">
                                      <p:cBhvr additive="base">
                                        <p:cTn id="525" dur="5500"/>
                                        <p:tgtEl>
                                          <p:spTgt spid="45"/>
                                        </p:tgtEl>
                                        <p:attrNameLst>
                                          <p:attrName>ppt_x</p:attrName>
                                        </p:attrNameLst>
                                      </p:cBhvr>
                                      <p:tavLst>
                                        <p:tav tm="0">
                                          <p:val>
                                            <p:strVal val="ppt_x"/>
                                          </p:val>
                                        </p:tav>
                                        <p:tav tm="100000">
                                          <p:val>
                                            <p:strVal val="0-ppt_w/2"/>
                                          </p:val>
                                        </p:tav>
                                      </p:tavLst>
                                    </p:anim>
                                    <p:anim calcmode="lin" valueType="num">
                                      <p:cBhvr additive="base">
                                        <p:cTn id="526" dur="5500"/>
                                        <p:tgtEl>
                                          <p:spTgt spid="45"/>
                                        </p:tgtEl>
                                        <p:attrNameLst>
                                          <p:attrName>ppt_y</p:attrName>
                                        </p:attrNameLst>
                                      </p:cBhvr>
                                      <p:tavLst>
                                        <p:tav tm="0">
                                          <p:val>
                                            <p:strVal val="ppt_y"/>
                                          </p:val>
                                        </p:tav>
                                        <p:tav tm="100000">
                                          <p:val>
                                            <p:strVal val="0-ppt_h/2"/>
                                          </p:val>
                                        </p:tav>
                                      </p:tavLst>
                                    </p:anim>
                                    <p:set>
                                      <p:cBhvr>
                                        <p:cTn id="527" dur="1" fill="hold">
                                          <p:stCondLst>
                                            <p:cond delay="5499"/>
                                          </p:stCondLst>
                                        </p:cTn>
                                        <p:tgtEl>
                                          <p:spTgt spid="45"/>
                                        </p:tgtEl>
                                        <p:attrNameLst>
                                          <p:attrName>style.visibility</p:attrName>
                                        </p:attrNameLst>
                                      </p:cBhvr>
                                      <p:to>
                                        <p:strVal val="hidden"/>
                                      </p:to>
                                    </p:set>
                                  </p:childTnLst>
                                </p:cTn>
                              </p:par>
                              <p:par>
                                <p:cTn id="528" presetID="23" presetClass="entr" presetSubtype="528" fill="hold" nodeType="withEffect">
                                  <p:stCondLst>
                                    <p:cond delay="2500"/>
                                  </p:stCondLst>
                                  <p:childTnLst>
                                    <p:set>
                                      <p:cBhvr>
                                        <p:cTn id="529" dur="1" fill="hold">
                                          <p:stCondLst>
                                            <p:cond delay="0"/>
                                          </p:stCondLst>
                                        </p:cTn>
                                        <p:tgtEl>
                                          <p:spTgt spid="4106"/>
                                        </p:tgtEl>
                                        <p:attrNameLst>
                                          <p:attrName>style.visibility</p:attrName>
                                        </p:attrNameLst>
                                      </p:cBhvr>
                                      <p:to>
                                        <p:strVal val="visible"/>
                                      </p:to>
                                    </p:set>
                                    <p:anim calcmode="lin" valueType="num">
                                      <p:cBhvr>
                                        <p:cTn id="530" dur="3000" fill="hold"/>
                                        <p:tgtEl>
                                          <p:spTgt spid="4106"/>
                                        </p:tgtEl>
                                        <p:attrNameLst>
                                          <p:attrName>ppt_w</p:attrName>
                                        </p:attrNameLst>
                                      </p:cBhvr>
                                      <p:tavLst>
                                        <p:tav tm="0">
                                          <p:val>
                                            <p:fltVal val="0"/>
                                          </p:val>
                                        </p:tav>
                                        <p:tav tm="100000">
                                          <p:val>
                                            <p:strVal val="#ppt_w"/>
                                          </p:val>
                                        </p:tav>
                                      </p:tavLst>
                                    </p:anim>
                                    <p:anim calcmode="lin" valueType="num">
                                      <p:cBhvr>
                                        <p:cTn id="531" dur="3000" fill="hold"/>
                                        <p:tgtEl>
                                          <p:spTgt spid="4106"/>
                                        </p:tgtEl>
                                        <p:attrNameLst>
                                          <p:attrName>ppt_h</p:attrName>
                                        </p:attrNameLst>
                                      </p:cBhvr>
                                      <p:tavLst>
                                        <p:tav tm="0">
                                          <p:val>
                                            <p:fltVal val="0"/>
                                          </p:val>
                                        </p:tav>
                                        <p:tav tm="100000">
                                          <p:val>
                                            <p:strVal val="#ppt_h"/>
                                          </p:val>
                                        </p:tav>
                                      </p:tavLst>
                                    </p:anim>
                                    <p:anim calcmode="lin" valueType="num">
                                      <p:cBhvr>
                                        <p:cTn id="532" dur="3000" fill="hold"/>
                                        <p:tgtEl>
                                          <p:spTgt spid="4106"/>
                                        </p:tgtEl>
                                        <p:attrNameLst>
                                          <p:attrName>ppt_x</p:attrName>
                                        </p:attrNameLst>
                                      </p:cBhvr>
                                      <p:tavLst>
                                        <p:tav tm="0">
                                          <p:val>
                                            <p:fltVal val="0.5"/>
                                          </p:val>
                                        </p:tav>
                                        <p:tav tm="100000">
                                          <p:val>
                                            <p:strVal val="#ppt_x"/>
                                          </p:val>
                                        </p:tav>
                                      </p:tavLst>
                                    </p:anim>
                                    <p:anim calcmode="lin" valueType="num">
                                      <p:cBhvr>
                                        <p:cTn id="533" dur="3000" fill="hold"/>
                                        <p:tgtEl>
                                          <p:spTgt spid="4106"/>
                                        </p:tgtEl>
                                        <p:attrNameLst>
                                          <p:attrName>ppt_y</p:attrName>
                                        </p:attrNameLst>
                                      </p:cBhvr>
                                      <p:tavLst>
                                        <p:tav tm="0">
                                          <p:val>
                                            <p:fltVal val="0.5"/>
                                          </p:val>
                                        </p:tav>
                                        <p:tav tm="100000">
                                          <p:val>
                                            <p:strVal val="#ppt_y"/>
                                          </p:val>
                                        </p:tav>
                                      </p:tavLst>
                                    </p:anim>
                                  </p:childTnLst>
                                </p:cTn>
                              </p:par>
                              <p:par>
                                <p:cTn id="534" presetID="19" presetClass="entr" presetSubtype="5" fill="hold" grpId="0" nodeType="withEffect">
                                  <p:stCondLst>
                                    <p:cond delay="0"/>
                                  </p:stCondLst>
                                  <p:childTnLst>
                                    <p:set>
                                      <p:cBhvr>
                                        <p:cTn id="535" dur="1" fill="hold">
                                          <p:stCondLst>
                                            <p:cond delay="0"/>
                                          </p:stCondLst>
                                        </p:cTn>
                                        <p:tgtEl>
                                          <p:spTgt spid="59"/>
                                        </p:tgtEl>
                                        <p:attrNameLst>
                                          <p:attrName>style.visibility</p:attrName>
                                        </p:attrNameLst>
                                      </p:cBhvr>
                                      <p:to>
                                        <p:strVal val="visible"/>
                                      </p:to>
                                    </p:set>
                                    <p:anim calcmode="lin" valueType="num">
                                      <p:cBhvr>
                                        <p:cTn id="536" dur="4500" fill="hold"/>
                                        <p:tgtEl>
                                          <p:spTgt spid="59"/>
                                        </p:tgtEl>
                                        <p:attrNameLst>
                                          <p:attrName>ppt_w</p:attrName>
                                        </p:attrNameLst>
                                      </p:cBhvr>
                                      <p:tavLst>
                                        <p:tav tm="0">
                                          <p:val>
                                            <p:strVal val="#ppt_w"/>
                                          </p:val>
                                        </p:tav>
                                        <p:tav tm="100000">
                                          <p:val>
                                            <p:strVal val="#ppt_w"/>
                                          </p:val>
                                        </p:tav>
                                      </p:tavLst>
                                    </p:anim>
                                    <p:anim calcmode="lin" valueType="num">
                                      <p:cBhvr>
                                        <p:cTn id="537" dur="4500" fill="hold"/>
                                        <p:tgtEl>
                                          <p:spTgt spid="59"/>
                                        </p:tgtEl>
                                        <p:attrNameLst>
                                          <p:attrName>ppt_h</p:attrName>
                                        </p:attrNameLst>
                                      </p:cBhvr>
                                      <p:tavLst>
                                        <p:tav tm="0" fmla="#ppt_h*sin(2.5*pi*$)">
                                          <p:val>
                                            <p:fltVal val="0"/>
                                          </p:val>
                                        </p:tav>
                                        <p:tav tm="100000">
                                          <p:val>
                                            <p:fltVal val="1"/>
                                          </p:val>
                                        </p:tav>
                                      </p:tavLst>
                                    </p:anim>
                                  </p:childTnLst>
                                </p:cTn>
                              </p:par>
                              <p:par>
                                <p:cTn id="538" presetID="8" presetClass="emph" presetSubtype="0" repeatCount="indefinite" fill="hold" grpId="1" nodeType="withEffect">
                                  <p:stCondLst>
                                    <p:cond delay="0"/>
                                  </p:stCondLst>
                                  <p:childTnLst>
                                    <p:animRot by="-21600000">
                                      <p:cBhvr>
                                        <p:cTn id="539" dur="4250" fill="hold"/>
                                        <p:tgtEl>
                                          <p:spTgt spid="59"/>
                                        </p:tgtEl>
                                        <p:attrNameLst>
                                          <p:attrName>r</p:attrName>
                                        </p:attrNameLst>
                                      </p:cBhvr>
                                    </p:animRot>
                                  </p:childTnLst>
                                </p:cTn>
                              </p:par>
                              <p:par>
                                <p:cTn id="540" presetID="2" presetClass="exit" presetSubtype="12" fill="hold" grpId="2" nodeType="withEffect">
                                  <p:stCondLst>
                                    <p:cond delay="0"/>
                                  </p:stCondLst>
                                  <p:childTnLst>
                                    <p:anim calcmode="lin" valueType="num">
                                      <p:cBhvr additive="base">
                                        <p:cTn id="541" dur="5500"/>
                                        <p:tgtEl>
                                          <p:spTgt spid="59"/>
                                        </p:tgtEl>
                                        <p:attrNameLst>
                                          <p:attrName>ppt_x</p:attrName>
                                        </p:attrNameLst>
                                      </p:cBhvr>
                                      <p:tavLst>
                                        <p:tav tm="0">
                                          <p:val>
                                            <p:strVal val="ppt_x"/>
                                          </p:val>
                                        </p:tav>
                                        <p:tav tm="100000">
                                          <p:val>
                                            <p:strVal val="0-ppt_w/2"/>
                                          </p:val>
                                        </p:tav>
                                      </p:tavLst>
                                    </p:anim>
                                    <p:anim calcmode="lin" valueType="num">
                                      <p:cBhvr additive="base">
                                        <p:cTn id="542" dur="5500"/>
                                        <p:tgtEl>
                                          <p:spTgt spid="59"/>
                                        </p:tgtEl>
                                        <p:attrNameLst>
                                          <p:attrName>ppt_y</p:attrName>
                                        </p:attrNameLst>
                                      </p:cBhvr>
                                      <p:tavLst>
                                        <p:tav tm="0">
                                          <p:val>
                                            <p:strVal val="ppt_y"/>
                                          </p:val>
                                        </p:tav>
                                        <p:tav tm="100000">
                                          <p:val>
                                            <p:strVal val="1+ppt_h/2"/>
                                          </p:val>
                                        </p:tav>
                                      </p:tavLst>
                                    </p:anim>
                                    <p:set>
                                      <p:cBhvr>
                                        <p:cTn id="543" dur="1" fill="hold">
                                          <p:stCondLst>
                                            <p:cond delay="5499"/>
                                          </p:stCondLst>
                                        </p:cTn>
                                        <p:tgtEl>
                                          <p:spTgt spid="59"/>
                                        </p:tgtEl>
                                        <p:attrNameLst>
                                          <p:attrName>style.visibility</p:attrName>
                                        </p:attrNameLst>
                                      </p:cBhvr>
                                      <p:to>
                                        <p:strVal val="hidden"/>
                                      </p:to>
                                    </p:set>
                                  </p:childTnLst>
                                </p:cTn>
                              </p:par>
                              <p:par>
                                <p:cTn id="544" presetID="19" presetClass="entr" presetSubtype="5" fill="hold" grpId="0" nodeType="withEffect">
                                  <p:stCondLst>
                                    <p:cond delay="0"/>
                                  </p:stCondLst>
                                  <p:childTnLst>
                                    <p:set>
                                      <p:cBhvr>
                                        <p:cTn id="545" dur="1" fill="hold">
                                          <p:stCondLst>
                                            <p:cond delay="0"/>
                                          </p:stCondLst>
                                        </p:cTn>
                                        <p:tgtEl>
                                          <p:spTgt spid="60"/>
                                        </p:tgtEl>
                                        <p:attrNameLst>
                                          <p:attrName>style.visibility</p:attrName>
                                        </p:attrNameLst>
                                      </p:cBhvr>
                                      <p:to>
                                        <p:strVal val="visible"/>
                                      </p:to>
                                    </p:set>
                                    <p:anim calcmode="lin" valueType="num">
                                      <p:cBhvr>
                                        <p:cTn id="546" dur="4500" fill="hold"/>
                                        <p:tgtEl>
                                          <p:spTgt spid="60"/>
                                        </p:tgtEl>
                                        <p:attrNameLst>
                                          <p:attrName>ppt_w</p:attrName>
                                        </p:attrNameLst>
                                      </p:cBhvr>
                                      <p:tavLst>
                                        <p:tav tm="0">
                                          <p:val>
                                            <p:strVal val="#ppt_w"/>
                                          </p:val>
                                        </p:tav>
                                        <p:tav tm="100000">
                                          <p:val>
                                            <p:strVal val="#ppt_w"/>
                                          </p:val>
                                        </p:tav>
                                      </p:tavLst>
                                    </p:anim>
                                    <p:anim calcmode="lin" valueType="num">
                                      <p:cBhvr>
                                        <p:cTn id="547" dur="4500" fill="hold"/>
                                        <p:tgtEl>
                                          <p:spTgt spid="60"/>
                                        </p:tgtEl>
                                        <p:attrNameLst>
                                          <p:attrName>ppt_h</p:attrName>
                                        </p:attrNameLst>
                                      </p:cBhvr>
                                      <p:tavLst>
                                        <p:tav tm="0" fmla="#ppt_h*sin(2.5*pi*$)">
                                          <p:val>
                                            <p:fltVal val="0"/>
                                          </p:val>
                                        </p:tav>
                                        <p:tav tm="100000">
                                          <p:val>
                                            <p:fltVal val="1"/>
                                          </p:val>
                                        </p:tav>
                                      </p:tavLst>
                                    </p:anim>
                                  </p:childTnLst>
                                </p:cTn>
                              </p:par>
                              <p:par>
                                <p:cTn id="548" presetID="8" presetClass="emph" presetSubtype="0" repeatCount="indefinite" fill="hold" grpId="1" nodeType="withEffect">
                                  <p:stCondLst>
                                    <p:cond delay="0"/>
                                  </p:stCondLst>
                                  <p:childTnLst>
                                    <p:animRot by="-21600000">
                                      <p:cBhvr>
                                        <p:cTn id="549" dur="4250" fill="hold"/>
                                        <p:tgtEl>
                                          <p:spTgt spid="60"/>
                                        </p:tgtEl>
                                        <p:attrNameLst>
                                          <p:attrName>r</p:attrName>
                                        </p:attrNameLst>
                                      </p:cBhvr>
                                    </p:animRot>
                                  </p:childTnLst>
                                </p:cTn>
                              </p:par>
                              <p:par>
                                <p:cTn id="550" presetID="2" presetClass="exit" presetSubtype="12" fill="hold" grpId="2" nodeType="withEffect">
                                  <p:stCondLst>
                                    <p:cond delay="0"/>
                                  </p:stCondLst>
                                  <p:childTnLst>
                                    <p:anim calcmode="lin" valueType="num">
                                      <p:cBhvr additive="base">
                                        <p:cTn id="551" dur="5500"/>
                                        <p:tgtEl>
                                          <p:spTgt spid="60"/>
                                        </p:tgtEl>
                                        <p:attrNameLst>
                                          <p:attrName>ppt_x</p:attrName>
                                        </p:attrNameLst>
                                      </p:cBhvr>
                                      <p:tavLst>
                                        <p:tav tm="0">
                                          <p:val>
                                            <p:strVal val="ppt_x"/>
                                          </p:val>
                                        </p:tav>
                                        <p:tav tm="100000">
                                          <p:val>
                                            <p:strVal val="0-ppt_w/2"/>
                                          </p:val>
                                        </p:tav>
                                      </p:tavLst>
                                    </p:anim>
                                    <p:anim calcmode="lin" valueType="num">
                                      <p:cBhvr additive="base">
                                        <p:cTn id="552" dur="5500"/>
                                        <p:tgtEl>
                                          <p:spTgt spid="60"/>
                                        </p:tgtEl>
                                        <p:attrNameLst>
                                          <p:attrName>ppt_y</p:attrName>
                                        </p:attrNameLst>
                                      </p:cBhvr>
                                      <p:tavLst>
                                        <p:tav tm="0">
                                          <p:val>
                                            <p:strVal val="ppt_y"/>
                                          </p:val>
                                        </p:tav>
                                        <p:tav tm="100000">
                                          <p:val>
                                            <p:strVal val="1+ppt_h/2"/>
                                          </p:val>
                                        </p:tav>
                                      </p:tavLst>
                                    </p:anim>
                                    <p:set>
                                      <p:cBhvr>
                                        <p:cTn id="553" dur="1" fill="hold">
                                          <p:stCondLst>
                                            <p:cond delay="5499"/>
                                          </p:stCondLst>
                                        </p:cTn>
                                        <p:tgtEl>
                                          <p:spTgt spid="60"/>
                                        </p:tgtEl>
                                        <p:attrNameLst>
                                          <p:attrName>style.visibility</p:attrName>
                                        </p:attrNameLst>
                                      </p:cBhvr>
                                      <p:to>
                                        <p:strVal val="hidden"/>
                                      </p:to>
                                    </p:set>
                                  </p:childTnLst>
                                </p:cTn>
                              </p:par>
                              <p:par>
                                <p:cTn id="554" presetID="19" presetClass="entr" presetSubtype="5" fill="hold" grpId="0" nodeType="withEffect">
                                  <p:stCondLst>
                                    <p:cond delay="0"/>
                                  </p:stCondLst>
                                  <p:childTnLst>
                                    <p:set>
                                      <p:cBhvr>
                                        <p:cTn id="555" dur="1" fill="hold">
                                          <p:stCondLst>
                                            <p:cond delay="0"/>
                                          </p:stCondLst>
                                        </p:cTn>
                                        <p:tgtEl>
                                          <p:spTgt spid="61"/>
                                        </p:tgtEl>
                                        <p:attrNameLst>
                                          <p:attrName>style.visibility</p:attrName>
                                        </p:attrNameLst>
                                      </p:cBhvr>
                                      <p:to>
                                        <p:strVal val="visible"/>
                                      </p:to>
                                    </p:set>
                                    <p:anim calcmode="lin" valueType="num">
                                      <p:cBhvr>
                                        <p:cTn id="556" dur="4500" fill="hold"/>
                                        <p:tgtEl>
                                          <p:spTgt spid="61"/>
                                        </p:tgtEl>
                                        <p:attrNameLst>
                                          <p:attrName>ppt_w</p:attrName>
                                        </p:attrNameLst>
                                      </p:cBhvr>
                                      <p:tavLst>
                                        <p:tav tm="0">
                                          <p:val>
                                            <p:strVal val="#ppt_w"/>
                                          </p:val>
                                        </p:tav>
                                        <p:tav tm="100000">
                                          <p:val>
                                            <p:strVal val="#ppt_w"/>
                                          </p:val>
                                        </p:tav>
                                      </p:tavLst>
                                    </p:anim>
                                    <p:anim calcmode="lin" valueType="num">
                                      <p:cBhvr>
                                        <p:cTn id="557" dur="4500" fill="hold"/>
                                        <p:tgtEl>
                                          <p:spTgt spid="61"/>
                                        </p:tgtEl>
                                        <p:attrNameLst>
                                          <p:attrName>ppt_h</p:attrName>
                                        </p:attrNameLst>
                                      </p:cBhvr>
                                      <p:tavLst>
                                        <p:tav tm="0" fmla="#ppt_h*sin(2.5*pi*$)">
                                          <p:val>
                                            <p:fltVal val="0"/>
                                          </p:val>
                                        </p:tav>
                                        <p:tav tm="100000">
                                          <p:val>
                                            <p:fltVal val="1"/>
                                          </p:val>
                                        </p:tav>
                                      </p:tavLst>
                                    </p:anim>
                                  </p:childTnLst>
                                </p:cTn>
                              </p:par>
                              <p:par>
                                <p:cTn id="558" presetID="8" presetClass="emph" presetSubtype="0" repeatCount="indefinite" fill="hold" grpId="1" nodeType="withEffect">
                                  <p:stCondLst>
                                    <p:cond delay="0"/>
                                  </p:stCondLst>
                                  <p:childTnLst>
                                    <p:animRot by="-21600000">
                                      <p:cBhvr>
                                        <p:cTn id="559" dur="4250" fill="hold"/>
                                        <p:tgtEl>
                                          <p:spTgt spid="61"/>
                                        </p:tgtEl>
                                        <p:attrNameLst>
                                          <p:attrName>r</p:attrName>
                                        </p:attrNameLst>
                                      </p:cBhvr>
                                    </p:animRot>
                                  </p:childTnLst>
                                </p:cTn>
                              </p:par>
                              <p:par>
                                <p:cTn id="560" presetID="2" presetClass="exit" presetSubtype="12" fill="hold" grpId="2" nodeType="withEffect">
                                  <p:stCondLst>
                                    <p:cond delay="0"/>
                                  </p:stCondLst>
                                  <p:childTnLst>
                                    <p:anim calcmode="lin" valueType="num">
                                      <p:cBhvr additive="base">
                                        <p:cTn id="561" dur="5500"/>
                                        <p:tgtEl>
                                          <p:spTgt spid="61"/>
                                        </p:tgtEl>
                                        <p:attrNameLst>
                                          <p:attrName>ppt_x</p:attrName>
                                        </p:attrNameLst>
                                      </p:cBhvr>
                                      <p:tavLst>
                                        <p:tav tm="0">
                                          <p:val>
                                            <p:strVal val="ppt_x"/>
                                          </p:val>
                                        </p:tav>
                                        <p:tav tm="100000">
                                          <p:val>
                                            <p:strVal val="0-ppt_w/2"/>
                                          </p:val>
                                        </p:tav>
                                      </p:tavLst>
                                    </p:anim>
                                    <p:anim calcmode="lin" valueType="num">
                                      <p:cBhvr additive="base">
                                        <p:cTn id="562" dur="5500"/>
                                        <p:tgtEl>
                                          <p:spTgt spid="61"/>
                                        </p:tgtEl>
                                        <p:attrNameLst>
                                          <p:attrName>ppt_y</p:attrName>
                                        </p:attrNameLst>
                                      </p:cBhvr>
                                      <p:tavLst>
                                        <p:tav tm="0">
                                          <p:val>
                                            <p:strVal val="ppt_y"/>
                                          </p:val>
                                        </p:tav>
                                        <p:tav tm="100000">
                                          <p:val>
                                            <p:strVal val="1+ppt_h/2"/>
                                          </p:val>
                                        </p:tav>
                                      </p:tavLst>
                                    </p:anim>
                                    <p:set>
                                      <p:cBhvr>
                                        <p:cTn id="563" dur="1" fill="hold">
                                          <p:stCondLst>
                                            <p:cond delay="5499"/>
                                          </p:stCondLst>
                                        </p:cTn>
                                        <p:tgtEl>
                                          <p:spTgt spid="61"/>
                                        </p:tgtEl>
                                        <p:attrNameLst>
                                          <p:attrName>style.visibility</p:attrName>
                                        </p:attrNameLst>
                                      </p:cBhvr>
                                      <p:to>
                                        <p:strVal val="hidden"/>
                                      </p:to>
                                    </p:set>
                                  </p:childTnLst>
                                </p:cTn>
                              </p:par>
                              <p:par>
                                <p:cTn id="564" presetID="19" presetClass="entr" presetSubtype="5" fill="hold" grpId="0" nodeType="withEffect">
                                  <p:stCondLst>
                                    <p:cond delay="0"/>
                                  </p:stCondLst>
                                  <p:childTnLst>
                                    <p:set>
                                      <p:cBhvr>
                                        <p:cTn id="565" dur="1" fill="hold">
                                          <p:stCondLst>
                                            <p:cond delay="0"/>
                                          </p:stCondLst>
                                        </p:cTn>
                                        <p:tgtEl>
                                          <p:spTgt spid="62"/>
                                        </p:tgtEl>
                                        <p:attrNameLst>
                                          <p:attrName>style.visibility</p:attrName>
                                        </p:attrNameLst>
                                      </p:cBhvr>
                                      <p:to>
                                        <p:strVal val="visible"/>
                                      </p:to>
                                    </p:set>
                                    <p:anim calcmode="lin" valueType="num">
                                      <p:cBhvr>
                                        <p:cTn id="566" dur="4500" fill="hold"/>
                                        <p:tgtEl>
                                          <p:spTgt spid="62"/>
                                        </p:tgtEl>
                                        <p:attrNameLst>
                                          <p:attrName>ppt_w</p:attrName>
                                        </p:attrNameLst>
                                      </p:cBhvr>
                                      <p:tavLst>
                                        <p:tav tm="0">
                                          <p:val>
                                            <p:strVal val="#ppt_w"/>
                                          </p:val>
                                        </p:tav>
                                        <p:tav tm="100000">
                                          <p:val>
                                            <p:strVal val="#ppt_w"/>
                                          </p:val>
                                        </p:tav>
                                      </p:tavLst>
                                    </p:anim>
                                    <p:anim calcmode="lin" valueType="num">
                                      <p:cBhvr>
                                        <p:cTn id="567" dur="4500" fill="hold"/>
                                        <p:tgtEl>
                                          <p:spTgt spid="62"/>
                                        </p:tgtEl>
                                        <p:attrNameLst>
                                          <p:attrName>ppt_h</p:attrName>
                                        </p:attrNameLst>
                                      </p:cBhvr>
                                      <p:tavLst>
                                        <p:tav tm="0" fmla="#ppt_h*sin(2.5*pi*$)">
                                          <p:val>
                                            <p:fltVal val="0"/>
                                          </p:val>
                                        </p:tav>
                                        <p:tav tm="100000">
                                          <p:val>
                                            <p:fltVal val="1"/>
                                          </p:val>
                                        </p:tav>
                                      </p:tavLst>
                                    </p:anim>
                                  </p:childTnLst>
                                </p:cTn>
                              </p:par>
                              <p:par>
                                <p:cTn id="568" presetID="8" presetClass="emph" presetSubtype="0" repeatCount="indefinite" fill="hold" grpId="1" nodeType="withEffect">
                                  <p:stCondLst>
                                    <p:cond delay="0"/>
                                  </p:stCondLst>
                                  <p:childTnLst>
                                    <p:animRot by="-21600000">
                                      <p:cBhvr>
                                        <p:cTn id="569" dur="4250" fill="hold"/>
                                        <p:tgtEl>
                                          <p:spTgt spid="62"/>
                                        </p:tgtEl>
                                        <p:attrNameLst>
                                          <p:attrName>r</p:attrName>
                                        </p:attrNameLst>
                                      </p:cBhvr>
                                    </p:animRot>
                                  </p:childTnLst>
                                </p:cTn>
                              </p:par>
                              <p:par>
                                <p:cTn id="570" presetID="2" presetClass="exit" presetSubtype="12" fill="hold" grpId="2" nodeType="withEffect">
                                  <p:stCondLst>
                                    <p:cond delay="0"/>
                                  </p:stCondLst>
                                  <p:childTnLst>
                                    <p:anim calcmode="lin" valueType="num">
                                      <p:cBhvr additive="base">
                                        <p:cTn id="571" dur="5500"/>
                                        <p:tgtEl>
                                          <p:spTgt spid="62"/>
                                        </p:tgtEl>
                                        <p:attrNameLst>
                                          <p:attrName>ppt_x</p:attrName>
                                        </p:attrNameLst>
                                      </p:cBhvr>
                                      <p:tavLst>
                                        <p:tav tm="0">
                                          <p:val>
                                            <p:strVal val="ppt_x"/>
                                          </p:val>
                                        </p:tav>
                                        <p:tav tm="100000">
                                          <p:val>
                                            <p:strVal val="0-ppt_w/2"/>
                                          </p:val>
                                        </p:tav>
                                      </p:tavLst>
                                    </p:anim>
                                    <p:anim calcmode="lin" valueType="num">
                                      <p:cBhvr additive="base">
                                        <p:cTn id="572" dur="5500"/>
                                        <p:tgtEl>
                                          <p:spTgt spid="62"/>
                                        </p:tgtEl>
                                        <p:attrNameLst>
                                          <p:attrName>ppt_y</p:attrName>
                                        </p:attrNameLst>
                                      </p:cBhvr>
                                      <p:tavLst>
                                        <p:tav tm="0">
                                          <p:val>
                                            <p:strVal val="ppt_y"/>
                                          </p:val>
                                        </p:tav>
                                        <p:tav tm="100000">
                                          <p:val>
                                            <p:strVal val="1+ppt_h/2"/>
                                          </p:val>
                                        </p:tav>
                                      </p:tavLst>
                                    </p:anim>
                                    <p:set>
                                      <p:cBhvr>
                                        <p:cTn id="573" dur="1" fill="hold">
                                          <p:stCondLst>
                                            <p:cond delay="5499"/>
                                          </p:stCondLst>
                                        </p:cTn>
                                        <p:tgtEl>
                                          <p:spTgt spid="62"/>
                                        </p:tgtEl>
                                        <p:attrNameLst>
                                          <p:attrName>style.visibility</p:attrName>
                                        </p:attrNameLst>
                                      </p:cBhvr>
                                      <p:to>
                                        <p:strVal val="hidden"/>
                                      </p:to>
                                    </p:set>
                                  </p:childTnLst>
                                </p:cTn>
                              </p:par>
                              <p:par>
                                <p:cTn id="574" presetID="19" presetClass="entr" presetSubtype="5" fill="hold" grpId="0" nodeType="withEffect">
                                  <p:stCondLst>
                                    <p:cond delay="0"/>
                                  </p:stCondLst>
                                  <p:childTnLst>
                                    <p:set>
                                      <p:cBhvr>
                                        <p:cTn id="575" dur="1" fill="hold">
                                          <p:stCondLst>
                                            <p:cond delay="0"/>
                                          </p:stCondLst>
                                        </p:cTn>
                                        <p:tgtEl>
                                          <p:spTgt spid="63"/>
                                        </p:tgtEl>
                                        <p:attrNameLst>
                                          <p:attrName>style.visibility</p:attrName>
                                        </p:attrNameLst>
                                      </p:cBhvr>
                                      <p:to>
                                        <p:strVal val="visible"/>
                                      </p:to>
                                    </p:set>
                                    <p:anim calcmode="lin" valueType="num">
                                      <p:cBhvr>
                                        <p:cTn id="576" dur="4500" fill="hold"/>
                                        <p:tgtEl>
                                          <p:spTgt spid="63"/>
                                        </p:tgtEl>
                                        <p:attrNameLst>
                                          <p:attrName>ppt_w</p:attrName>
                                        </p:attrNameLst>
                                      </p:cBhvr>
                                      <p:tavLst>
                                        <p:tav tm="0">
                                          <p:val>
                                            <p:strVal val="#ppt_w"/>
                                          </p:val>
                                        </p:tav>
                                        <p:tav tm="100000">
                                          <p:val>
                                            <p:strVal val="#ppt_w"/>
                                          </p:val>
                                        </p:tav>
                                      </p:tavLst>
                                    </p:anim>
                                    <p:anim calcmode="lin" valueType="num">
                                      <p:cBhvr>
                                        <p:cTn id="577" dur="4500" fill="hold"/>
                                        <p:tgtEl>
                                          <p:spTgt spid="63"/>
                                        </p:tgtEl>
                                        <p:attrNameLst>
                                          <p:attrName>ppt_h</p:attrName>
                                        </p:attrNameLst>
                                      </p:cBhvr>
                                      <p:tavLst>
                                        <p:tav tm="0" fmla="#ppt_h*sin(2.5*pi*$)">
                                          <p:val>
                                            <p:fltVal val="0"/>
                                          </p:val>
                                        </p:tav>
                                        <p:tav tm="100000">
                                          <p:val>
                                            <p:fltVal val="1"/>
                                          </p:val>
                                        </p:tav>
                                      </p:tavLst>
                                    </p:anim>
                                  </p:childTnLst>
                                </p:cTn>
                              </p:par>
                              <p:par>
                                <p:cTn id="578" presetID="8" presetClass="emph" presetSubtype="0" repeatCount="indefinite" fill="hold" grpId="1" nodeType="withEffect">
                                  <p:stCondLst>
                                    <p:cond delay="0"/>
                                  </p:stCondLst>
                                  <p:childTnLst>
                                    <p:animRot by="-21600000">
                                      <p:cBhvr>
                                        <p:cTn id="579" dur="4250" fill="hold"/>
                                        <p:tgtEl>
                                          <p:spTgt spid="63"/>
                                        </p:tgtEl>
                                        <p:attrNameLst>
                                          <p:attrName>r</p:attrName>
                                        </p:attrNameLst>
                                      </p:cBhvr>
                                    </p:animRot>
                                  </p:childTnLst>
                                </p:cTn>
                              </p:par>
                              <p:par>
                                <p:cTn id="580" presetID="2" presetClass="exit" presetSubtype="12" fill="hold" grpId="2" nodeType="withEffect">
                                  <p:stCondLst>
                                    <p:cond delay="0"/>
                                  </p:stCondLst>
                                  <p:childTnLst>
                                    <p:anim calcmode="lin" valueType="num">
                                      <p:cBhvr additive="base">
                                        <p:cTn id="581" dur="5500"/>
                                        <p:tgtEl>
                                          <p:spTgt spid="63"/>
                                        </p:tgtEl>
                                        <p:attrNameLst>
                                          <p:attrName>ppt_x</p:attrName>
                                        </p:attrNameLst>
                                      </p:cBhvr>
                                      <p:tavLst>
                                        <p:tav tm="0">
                                          <p:val>
                                            <p:strVal val="ppt_x"/>
                                          </p:val>
                                        </p:tav>
                                        <p:tav tm="100000">
                                          <p:val>
                                            <p:strVal val="0-ppt_w/2"/>
                                          </p:val>
                                        </p:tav>
                                      </p:tavLst>
                                    </p:anim>
                                    <p:anim calcmode="lin" valueType="num">
                                      <p:cBhvr additive="base">
                                        <p:cTn id="582" dur="5500"/>
                                        <p:tgtEl>
                                          <p:spTgt spid="63"/>
                                        </p:tgtEl>
                                        <p:attrNameLst>
                                          <p:attrName>ppt_y</p:attrName>
                                        </p:attrNameLst>
                                      </p:cBhvr>
                                      <p:tavLst>
                                        <p:tav tm="0">
                                          <p:val>
                                            <p:strVal val="ppt_y"/>
                                          </p:val>
                                        </p:tav>
                                        <p:tav tm="100000">
                                          <p:val>
                                            <p:strVal val="1+ppt_h/2"/>
                                          </p:val>
                                        </p:tav>
                                      </p:tavLst>
                                    </p:anim>
                                    <p:set>
                                      <p:cBhvr>
                                        <p:cTn id="583" dur="1" fill="hold">
                                          <p:stCondLst>
                                            <p:cond delay="5499"/>
                                          </p:stCondLst>
                                        </p:cTn>
                                        <p:tgtEl>
                                          <p:spTgt spid="63"/>
                                        </p:tgtEl>
                                        <p:attrNameLst>
                                          <p:attrName>style.visibility</p:attrName>
                                        </p:attrNameLst>
                                      </p:cBhvr>
                                      <p:to>
                                        <p:strVal val="hidden"/>
                                      </p:to>
                                    </p:set>
                                  </p:childTnLst>
                                </p:cTn>
                              </p:par>
                              <p:par>
                                <p:cTn id="584" presetID="19" presetClass="entr" presetSubtype="5" fill="hold" grpId="0" nodeType="withEffect">
                                  <p:stCondLst>
                                    <p:cond delay="0"/>
                                  </p:stCondLst>
                                  <p:childTnLst>
                                    <p:set>
                                      <p:cBhvr>
                                        <p:cTn id="585" dur="1" fill="hold">
                                          <p:stCondLst>
                                            <p:cond delay="0"/>
                                          </p:stCondLst>
                                        </p:cTn>
                                        <p:tgtEl>
                                          <p:spTgt spid="64"/>
                                        </p:tgtEl>
                                        <p:attrNameLst>
                                          <p:attrName>style.visibility</p:attrName>
                                        </p:attrNameLst>
                                      </p:cBhvr>
                                      <p:to>
                                        <p:strVal val="visible"/>
                                      </p:to>
                                    </p:set>
                                    <p:anim calcmode="lin" valueType="num">
                                      <p:cBhvr>
                                        <p:cTn id="586" dur="4500" fill="hold"/>
                                        <p:tgtEl>
                                          <p:spTgt spid="64"/>
                                        </p:tgtEl>
                                        <p:attrNameLst>
                                          <p:attrName>ppt_w</p:attrName>
                                        </p:attrNameLst>
                                      </p:cBhvr>
                                      <p:tavLst>
                                        <p:tav tm="0">
                                          <p:val>
                                            <p:strVal val="#ppt_w"/>
                                          </p:val>
                                        </p:tav>
                                        <p:tav tm="100000">
                                          <p:val>
                                            <p:strVal val="#ppt_w"/>
                                          </p:val>
                                        </p:tav>
                                      </p:tavLst>
                                    </p:anim>
                                    <p:anim calcmode="lin" valueType="num">
                                      <p:cBhvr>
                                        <p:cTn id="587" dur="4500" fill="hold"/>
                                        <p:tgtEl>
                                          <p:spTgt spid="64"/>
                                        </p:tgtEl>
                                        <p:attrNameLst>
                                          <p:attrName>ppt_h</p:attrName>
                                        </p:attrNameLst>
                                      </p:cBhvr>
                                      <p:tavLst>
                                        <p:tav tm="0" fmla="#ppt_h*sin(2.5*pi*$)">
                                          <p:val>
                                            <p:fltVal val="0"/>
                                          </p:val>
                                        </p:tav>
                                        <p:tav tm="100000">
                                          <p:val>
                                            <p:fltVal val="1"/>
                                          </p:val>
                                        </p:tav>
                                      </p:tavLst>
                                    </p:anim>
                                  </p:childTnLst>
                                </p:cTn>
                              </p:par>
                              <p:par>
                                <p:cTn id="588" presetID="8" presetClass="emph" presetSubtype="0" repeatCount="indefinite" fill="hold" grpId="1" nodeType="withEffect">
                                  <p:stCondLst>
                                    <p:cond delay="0"/>
                                  </p:stCondLst>
                                  <p:childTnLst>
                                    <p:animRot by="-21600000">
                                      <p:cBhvr>
                                        <p:cTn id="589" dur="4250" fill="hold"/>
                                        <p:tgtEl>
                                          <p:spTgt spid="64"/>
                                        </p:tgtEl>
                                        <p:attrNameLst>
                                          <p:attrName>r</p:attrName>
                                        </p:attrNameLst>
                                      </p:cBhvr>
                                    </p:animRot>
                                  </p:childTnLst>
                                </p:cTn>
                              </p:par>
                              <p:par>
                                <p:cTn id="590" presetID="2" presetClass="exit" presetSubtype="12" fill="hold" grpId="2" nodeType="withEffect">
                                  <p:stCondLst>
                                    <p:cond delay="0"/>
                                  </p:stCondLst>
                                  <p:childTnLst>
                                    <p:anim calcmode="lin" valueType="num">
                                      <p:cBhvr additive="base">
                                        <p:cTn id="591" dur="5500"/>
                                        <p:tgtEl>
                                          <p:spTgt spid="64"/>
                                        </p:tgtEl>
                                        <p:attrNameLst>
                                          <p:attrName>ppt_x</p:attrName>
                                        </p:attrNameLst>
                                      </p:cBhvr>
                                      <p:tavLst>
                                        <p:tav tm="0">
                                          <p:val>
                                            <p:strVal val="ppt_x"/>
                                          </p:val>
                                        </p:tav>
                                        <p:tav tm="100000">
                                          <p:val>
                                            <p:strVal val="0-ppt_w/2"/>
                                          </p:val>
                                        </p:tav>
                                      </p:tavLst>
                                    </p:anim>
                                    <p:anim calcmode="lin" valueType="num">
                                      <p:cBhvr additive="base">
                                        <p:cTn id="592" dur="5500"/>
                                        <p:tgtEl>
                                          <p:spTgt spid="64"/>
                                        </p:tgtEl>
                                        <p:attrNameLst>
                                          <p:attrName>ppt_y</p:attrName>
                                        </p:attrNameLst>
                                      </p:cBhvr>
                                      <p:tavLst>
                                        <p:tav tm="0">
                                          <p:val>
                                            <p:strVal val="ppt_y"/>
                                          </p:val>
                                        </p:tav>
                                        <p:tav tm="100000">
                                          <p:val>
                                            <p:strVal val="1+ppt_h/2"/>
                                          </p:val>
                                        </p:tav>
                                      </p:tavLst>
                                    </p:anim>
                                    <p:set>
                                      <p:cBhvr>
                                        <p:cTn id="593" dur="1" fill="hold">
                                          <p:stCondLst>
                                            <p:cond delay="5499"/>
                                          </p:stCondLst>
                                        </p:cTn>
                                        <p:tgtEl>
                                          <p:spTgt spid="64"/>
                                        </p:tgtEl>
                                        <p:attrNameLst>
                                          <p:attrName>style.visibility</p:attrName>
                                        </p:attrNameLst>
                                      </p:cBhvr>
                                      <p:to>
                                        <p:strVal val="hidden"/>
                                      </p:to>
                                    </p:set>
                                  </p:childTnLst>
                                </p:cTn>
                              </p:par>
                              <p:par>
                                <p:cTn id="594" presetID="19" presetClass="entr" presetSubtype="5" fill="hold" grpId="0" nodeType="withEffect">
                                  <p:stCondLst>
                                    <p:cond delay="0"/>
                                  </p:stCondLst>
                                  <p:childTnLst>
                                    <p:set>
                                      <p:cBhvr>
                                        <p:cTn id="595" dur="1" fill="hold">
                                          <p:stCondLst>
                                            <p:cond delay="0"/>
                                          </p:stCondLst>
                                        </p:cTn>
                                        <p:tgtEl>
                                          <p:spTgt spid="65"/>
                                        </p:tgtEl>
                                        <p:attrNameLst>
                                          <p:attrName>style.visibility</p:attrName>
                                        </p:attrNameLst>
                                      </p:cBhvr>
                                      <p:to>
                                        <p:strVal val="visible"/>
                                      </p:to>
                                    </p:set>
                                    <p:anim calcmode="lin" valueType="num">
                                      <p:cBhvr>
                                        <p:cTn id="596" dur="4500" fill="hold"/>
                                        <p:tgtEl>
                                          <p:spTgt spid="65"/>
                                        </p:tgtEl>
                                        <p:attrNameLst>
                                          <p:attrName>ppt_w</p:attrName>
                                        </p:attrNameLst>
                                      </p:cBhvr>
                                      <p:tavLst>
                                        <p:tav tm="0">
                                          <p:val>
                                            <p:strVal val="#ppt_w"/>
                                          </p:val>
                                        </p:tav>
                                        <p:tav tm="100000">
                                          <p:val>
                                            <p:strVal val="#ppt_w"/>
                                          </p:val>
                                        </p:tav>
                                      </p:tavLst>
                                    </p:anim>
                                    <p:anim calcmode="lin" valueType="num">
                                      <p:cBhvr>
                                        <p:cTn id="597" dur="4500" fill="hold"/>
                                        <p:tgtEl>
                                          <p:spTgt spid="65"/>
                                        </p:tgtEl>
                                        <p:attrNameLst>
                                          <p:attrName>ppt_h</p:attrName>
                                        </p:attrNameLst>
                                      </p:cBhvr>
                                      <p:tavLst>
                                        <p:tav tm="0" fmla="#ppt_h*sin(2.5*pi*$)">
                                          <p:val>
                                            <p:fltVal val="0"/>
                                          </p:val>
                                        </p:tav>
                                        <p:tav tm="100000">
                                          <p:val>
                                            <p:fltVal val="1"/>
                                          </p:val>
                                        </p:tav>
                                      </p:tavLst>
                                    </p:anim>
                                  </p:childTnLst>
                                </p:cTn>
                              </p:par>
                              <p:par>
                                <p:cTn id="598" presetID="8" presetClass="emph" presetSubtype="0" repeatCount="indefinite" fill="hold" grpId="1" nodeType="withEffect">
                                  <p:stCondLst>
                                    <p:cond delay="0"/>
                                  </p:stCondLst>
                                  <p:childTnLst>
                                    <p:animRot by="-21600000">
                                      <p:cBhvr>
                                        <p:cTn id="599" dur="4250" fill="hold"/>
                                        <p:tgtEl>
                                          <p:spTgt spid="65"/>
                                        </p:tgtEl>
                                        <p:attrNameLst>
                                          <p:attrName>r</p:attrName>
                                        </p:attrNameLst>
                                      </p:cBhvr>
                                    </p:animRot>
                                  </p:childTnLst>
                                </p:cTn>
                              </p:par>
                              <p:par>
                                <p:cTn id="600" presetID="2" presetClass="exit" presetSubtype="12" fill="hold" grpId="2" nodeType="withEffect">
                                  <p:stCondLst>
                                    <p:cond delay="0"/>
                                  </p:stCondLst>
                                  <p:childTnLst>
                                    <p:anim calcmode="lin" valueType="num">
                                      <p:cBhvr additive="base">
                                        <p:cTn id="601" dur="5500"/>
                                        <p:tgtEl>
                                          <p:spTgt spid="65"/>
                                        </p:tgtEl>
                                        <p:attrNameLst>
                                          <p:attrName>ppt_x</p:attrName>
                                        </p:attrNameLst>
                                      </p:cBhvr>
                                      <p:tavLst>
                                        <p:tav tm="0">
                                          <p:val>
                                            <p:strVal val="ppt_x"/>
                                          </p:val>
                                        </p:tav>
                                        <p:tav tm="100000">
                                          <p:val>
                                            <p:strVal val="0-ppt_w/2"/>
                                          </p:val>
                                        </p:tav>
                                      </p:tavLst>
                                    </p:anim>
                                    <p:anim calcmode="lin" valueType="num">
                                      <p:cBhvr additive="base">
                                        <p:cTn id="602" dur="5500"/>
                                        <p:tgtEl>
                                          <p:spTgt spid="65"/>
                                        </p:tgtEl>
                                        <p:attrNameLst>
                                          <p:attrName>ppt_y</p:attrName>
                                        </p:attrNameLst>
                                      </p:cBhvr>
                                      <p:tavLst>
                                        <p:tav tm="0">
                                          <p:val>
                                            <p:strVal val="ppt_y"/>
                                          </p:val>
                                        </p:tav>
                                        <p:tav tm="100000">
                                          <p:val>
                                            <p:strVal val="1+ppt_h/2"/>
                                          </p:val>
                                        </p:tav>
                                      </p:tavLst>
                                    </p:anim>
                                    <p:set>
                                      <p:cBhvr>
                                        <p:cTn id="603" dur="1" fill="hold">
                                          <p:stCondLst>
                                            <p:cond delay="5499"/>
                                          </p:stCondLst>
                                        </p:cTn>
                                        <p:tgtEl>
                                          <p:spTgt spid="65"/>
                                        </p:tgtEl>
                                        <p:attrNameLst>
                                          <p:attrName>style.visibility</p:attrName>
                                        </p:attrNameLst>
                                      </p:cBhvr>
                                      <p:to>
                                        <p:strVal val="hidden"/>
                                      </p:to>
                                    </p:set>
                                  </p:childTnLst>
                                </p:cTn>
                              </p:par>
                              <p:par>
                                <p:cTn id="604" presetID="19" presetClass="entr" presetSubtype="5" fill="hold" grpId="0" nodeType="withEffect">
                                  <p:stCondLst>
                                    <p:cond delay="0"/>
                                  </p:stCondLst>
                                  <p:childTnLst>
                                    <p:set>
                                      <p:cBhvr>
                                        <p:cTn id="605" dur="1" fill="hold">
                                          <p:stCondLst>
                                            <p:cond delay="0"/>
                                          </p:stCondLst>
                                        </p:cTn>
                                        <p:tgtEl>
                                          <p:spTgt spid="66"/>
                                        </p:tgtEl>
                                        <p:attrNameLst>
                                          <p:attrName>style.visibility</p:attrName>
                                        </p:attrNameLst>
                                      </p:cBhvr>
                                      <p:to>
                                        <p:strVal val="visible"/>
                                      </p:to>
                                    </p:set>
                                    <p:anim calcmode="lin" valueType="num">
                                      <p:cBhvr>
                                        <p:cTn id="606" dur="4500" fill="hold"/>
                                        <p:tgtEl>
                                          <p:spTgt spid="66"/>
                                        </p:tgtEl>
                                        <p:attrNameLst>
                                          <p:attrName>ppt_w</p:attrName>
                                        </p:attrNameLst>
                                      </p:cBhvr>
                                      <p:tavLst>
                                        <p:tav tm="0">
                                          <p:val>
                                            <p:strVal val="#ppt_w"/>
                                          </p:val>
                                        </p:tav>
                                        <p:tav tm="100000">
                                          <p:val>
                                            <p:strVal val="#ppt_w"/>
                                          </p:val>
                                        </p:tav>
                                      </p:tavLst>
                                    </p:anim>
                                    <p:anim calcmode="lin" valueType="num">
                                      <p:cBhvr>
                                        <p:cTn id="607" dur="4500" fill="hold"/>
                                        <p:tgtEl>
                                          <p:spTgt spid="66"/>
                                        </p:tgtEl>
                                        <p:attrNameLst>
                                          <p:attrName>ppt_h</p:attrName>
                                        </p:attrNameLst>
                                      </p:cBhvr>
                                      <p:tavLst>
                                        <p:tav tm="0" fmla="#ppt_h*sin(2.5*pi*$)">
                                          <p:val>
                                            <p:fltVal val="0"/>
                                          </p:val>
                                        </p:tav>
                                        <p:tav tm="100000">
                                          <p:val>
                                            <p:fltVal val="1"/>
                                          </p:val>
                                        </p:tav>
                                      </p:tavLst>
                                    </p:anim>
                                  </p:childTnLst>
                                </p:cTn>
                              </p:par>
                              <p:par>
                                <p:cTn id="608" presetID="8" presetClass="emph" presetSubtype="0" repeatCount="indefinite" fill="hold" grpId="1" nodeType="withEffect">
                                  <p:stCondLst>
                                    <p:cond delay="0"/>
                                  </p:stCondLst>
                                  <p:childTnLst>
                                    <p:animRot by="-21600000">
                                      <p:cBhvr>
                                        <p:cTn id="609" dur="4250" fill="hold"/>
                                        <p:tgtEl>
                                          <p:spTgt spid="66"/>
                                        </p:tgtEl>
                                        <p:attrNameLst>
                                          <p:attrName>r</p:attrName>
                                        </p:attrNameLst>
                                      </p:cBhvr>
                                    </p:animRot>
                                  </p:childTnLst>
                                </p:cTn>
                              </p:par>
                              <p:par>
                                <p:cTn id="610" presetID="2" presetClass="exit" presetSubtype="12" fill="hold" grpId="2" nodeType="withEffect">
                                  <p:stCondLst>
                                    <p:cond delay="0"/>
                                  </p:stCondLst>
                                  <p:childTnLst>
                                    <p:anim calcmode="lin" valueType="num">
                                      <p:cBhvr additive="base">
                                        <p:cTn id="611" dur="5500"/>
                                        <p:tgtEl>
                                          <p:spTgt spid="66"/>
                                        </p:tgtEl>
                                        <p:attrNameLst>
                                          <p:attrName>ppt_x</p:attrName>
                                        </p:attrNameLst>
                                      </p:cBhvr>
                                      <p:tavLst>
                                        <p:tav tm="0">
                                          <p:val>
                                            <p:strVal val="ppt_x"/>
                                          </p:val>
                                        </p:tav>
                                        <p:tav tm="100000">
                                          <p:val>
                                            <p:strVal val="0-ppt_w/2"/>
                                          </p:val>
                                        </p:tav>
                                      </p:tavLst>
                                    </p:anim>
                                    <p:anim calcmode="lin" valueType="num">
                                      <p:cBhvr additive="base">
                                        <p:cTn id="612" dur="5500"/>
                                        <p:tgtEl>
                                          <p:spTgt spid="66"/>
                                        </p:tgtEl>
                                        <p:attrNameLst>
                                          <p:attrName>ppt_y</p:attrName>
                                        </p:attrNameLst>
                                      </p:cBhvr>
                                      <p:tavLst>
                                        <p:tav tm="0">
                                          <p:val>
                                            <p:strVal val="ppt_y"/>
                                          </p:val>
                                        </p:tav>
                                        <p:tav tm="100000">
                                          <p:val>
                                            <p:strVal val="1+ppt_h/2"/>
                                          </p:val>
                                        </p:tav>
                                      </p:tavLst>
                                    </p:anim>
                                    <p:set>
                                      <p:cBhvr>
                                        <p:cTn id="613" dur="1" fill="hold">
                                          <p:stCondLst>
                                            <p:cond delay="5499"/>
                                          </p:stCondLst>
                                        </p:cTn>
                                        <p:tgtEl>
                                          <p:spTgt spid="66"/>
                                        </p:tgtEl>
                                        <p:attrNameLst>
                                          <p:attrName>style.visibility</p:attrName>
                                        </p:attrNameLst>
                                      </p:cBhvr>
                                      <p:to>
                                        <p:strVal val="hidden"/>
                                      </p:to>
                                    </p:set>
                                  </p:childTnLst>
                                </p:cTn>
                              </p:par>
                              <p:par>
                                <p:cTn id="614" presetID="19" presetClass="entr" presetSubtype="5" fill="hold" grpId="0" nodeType="withEffect">
                                  <p:stCondLst>
                                    <p:cond delay="0"/>
                                  </p:stCondLst>
                                  <p:childTnLst>
                                    <p:set>
                                      <p:cBhvr>
                                        <p:cTn id="615" dur="1" fill="hold">
                                          <p:stCondLst>
                                            <p:cond delay="0"/>
                                          </p:stCondLst>
                                        </p:cTn>
                                        <p:tgtEl>
                                          <p:spTgt spid="67"/>
                                        </p:tgtEl>
                                        <p:attrNameLst>
                                          <p:attrName>style.visibility</p:attrName>
                                        </p:attrNameLst>
                                      </p:cBhvr>
                                      <p:to>
                                        <p:strVal val="visible"/>
                                      </p:to>
                                    </p:set>
                                    <p:anim calcmode="lin" valueType="num">
                                      <p:cBhvr>
                                        <p:cTn id="616" dur="4500" fill="hold"/>
                                        <p:tgtEl>
                                          <p:spTgt spid="67"/>
                                        </p:tgtEl>
                                        <p:attrNameLst>
                                          <p:attrName>ppt_w</p:attrName>
                                        </p:attrNameLst>
                                      </p:cBhvr>
                                      <p:tavLst>
                                        <p:tav tm="0">
                                          <p:val>
                                            <p:strVal val="#ppt_w"/>
                                          </p:val>
                                        </p:tav>
                                        <p:tav tm="100000">
                                          <p:val>
                                            <p:strVal val="#ppt_w"/>
                                          </p:val>
                                        </p:tav>
                                      </p:tavLst>
                                    </p:anim>
                                    <p:anim calcmode="lin" valueType="num">
                                      <p:cBhvr>
                                        <p:cTn id="617" dur="4500" fill="hold"/>
                                        <p:tgtEl>
                                          <p:spTgt spid="67"/>
                                        </p:tgtEl>
                                        <p:attrNameLst>
                                          <p:attrName>ppt_h</p:attrName>
                                        </p:attrNameLst>
                                      </p:cBhvr>
                                      <p:tavLst>
                                        <p:tav tm="0" fmla="#ppt_h*sin(2.5*pi*$)">
                                          <p:val>
                                            <p:fltVal val="0"/>
                                          </p:val>
                                        </p:tav>
                                        <p:tav tm="100000">
                                          <p:val>
                                            <p:fltVal val="1"/>
                                          </p:val>
                                        </p:tav>
                                      </p:tavLst>
                                    </p:anim>
                                  </p:childTnLst>
                                </p:cTn>
                              </p:par>
                              <p:par>
                                <p:cTn id="618" presetID="8" presetClass="emph" presetSubtype="0" repeatCount="indefinite" fill="hold" grpId="1" nodeType="withEffect">
                                  <p:stCondLst>
                                    <p:cond delay="0"/>
                                  </p:stCondLst>
                                  <p:childTnLst>
                                    <p:animRot by="-21600000">
                                      <p:cBhvr>
                                        <p:cTn id="619" dur="4250" fill="hold"/>
                                        <p:tgtEl>
                                          <p:spTgt spid="67"/>
                                        </p:tgtEl>
                                        <p:attrNameLst>
                                          <p:attrName>r</p:attrName>
                                        </p:attrNameLst>
                                      </p:cBhvr>
                                    </p:animRot>
                                  </p:childTnLst>
                                </p:cTn>
                              </p:par>
                              <p:par>
                                <p:cTn id="620" presetID="2" presetClass="exit" presetSubtype="12" fill="hold" grpId="2" nodeType="withEffect">
                                  <p:stCondLst>
                                    <p:cond delay="0"/>
                                  </p:stCondLst>
                                  <p:childTnLst>
                                    <p:anim calcmode="lin" valueType="num">
                                      <p:cBhvr additive="base">
                                        <p:cTn id="621" dur="5500"/>
                                        <p:tgtEl>
                                          <p:spTgt spid="67"/>
                                        </p:tgtEl>
                                        <p:attrNameLst>
                                          <p:attrName>ppt_x</p:attrName>
                                        </p:attrNameLst>
                                      </p:cBhvr>
                                      <p:tavLst>
                                        <p:tav tm="0">
                                          <p:val>
                                            <p:strVal val="ppt_x"/>
                                          </p:val>
                                        </p:tav>
                                        <p:tav tm="100000">
                                          <p:val>
                                            <p:strVal val="0-ppt_w/2"/>
                                          </p:val>
                                        </p:tav>
                                      </p:tavLst>
                                    </p:anim>
                                    <p:anim calcmode="lin" valueType="num">
                                      <p:cBhvr additive="base">
                                        <p:cTn id="622" dur="5500"/>
                                        <p:tgtEl>
                                          <p:spTgt spid="67"/>
                                        </p:tgtEl>
                                        <p:attrNameLst>
                                          <p:attrName>ppt_y</p:attrName>
                                        </p:attrNameLst>
                                      </p:cBhvr>
                                      <p:tavLst>
                                        <p:tav tm="0">
                                          <p:val>
                                            <p:strVal val="ppt_y"/>
                                          </p:val>
                                        </p:tav>
                                        <p:tav tm="100000">
                                          <p:val>
                                            <p:strVal val="1+ppt_h/2"/>
                                          </p:val>
                                        </p:tav>
                                      </p:tavLst>
                                    </p:anim>
                                    <p:set>
                                      <p:cBhvr>
                                        <p:cTn id="623" dur="1" fill="hold">
                                          <p:stCondLst>
                                            <p:cond delay="5499"/>
                                          </p:stCondLst>
                                        </p:cTn>
                                        <p:tgtEl>
                                          <p:spTgt spid="67"/>
                                        </p:tgtEl>
                                        <p:attrNameLst>
                                          <p:attrName>style.visibility</p:attrName>
                                        </p:attrNameLst>
                                      </p:cBhvr>
                                      <p:to>
                                        <p:strVal val="hidden"/>
                                      </p:to>
                                    </p:set>
                                  </p:childTnLst>
                                </p:cTn>
                              </p:par>
                              <p:par>
                                <p:cTn id="624" presetID="19" presetClass="entr" presetSubtype="5" fill="hold" grpId="0" nodeType="withEffect">
                                  <p:stCondLst>
                                    <p:cond delay="0"/>
                                  </p:stCondLst>
                                  <p:childTnLst>
                                    <p:set>
                                      <p:cBhvr>
                                        <p:cTn id="625" dur="1" fill="hold">
                                          <p:stCondLst>
                                            <p:cond delay="0"/>
                                          </p:stCondLst>
                                        </p:cTn>
                                        <p:tgtEl>
                                          <p:spTgt spid="68"/>
                                        </p:tgtEl>
                                        <p:attrNameLst>
                                          <p:attrName>style.visibility</p:attrName>
                                        </p:attrNameLst>
                                      </p:cBhvr>
                                      <p:to>
                                        <p:strVal val="visible"/>
                                      </p:to>
                                    </p:set>
                                    <p:anim calcmode="lin" valueType="num">
                                      <p:cBhvr>
                                        <p:cTn id="626" dur="4500" fill="hold"/>
                                        <p:tgtEl>
                                          <p:spTgt spid="68"/>
                                        </p:tgtEl>
                                        <p:attrNameLst>
                                          <p:attrName>ppt_w</p:attrName>
                                        </p:attrNameLst>
                                      </p:cBhvr>
                                      <p:tavLst>
                                        <p:tav tm="0">
                                          <p:val>
                                            <p:strVal val="#ppt_w"/>
                                          </p:val>
                                        </p:tav>
                                        <p:tav tm="100000">
                                          <p:val>
                                            <p:strVal val="#ppt_w"/>
                                          </p:val>
                                        </p:tav>
                                      </p:tavLst>
                                    </p:anim>
                                    <p:anim calcmode="lin" valueType="num">
                                      <p:cBhvr>
                                        <p:cTn id="627" dur="4500" fill="hold"/>
                                        <p:tgtEl>
                                          <p:spTgt spid="68"/>
                                        </p:tgtEl>
                                        <p:attrNameLst>
                                          <p:attrName>ppt_h</p:attrName>
                                        </p:attrNameLst>
                                      </p:cBhvr>
                                      <p:tavLst>
                                        <p:tav tm="0" fmla="#ppt_h*sin(2.5*pi*$)">
                                          <p:val>
                                            <p:fltVal val="0"/>
                                          </p:val>
                                        </p:tav>
                                        <p:tav tm="100000">
                                          <p:val>
                                            <p:fltVal val="1"/>
                                          </p:val>
                                        </p:tav>
                                      </p:tavLst>
                                    </p:anim>
                                  </p:childTnLst>
                                </p:cTn>
                              </p:par>
                              <p:par>
                                <p:cTn id="628" presetID="8" presetClass="emph" presetSubtype="0" repeatCount="indefinite" fill="hold" grpId="1" nodeType="withEffect">
                                  <p:stCondLst>
                                    <p:cond delay="0"/>
                                  </p:stCondLst>
                                  <p:childTnLst>
                                    <p:animRot by="-21600000">
                                      <p:cBhvr>
                                        <p:cTn id="629" dur="4250" fill="hold"/>
                                        <p:tgtEl>
                                          <p:spTgt spid="68"/>
                                        </p:tgtEl>
                                        <p:attrNameLst>
                                          <p:attrName>r</p:attrName>
                                        </p:attrNameLst>
                                      </p:cBhvr>
                                    </p:animRot>
                                  </p:childTnLst>
                                </p:cTn>
                              </p:par>
                              <p:par>
                                <p:cTn id="630" presetID="2" presetClass="exit" presetSubtype="12" fill="hold" grpId="2" nodeType="withEffect">
                                  <p:stCondLst>
                                    <p:cond delay="0"/>
                                  </p:stCondLst>
                                  <p:childTnLst>
                                    <p:anim calcmode="lin" valueType="num">
                                      <p:cBhvr additive="base">
                                        <p:cTn id="631" dur="5500"/>
                                        <p:tgtEl>
                                          <p:spTgt spid="68"/>
                                        </p:tgtEl>
                                        <p:attrNameLst>
                                          <p:attrName>ppt_x</p:attrName>
                                        </p:attrNameLst>
                                      </p:cBhvr>
                                      <p:tavLst>
                                        <p:tav tm="0">
                                          <p:val>
                                            <p:strVal val="ppt_x"/>
                                          </p:val>
                                        </p:tav>
                                        <p:tav tm="100000">
                                          <p:val>
                                            <p:strVal val="0-ppt_w/2"/>
                                          </p:val>
                                        </p:tav>
                                      </p:tavLst>
                                    </p:anim>
                                    <p:anim calcmode="lin" valueType="num">
                                      <p:cBhvr additive="base">
                                        <p:cTn id="632" dur="5500"/>
                                        <p:tgtEl>
                                          <p:spTgt spid="68"/>
                                        </p:tgtEl>
                                        <p:attrNameLst>
                                          <p:attrName>ppt_y</p:attrName>
                                        </p:attrNameLst>
                                      </p:cBhvr>
                                      <p:tavLst>
                                        <p:tav tm="0">
                                          <p:val>
                                            <p:strVal val="ppt_y"/>
                                          </p:val>
                                        </p:tav>
                                        <p:tav tm="100000">
                                          <p:val>
                                            <p:strVal val="1+ppt_h/2"/>
                                          </p:val>
                                        </p:tav>
                                      </p:tavLst>
                                    </p:anim>
                                    <p:set>
                                      <p:cBhvr>
                                        <p:cTn id="633" dur="1" fill="hold">
                                          <p:stCondLst>
                                            <p:cond delay="5499"/>
                                          </p:stCondLst>
                                        </p:cTn>
                                        <p:tgtEl>
                                          <p:spTgt spid="68"/>
                                        </p:tgtEl>
                                        <p:attrNameLst>
                                          <p:attrName>style.visibility</p:attrName>
                                        </p:attrNameLst>
                                      </p:cBhvr>
                                      <p:to>
                                        <p:strVal val="hidden"/>
                                      </p:to>
                                    </p:set>
                                  </p:childTnLst>
                                </p:cTn>
                              </p:par>
                              <p:par>
                                <p:cTn id="634" presetID="19" presetClass="entr" presetSubtype="5" fill="hold" grpId="0" nodeType="withEffect">
                                  <p:stCondLst>
                                    <p:cond delay="0"/>
                                  </p:stCondLst>
                                  <p:childTnLst>
                                    <p:set>
                                      <p:cBhvr>
                                        <p:cTn id="635" dur="1" fill="hold">
                                          <p:stCondLst>
                                            <p:cond delay="0"/>
                                          </p:stCondLst>
                                        </p:cTn>
                                        <p:tgtEl>
                                          <p:spTgt spid="69"/>
                                        </p:tgtEl>
                                        <p:attrNameLst>
                                          <p:attrName>style.visibility</p:attrName>
                                        </p:attrNameLst>
                                      </p:cBhvr>
                                      <p:to>
                                        <p:strVal val="visible"/>
                                      </p:to>
                                    </p:set>
                                    <p:anim calcmode="lin" valueType="num">
                                      <p:cBhvr>
                                        <p:cTn id="636" dur="4500" fill="hold"/>
                                        <p:tgtEl>
                                          <p:spTgt spid="69"/>
                                        </p:tgtEl>
                                        <p:attrNameLst>
                                          <p:attrName>ppt_w</p:attrName>
                                        </p:attrNameLst>
                                      </p:cBhvr>
                                      <p:tavLst>
                                        <p:tav tm="0">
                                          <p:val>
                                            <p:strVal val="#ppt_w"/>
                                          </p:val>
                                        </p:tav>
                                        <p:tav tm="100000">
                                          <p:val>
                                            <p:strVal val="#ppt_w"/>
                                          </p:val>
                                        </p:tav>
                                      </p:tavLst>
                                    </p:anim>
                                    <p:anim calcmode="lin" valueType="num">
                                      <p:cBhvr>
                                        <p:cTn id="637" dur="4500" fill="hold"/>
                                        <p:tgtEl>
                                          <p:spTgt spid="69"/>
                                        </p:tgtEl>
                                        <p:attrNameLst>
                                          <p:attrName>ppt_h</p:attrName>
                                        </p:attrNameLst>
                                      </p:cBhvr>
                                      <p:tavLst>
                                        <p:tav tm="0" fmla="#ppt_h*sin(2.5*pi*$)">
                                          <p:val>
                                            <p:fltVal val="0"/>
                                          </p:val>
                                        </p:tav>
                                        <p:tav tm="100000">
                                          <p:val>
                                            <p:fltVal val="1"/>
                                          </p:val>
                                        </p:tav>
                                      </p:tavLst>
                                    </p:anim>
                                  </p:childTnLst>
                                </p:cTn>
                              </p:par>
                              <p:par>
                                <p:cTn id="638" presetID="8" presetClass="emph" presetSubtype="0" repeatCount="indefinite" fill="hold" grpId="1" nodeType="withEffect">
                                  <p:stCondLst>
                                    <p:cond delay="0"/>
                                  </p:stCondLst>
                                  <p:childTnLst>
                                    <p:animRot by="-21600000">
                                      <p:cBhvr>
                                        <p:cTn id="639" dur="4250" fill="hold"/>
                                        <p:tgtEl>
                                          <p:spTgt spid="69"/>
                                        </p:tgtEl>
                                        <p:attrNameLst>
                                          <p:attrName>r</p:attrName>
                                        </p:attrNameLst>
                                      </p:cBhvr>
                                    </p:animRot>
                                  </p:childTnLst>
                                </p:cTn>
                              </p:par>
                              <p:par>
                                <p:cTn id="640" presetID="2" presetClass="exit" presetSubtype="12" fill="hold" grpId="2" nodeType="withEffect">
                                  <p:stCondLst>
                                    <p:cond delay="0"/>
                                  </p:stCondLst>
                                  <p:childTnLst>
                                    <p:anim calcmode="lin" valueType="num">
                                      <p:cBhvr additive="base">
                                        <p:cTn id="641" dur="5500"/>
                                        <p:tgtEl>
                                          <p:spTgt spid="69"/>
                                        </p:tgtEl>
                                        <p:attrNameLst>
                                          <p:attrName>ppt_x</p:attrName>
                                        </p:attrNameLst>
                                      </p:cBhvr>
                                      <p:tavLst>
                                        <p:tav tm="0">
                                          <p:val>
                                            <p:strVal val="ppt_x"/>
                                          </p:val>
                                        </p:tav>
                                        <p:tav tm="100000">
                                          <p:val>
                                            <p:strVal val="0-ppt_w/2"/>
                                          </p:val>
                                        </p:tav>
                                      </p:tavLst>
                                    </p:anim>
                                    <p:anim calcmode="lin" valueType="num">
                                      <p:cBhvr additive="base">
                                        <p:cTn id="642" dur="5500"/>
                                        <p:tgtEl>
                                          <p:spTgt spid="69"/>
                                        </p:tgtEl>
                                        <p:attrNameLst>
                                          <p:attrName>ppt_y</p:attrName>
                                        </p:attrNameLst>
                                      </p:cBhvr>
                                      <p:tavLst>
                                        <p:tav tm="0">
                                          <p:val>
                                            <p:strVal val="ppt_y"/>
                                          </p:val>
                                        </p:tav>
                                        <p:tav tm="100000">
                                          <p:val>
                                            <p:strVal val="1+ppt_h/2"/>
                                          </p:val>
                                        </p:tav>
                                      </p:tavLst>
                                    </p:anim>
                                    <p:set>
                                      <p:cBhvr>
                                        <p:cTn id="643" dur="1" fill="hold">
                                          <p:stCondLst>
                                            <p:cond delay="5499"/>
                                          </p:stCondLst>
                                        </p:cTn>
                                        <p:tgtEl>
                                          <p:spTgt spid="69"/>
                                        </p:tgtEl>
                                        <p:attrNameLst>
                                          <p:attrName>style.visibility</p:attrName>
                                        </p:attrNameLst>
                                      </p:cBhvr>
                                      <p:to>
                                        <p:strVal val="hidden"/>
                                      </p:to>
                                    </p:set>
                                  </p:childTnLst>
                                </p:cTn>
                              </p:par>
                              <p:par>
                                <p:cTn id="644" presetID="19" presetClass="entr" presetSubtype="5" fill="hold" grpId="0" nodeType="withEffect">
                                  <p:stCondLst>
                                    <p:cond delay="0"/>
                                  </p:stCondLst>
                                  <p:childTnLst>
                                    <p:set>
                                      <p:cBhvr>
                                        <p:cTn id="645" dur="1" fill="hold">
                                          <p:stCondLst>
                                            <p:cond delay="0"/>
                                          </p:stCondLst>
                                        </p:cTn>
                                        <p:tgtEl>
                                          <p:spTgt spid="70"/>
                                        </p:tgtEl>
                                        <p:attrNameLst>
                                          <p:attrName>style.visibility</p:attrName>
                                        </p:attrNameLst>
                                      </p:cBhvr>
                                      <p:to>
                                        <p:strVal val="visible"/>
                                      </p:to>
                                    </p:set>
                                    <p:anim calcmode="lin" valueType="num">
                                      <p:cBhvr>
                                        <p:cTn id="646" dur="4500" fill="hold"/>
                                        <p:tgtEl>
                                          <p:spTgt spid="70"/>
                                        </p:tgtEl>
                                        <p:attrNameLst>
                                          <p:attrName>ppt_w</p:attrName>
                                        </p:attrNameLst>
                                      </p:cBhvr>
                                      <p:tavLst>
                                        <p:tav tm="0">
                                          <p:val>
                                            <p:strVal val="#ppt_w"/>
                                          </p:val>
                                        </p:tav>
                                        <p:tav tm="100000">
                                          <p:val>
                                            <p:strVal val="#ppt_w"/>
                                          </p:val>
                                        </p:tav>
                                      </p:tavLst>
                                    </p:anim>
                                    <p:anim calcmode="lin" valueType="num">
                                      <p:cBhvr>
                                        <p:cTn id="647" dur="4500" fill="hold"/>
                                        <p:tgtEl>
                                          <p:spTgt spid="70"/>
                                        </p:tgtEl>
                                        <p:attrNameLst>
                                          <p:attrName>ppt_h</p:attrName>
                                        </p:attrNameLst>
                                      </p:cBhvr>
                                      <p:tavLst>
                                        <p:tav tm="0" fmla="#ppt_h*sin(2.5*pi*$)">
                                          <p:val>
                                            <p:fltVal val="0"/>
                                          </p:val>
                                        </p:tav>
                                        <p:tav tm="100000">
                                          <p:val>
                                            <p:fltVal val="1"/>
                                          </p:val>
                                        </p:tav>
                                      </p:tavLst>
                                    </p:anim>
                                  </p:childTnLst>
                                </p:cTn>
                              </p:par>
                              <p:par>
                                <p:cTn id="648" presetID="8" presetClass="emph" presetSubtype="0" repeatCount="indefinite" fill="hold" grpId="1" nodeType="withEffect">
                                  <p:stCondLst>
                                    <p:cond delay="0"/>
                                  </p:stCondLst>
                                  <p:childTnLst>
                                    <p:animRot by="-21600000">
                                      <p:cBhvr>
                                        <p:cTn id="649" dur="4250" fill="hold"/>
                                        <p:tgtEl>
                                          <p:spTgt spid="70"/>
                                        </p:tgtEl>
                                        <p:attrNameLst>
                                          <p:attrName>r</p:attrName>
                                        </p:attrNameLst>
                                      </p:cBhvr>
                                    </p:animRot>
                                  </p:childTnLst>
                                </p:cTn>
                              </p:par>
                              <p:par>
                                <p:cTn id="650" presetID="2" presetClass="exit" presetSubtype="12" fill="hold" grpId="2" nodeType="withEffect">
                                  <p:stCondLst>
                                    <p:cond delay="0"/>
                                  </p:stCondLst>
                                  <p:childTnLst>
                                    <p:anim calcmode="lin" valueType="num">
                                      <p:cBhvr additive="base">
                                        <p:cTn id="651" dur="5500"/>
                                        <p:tgtEl>
                                          <p:spTgt spid="70"/>
                                        </p:tgtEl>
                                        <p:attrNameLst>
                                          <p:attrName>ppt_x</p:attrName>
                                        </p:attrNameLst>
                                      </p:cBhvr>
                                      <p:tavLst>
                                        <p:tav tm="0">
                                          <p:val>
                                            <p:strVal val="ppt_x"/>
                                          </p:val>
                                        </p:tav>
                                        <p:tav tm="100000">
                                          <p:val>
                                            <p:strVal val="0-ppt_w/2"/>
                                          </p:val>
                                        </p:tav>
                                      </p:tavLst>
                                    </p:anim>
                                    <p:anim calcmode="lin" valueType="num">
                                      <p:cBhvr additive="base">
                                        <p:cTn id="652" dur="5500"/>
                                        <p:tgtEl>
                                          <p:spTgt spid="70"/>
                                        </p:tgtEl>
                                        <p:attrNameLst>
                                          <p:attrName>ppt_y</p:attrName>
                                        </p:attrNameLst>
                                      </p:cBhvr>
                                      <p:tavLst>
                                        <p:tav tm="0">
                                          <p:val>
                                            <p:strVal val="ppt_y"/>
                                          </p:val>
                                        </p:tav>
                                        <p:tav tm="100000">
                                          <p:val>
                                            <p:strVal val="1+ppt_h/2"/>
                                          </p:val>
                                        </p:tav>
                                      </p:tavLst>
                                    </p:anim>
                                    <p:set>
                                      <p:cBhvr>
                                        <p:cTn id="653" dur="1" fill="hold">
                                          <p:stCondLst>
                                            <p:cond delay="5499"/>
                                          </p:stCondLst>
                                        </p:cTn>
                                        <p:tgtEl>
                                          <p:spTgt spid="70"/>
                                        </p:tgtEl>
                                        <p:attrNameLst>
                                          <p:attrName>style.visibility</p:attrName>
                                        </p:attrNameLst>
                                      </p:cBhvr>
                                      <p:to>
                                        <p:strVal val="hidden"/>
                                      </p:to>
                                    </p:set>
                                  </p:childTnLst>
                                </p:cTn>
                              </p:par>
                              <p:par>
                                <p:cTn id="654" presetID="19" presetClass="entr" presetSubtype="5" fill="hold" grpId="0" nodeType="withEffect">
                                  <p:stCondLst>
                                    <p:cond delay="0"/>
                                  </p:stCondLst>
                                  <p:childTnLst>
                                    <p:set>
                                      <p:cBhvr>
                                        <p:cTn id="655" dur="1" fill="hold">
                                          <p:stCondLst>
                                            <p:cond delay="0"/>
                                          </p:stCondLst>
                                        </p:cTn>
                                        <p:tgtEl>
                                          <p:spTgt spid="71"/>
                                        </p:tgtEl>
                                        <p:attrNameLst>
                                          <p:attrName>style.visibility</p:attrName>
                                        </p:attrNameLst>
                                      </p:cBhvr>
                                      <p:to>
                                        <p:strVal val="visible"/>
                                      </p:to>
                                    </p:set>
                                    <p:anim calcmode="lin" valueType="num">
                                      <p:cBhvr>
                                        <p:cTn id="656" dur="4500" fill="hold"/>
                                        <p:tgtEl>
                                          <p:spTgt spid="71"/>
                                        </p:tgtEl>
                                        <p:attrNameLst>
                                          <p:attrName>ppt_w</p:attrName>
                                        </p:attrNameLst>
                                      </p:cBhvr>
                                      <p:tavLst>
                                        <p:tav tm="0">
                                          <p:val>
                                            <p:strVal val="#ppt_w"/>
                                          </p:val>
                                        </p:tav>
                                        <p:tav tm="100000">
                                          <p:val>
                                            <p:strVal val="#ppt_w"/>
                                          </p:val>
                                        </p:tav>
                                      </p:tavLst>
                                    </p:anim>
                                    <p:anim calcmode="lin" valueType="num">
                                      <p:cBhvr>
                                        <p:cTn id="657" dur="4500" fill="hold"/>
                                        <p:tgtEl>
                                          <p:spTgt spid="71"/>
                                        </p:tgtEl>
                                        <p:attrNameLst>
                                          <p:attrName>ppt_h</p:attrName>
                                        </p:attrNameLst>
                                      </p:cBhvr>
                                      <p:tavLst>
                                        <p:tav tm="0" fmla="#ppt_h*sin(2.5*pi*$)">
                                          <p:val>
                                            <p:fltVal val="0"/>
                                          </p:val>
                                        </p:tav>
                                        <p:tav tm="100000">
                                          <p:val>
                                            <p:fltVal val="1"/>
                                          </p:val>
                                        </p:tav>
                                      </p:tavLst>
                                    </p:anim>
                                  </p:childTnLst>
                                </p:cTn>
                              </p:par>
                              <p:par>
                                <p:cTn id="658" presetID="8" presetClass="emph" presetSubtype="0" repeatCount="indefinite" fill="hold" grpId="1" nodeType="withEffect">
                                  <p:stCondLst>
                                    <p:cond delay="0"/>
                                  </p:stCondLst>
                                  <p:childTnLst>
                                    <p:animRot by="-21600000">
                                      <p:cBhvr>
                                        <p:cTn id="659" dur="4250" fill="hold"/>
                                        <p:tgtEl>
                                          <p:spTgt spid="71"/>
                                        </p:tgtEl>
                                        <p:attrNameLst>
                                          <p:attrName>r</p:attrName>
                                        </p:attrNameLst>
                                      </p:cBhvr>
                                    </p:animRot>
                                  </p:childTnLst>
                                </p:cTn>
                              </p:par>
                              <p:par>
                                <p:cTn id="660" presetID="2" presetClass="exit" presetSubtype="12" fill="hold" grpId="2" nodeType="withEffect">
                                  <p:stCondLst>
                                    <p:cond delay="0"/>
                                  </p:stCondLst>
                                  <p:childTnLst>
                                    <p:anim calcmode="lin" valueType="num">
                                      <p:cBhvr additive="base">
                                        <p:cTn id="661" dur="5500"/>
                                        <p:tgtEl>
                                          <p:spTgt spid="71"/>
                                        </p:tgtEl>
                                        <p:attrNameLst>
                                          <p:attrName>ppt_x</p:attrName>
                                        </p:attrNameLst>
                                      </p:cBhvr>
                                      <p:tavLst>
                                        <p:tav tm="0">
                                          <p:val>
                                            <p:strVal val="ppt_x"/>
                                          </p:val>
                                        </p:tav>
                                        <p:tav tm="100000">
                                          <p:val>
                                            <p:strVal val="0-ppt_w/2"/>
                                          </p:val>
                                        </p:tav>
                                      </p:tavLst>
                                    </p:anim>
                                    <p:anim calcmode="lin" valueType="num">
                                      <p:cBhvr additive="base">
                                        <p:cTn id="662" dur="5500"/>
                                        <p:tgtEl>
                                          <p:spTgt spid="71"/>
                                        </p:tgtEl>
                                        <p:attrNameLst>
                                          <p:attrName>ppt_y</p:attrName>
                                        </p:attrNameLst>
                                      </p:cBhvr>
                                      <p:tavLst>
                                        <p:tav tm="0">
                                          <p:val>
                                            <p:strVal val="ppt_y"/>
                                          </p:val>
                                        </p:tav>
                                        <p:tav tm="100000">
                                          <p:val>
                                            <p:strVal val="1+ppt_h/2"/>
                                          </p:val>
                                        </p:tav>
                                      </p:tavLst>
                                    </p:anim>
                                    <p:set>
                                      <p:cBhvr>
                                        <p:cTn id="663" dur="1" fill="hold">
                                          <p:stCondLst>
                                            <p:cond delay="5499"/>
                                          </p:stCondLst>
                                        </p:cTn>
                                        <p:tgtEl>
                                          <p:spTgt spid="71"/>
                                        </p:tgtEl>
                                        <p:attrNameLst>
                                          <p:attrName>style.visibility</p:attrName>
                                        </p:attrNameLst>
                                      </p:cBhvr>
                                      <p:to>
                                        <p:strVal val="hidden"/>
                                      </p:to>
                                    </p:set>
                                  </p:childTnLst>
                                </p:cTn>
                              </p:par>
                              <p:par>
                                <p:cTn id="664" presetID="19" presetClass="entr" presetSubtype="5" fill="hold" grpId="0" nodeType="withEffect">
                                  <p:stCondLst>
                                    <p:cond delay="0"/>
                                  </p:stCondLst>
                                  <p:childTnLst>
                                    <p:set>
                                      <p:cBhvr>
                                        <p:cTn id="665" dur="1" fill="hold">
                                          <p:stCondLst>
                                            <p:cond delay="0"/>
                                          </p:stCondLst>
                                        </p:cTn>
                                        <p:tgtEl>
                                          <p:spTgt spid="73"/>
                                        </p:tgtEl>
                                        <p:attrNameLst>
                                          <p:attrName>style.visibility</p:attrName>
                                        </p:attrNameLst>
                                      </p:cBhvr>
                                      <p:to>
                                        <p:strVal val="visible"/>
                                      </p:to>
                                    </p:set>
                                    <p:anim calcmode="lin" valueType="num">
                                      <p:cBhvr>
                                        <p:cTn id="666" dur="4500" fill="hold"/>
                                        <p:tgtEl>
                                          <p:spTgt spid="73"/>
                                        </p:tgtEl>
                                        <p:attrNameLst>
                                          <p:attrName>ppt_w</p:attrName>
                                        </p:attrNameLst>
                                      </p:cBhvr>
                                      <p:tavLst>
                                        <p:tav tm="0">
                                          <p:val>
                                            <p:strVal val="#ppt_w"/>
                                          </p:val>
                                        </p:tav>
                                        <p:tav tm="100000">
                                          <p:val>
                                            <p:strVal val="#ppt_w"/>
                                          </p:val>
                                        </p:tav>
                                      </p:tavLst>
                                    </p:anim>
                                    <p:anim calcmode="lin" valueType="num">
                                      <p:cBhvr>
                                        <p:cTn id="667" dur="4500" fill="hold"/>
                                        <p:tgtEl>
                                          <p:spTgt spid="73"/>
                                        </p:tgtEl>
                                        <p:attrNameLst>
                                          <p:attrName>ppt_h</p:attrName>
                                        </p:attrNameLst>
                                      </p:cBhvr>
                                      <p:tavLst>
                                        <p:tav tm="0" fmla="#ppt_h*sin(2.5*pi*$)">
                                          <p:val>
                                            <p:fltVal val="0"/>
                                          </p:val>
                                        </p:tav>
                                        <p:tav tm="100000">
                                          <p:val>
                                            <p:fltVal val="1"/>
                                          </p:val>
                                        </p:tav>
                                      </p:tavLst>
                                    </p:anim>
                                  </p:childTnLst>
                                </p:cTn>
                              </p:par>
                              <p:par>
                                <p:cTn id="668" presetID="8" presetClass="emph" presetSubtype="0" repeatCount="indefinite" fill="hold" grpId="1" nodeType="withEffect">
                                  <p:stCondLst>
                                    <p:cond delay="0"/>
                                  </p:stCondLst>
                                  <p:childTnLst>
                                    <p:animRot by="21600000">
                                      <p:cBhvr>
                                        <p:cTn id="669" dur="4250" fill="hold"/>
                                        <p:tgtEl>
                                          <p:spTgt spid="73"/>
                                        </p:tgtEl>
                                        <p:attrNameLst>
                                          <p:attrName>r</p:attrName>
                                        </p:attrNameLst>
                                      </p:cBhvr>
                                    </p:animRot>
                                  </p:childTnLst>
                                </p:cTn>
                              </p:par>
                              <p:par>
                                <p:cTn id="670" presetID="2" presetClass="exit" presetSubtype="6" fill="hold" grpId="2" nodeType="withEffect">
                                  <p:stCondLst>
                                    <p:cond delay="0"/>
                                  </p:stCondLst>
                                  <p:childTnLst>
                                    <p:anim calcmode="lin" valueType="num">
                                      <p:cBhvr additive="base">
                                        <p:cTn id="671" dur="5500"/>
                                        <p:tgtEl>
                                          <p:spTgt spid="73"/>
                                        </p:tgtEl>
                                        <p:attrNameLst>
                                          <p:attrName>ppt_x</p:attrName>
                                        </p:attrNameLst>
                                      </p:cBhvr>
                                      <p:tavLst>
                                        <p:tav tm="0">
                                          <p:val>
                                            <p:strVal val="ppt_x"/>
                                          </p:val>
                                        </p:tav>
                                        <p:tav tm="100000">
                                          <p:val>
                                            <p:strVal val="1+ppt_w/2"/>
                                          </p:val>
                                        </p:tav>
                                      </p:tavLst>
                                    </p:anim>
                                    <p:anim calcmode="lin" valueType="num">
                                      <p:cBhvr additive="base">
                                        <p:cTn id="672" dur="5500"/>
                                        <p:tgtEl>
                                          <p:spTgt spid="73"/>
                                        </p:tgtEl>
                                        <p:attrNameLst>
                                          <p:attrName>ppt_y</p:attrName>
                                        </p:attrNameLst>
                                      </p:cBhvr>
                                      <p:tavLst>
                                        <p:tav tm="0">
                                          <p:val>
                                            <p:strVal val="ppt_y"/>
                                          </p:val>
                                        </p:tav>
                                        <p:tav tm="100000">
                                          <p:val>
                                            <p:strVal val="1+ppt_h/2"/>
                                          </p:val>
                                        </p:tav>
                                      </p:tavLst>
                                    </p:anim>
                                    <p:set>
                                      <p:cBhvr>
                                        <p:cTn id="673" dur="1" fill="hold">
                                          <p:stCondLst>
                                            <p:cond delay="5499"/>
                                          </p:stCondLst>
                                        </p:cTn>
                                        <p:tgtEl>
                                          <p:spTgt spid="73"/>
                                        </p:tgtEl>
                                        <p:attrNameLst>
                                          <p:attrName>style.visibility</p:attrName>
                                        </p:attrNameLst>
                                      </p:cBhvr>
                                      <p:to>
                                        <p:strVal val="hidden"/>
                                      </p:to>
                                    </p:set>
                                  </p:childTnLst>
                                </p:cTn>
                              </p:par>
                              <p:par>
                                <p:cTn id="674" presetID="19" presetClass="entr" presetSubtype="5" fill="hold" grpId="0" nodeType="withEffect">
                                  <p:stCondLst>
                                    <p:cond delay="0"/>
                                  </p:stCondLst>
                                  <p:childTnLst>
                                    <p:set>
                                      <p:cBhvr>
                                        <p:cTn id="675" dur="1" fill="hold">
                                          <p:stCondLst>
                                            <p:cond delay="0"/>
                                          </p:stCondLst>
                                        </p:cTn>
                                        <p:tgtEl>
                                          <p:spTgt spid="72"/>
                                        </p:tgtEl>
                                        <p:attrNameLst>
                                          <p:attrName>style.visibility</p:attrName>
                                        </p:attrNameLst>
                                      </p:cBhvr>
                                      <p:to>
                                        <p:strVal val="visible"/>
                                      </p:to>
                                    </p:set>
                                    <p:anim calcmode="lin" valueType="num">
                                      <p:cBhvr>
                                        <p:cTn id="676" dur="4500" fill="hold"/>
                                        <p:tgtEl>
                                          <p:spTgt spid="72"/>
                                        </p:tgtEl>
                                        <p:attrNameLst>
                                          <p:attrName>ppt_w</p:attrName>
                                        </p:attrNameLst>
                                      </p:cBhvr>
                                      <p:tavLst>
                                        <p:tav tm="0">
                                          <p:val>
                                            <p:strVal val="#ppt_w"/>
                                          </p:val>
                                        </p:tav>
                                        <p:tav tm="100000">
                                          <p:val>
                                            <p:strVal val="#ppt_w"/>
                                          </p:val>
                                        </p:tav>
                                      </p:tavLst>
                                    </p:anim>
                                    <p:anim calcmode="lin" valueType="num">
                                      <p:cBhvr>
                                        <p:cTn id="677" dur="4500" fill="hold"/>
                                        <p:tgtEl>
                                          <p:spTgt spid="72"/>
                                        </p:tgtEl>
                                        <p:attrNameLst>
                                          <p:attrName>ppt_h</p:attrName>
                                        </p:attrNameLst>
                                      </p:cBhvr>
                                      <p:tavLst>
                                        <p:tav tm="0" fmla="#ppt_h*sin(2.5*pi*$)">
                                          <p:val>
                                            <p:fltVal val="0"/>
                                          </p:val>
                                        </p:tav>
                                        <p:tav tm="100000">
                                          <p:val>
                                            <p:fltVal val="1"/>
                                          </p:val>
                                        </p:tav>
                                      </p:tavLst>
                                    </p:anim>
                                  </p:childTnLst>
                                </p:cTn>
                              </p:par>
                              <p:par>
                                <p:cTn id="678" presetID="8" presetClass="emph" presetSubtype="0" repeatCount="indefinite" fill="hold" grpId="1" nodeType="withEffect">
                                  <p:stCondLst>
                                    <p:cond delay="0"/>
                                  </p:stCondLst>
                                  <p:childTnLst>
                                    <p:animRot by="21600000">
                                      <p:cBhvr>
                                        <p:cTn id="679" dur="4250" fill="hold"/>
                                        <p:tgtEl>
                                          <p:spTgt spid="72"/>
                                        </p:tgtEl>
                                        <p:attrNameLst>
                                          <p:attrName>r</p:attrName>
                                        </p:attrNameLst>
                                      </p:cBhvr>
                                    </p:animRot>
                                  </p:childTnLst>
                                </p:cTn>
                              </p:par>
                              <p:par>
                                <p:cTn id="680" presetID="2" presetClass="exit" presetSubtype="6" fill="hold" grpId="2" nodeType="withEffect">
                                  <p:stCondLst>
                                    <p:cond delay="0"/>
                                  </p:stCondLst>
                                  <p:childTnLst>
                                    <p:anim calcmode="lin" valueType="num">
                                      <p:cBhvr additive="base">
                                        <p:cTn id="681" dur="5500"/>
                                        <p:tgtEl>
                                          <p:spTgt spid="72"/>
                                        </p:tgtEl>
                                        <p:attrNameLst>
                                          <p:attrName>ppt_x</p:attrName>
                                        </p:attrNameLst>
                                      </p:cBhvr>
                                      <p:tavLst>
                                        <p:tav tm="0">
                                          <p:val>
                                            <p:strVal val="ppt_x"/>
                                          </p:val>
                                        </p:tav>
                                        <p:tav tm="100000">
                                          <p:val>
                                            <p:strVal val="1+ppt_w/2"/>
                                          </p:val>
                                        </p:tav>
                                      </p:tavLst>
                                    </p:anim>
                                    <p:anim calcmode="lin" valueType="num">
                                      <p:cBhvr additive="base">
                                        <p:cTn id="682" dur="5500"/>
                                        <p:tgtEl>
                                          <p:spTgt spid="72"/>
                                        </p:tgtEl>
                                        <p:attrNameLst>
                                          <p:attrName>ppt_y</p:attrName>
                                        </p:attrNameLst>
                                      </p:cBhvr>
                                      <p:tavLst>
                                        <p:tav tm="0">
                                          <p:val>
                                            <p:strVal val="ppt_y"/>
                                          </p:val>
                                        </p:tav>
                                        <p:tav tm="100000">
                                          <p:val>
                                            <p:strVal val="1+ppt_h/2"/>
                                          </p:val>
                                        </p:tav>
                                      </p:tavLst>
                                    </p:anim>
                                    <p:set>
                                      <p:cBhvr>
                                        <p:cTn id="683" dur="1" fill="hold">
                                          <p:stCondLst>
                                            <p:cond delay="5499"/>
                                          </p:stCondLst>
                                        </p:cTn>
                                        <p:tgtEl>
                                          <p:spTgt spid="72"/>
                                        </p:tgtEl>
                                        <p:attrNameLst>
                                          <p:attrName>style.visibility</p:attrName>
                                        </p:attrNameLst>
                                      </p:cBhvr>
                                      <p:to>
                                        <p:strVal val="hidden"/>
                                      </p:to>
                                    </p:set>
                                  </p:childTnLst>
                                </p:cTn>
                              </p:par>
                              <p:par>
                                <p:cTn id="684" presetID="19" presetClass="entr" presetSubtype="5" fill="hold" grpId="0" nodeType="withEffect">
                                  <p:stCondLst>
                                    <p:cond delay="0"/>
                                  </p:stCondLst>
                                  <p:childTnLst>
                                    <p:set>
                                      <p:cBhvr>
                                        <p:cTn id="685" dur="1" fill="hold">
                                          <p:stCondLst>
                                            <p:cond delay="0"/>
                                          </p:stCondLst>
                                        </p:cTn>
                                        <p:tgtEl>
                                          <p:spTgt spid="74"/>
                                        </p:tgtEl>
                                        <p:attrNameLst>
                                          <p:attrName>style.visibility</p:attrName>
                                        </p:attrNameLst>
                                      </p:cBhvr>
                                      <p:to>
                                        <p:strVal val="visible"/>
                                      </p:to>
                                    </p:set>
                                    <p:anim calcmode="lin" valueType="num">
                                      <p:cBhvr>
                                        <p:cTn id="686" dur="4500" fill="hold"/>
                                        <p:tgtEl>
                                          <p:spTgt spid="74"/>
                                        </p:tgtEl>
                                        <p:attrNameLst>
                                          <p:attrName>ppt_w</p:attrName>
                                        </p:attrNameLst>
                                      </p:cBhvr>
                                      <p:tavLst>
                                        <p:tav tm="0">
                                          <p:val>
                                            <p:strVal val="#ppt_w"/>
                                          </p:val>
                                        </p:tav>
                                        <p:tav tm="100000">
                                          <p:val>
                                            <p:strVal val="#ppt_w"/>
                                          </p:val>
                                        </p:tav>
                                      </p:tavLst>
                                    </p:anim>
                                    <p:anim calcmode="lin" valueType="num">
                                      <p:cBhvr>
                                        <p:cTn id="687" dur="4500" fill="hold"/>
                                        <p:tgtEl>
                                          <p:spTgt spid="74"/>
                                        </p:tgtEl>
                                        <p:attrNameLst>
                                          <p:attrName>ppt_h</p:attrName>
                                        </p:attrNameLst>
                                      </p:cBhvr>
                                      <p:tavLst>
                                        <p:tav tm="0" fmla="#ppt_h*sin(2.5*pi*$)">
                                          <p:val>
                                            <p:fltVal val="0"/>
                                          </p:val>
                                        </p:tav>
                                        <p:tav tm="100000">
                                          <p:val>
                                            <p:fltVal val="1"/>
                                          </p:val>
                                        </p:tav>
                                      </p:tavLst>
                                    </p:anim>
                                  </p:childTnLst>
                                </p:cTn>
                              </p:par>
                              <p:par>
                                <p:cTn id="688" presetID="8" presetClass="emph" presetSubtype="0" repeatCount="indefinite" fill="hold" grpId="1" nodeType="withEffect">
                                  <p:stCondLst>
                                    <p:cond delay="0"/>
                                  </p:stCondLst>
                                  <p:childTnLst>
                                    <p:animRot by="21600000">
                                      <p:cBhvr>
                                        <p:cTn id="689" dur="4250" fill="hold"/>
                                        <p:tgtEl>
                                          <p:spTgt spid="74"/>
                                        </p:tgtEl>
                                        <p:attrNameLst>
                                          <p:attrName>r</p:attrName>
                                        </p:attrNameLst>
                                      </p:cBhvr>
                                    </p:animRot>
                                  </p:childTnLst>
                                </p:cTn>
                              </p:par>
                              <p:par>
                                <p:cTn id="690" presetID="2" presetClass="exit" presetSubtype="6" fill="hold" grpId="2" nodeType="withEffect">
                                  <p:stCondLst>
                                    <p:cond delay="0"/>
                                  </p:stCondLst>
                                  <p:childTnLst>
                                    <p:anim calcmode="lin" valueType="num">
                                      <p:cBhvr additive="base">
                                        <p:cTn id="691" dur="5500"/>
                                        <p:tgtEl>
                                          <p:spTgt spid="74"/>
                                        </p:tgtEl>
                                        <p:attrNameLst>
                                          <p:attrName>ppt_x</p:attrName>
                                        </p:attrNameLst>
                                      </p:cBhvr>
                                      <p:tavLst>
                                        <p:tav tm="0">
                                          <p:val>
                                            <p:strVal val="ppt_x"/>
                                          </p:val>
                                        </p:tav>
                                        <p:tav tm="100000">
                                          <p:val>
                                            <p:strVal val="1+ppt_w/2"/>
                                          </p:val>
                                        </p:tav>
                                      </p:tavLst>
                                    </p:anim>
                                    <p:anim calcmode="lin" valueType="num">
                                      <p:cBhvr additive="base">
                                        <p:cTn id="692" dur="5500"/>
                                        <p:tgtEl>
                                          <p:spTgt spid="74"/>
                                        </p:tgtEl>
                                        <p:attrNameLst>
                                          <p:attrName>ppt_y</p:attrName>
                                        </p:attrNameLst>
                                      </p:cBhvr>
                                      <p:tavLst>
                                        <p:tav tm="0">
                                          <p:val>
                                            <p:strVal val="ppt_y"/>
                                          </p:val>
                                        </p:tav>
                                        <p:tav tm="100000">
                                          <p:val>
                                            <p:strVal val="1+ppt_h/2"/>
                                          </p:val>
                                        </p:tav>
                                      </p:tavLst>
                                    </p:anim>
                                    <p:set>
                                      <p:cBhvr>
                                        <p:cTn id="693" dur="1" fill="hold">
                                          <p:stCondLst>
                                            <p:cond delay="5499"/>
                                          </p:stCondLst>
                                        </p:cTn>
                                        <p:tgtEl>
                                          <p:spTgt spid="74"/>
                                        </p:tgtEl>
                                        <p:attrNameLst>
                                          <p:attrName>style.visibility</p:attrName>
                                        </p:attrNameLst>
                                      </p:cBhvr>
                                      <p:to>
                                        <p:strVal val="hidden"/>
                                      </p:to>
                                    </p:set>
                                  </p:childTnLst>
                                </p:cTn>
                              </p:par>
                              <p:par>
                                <p:cTn id="694" presetID="19" presetClass="entr" presetSubtype="5" fill="hold" grpId="0" nodeType="withEffect">
                                  <p:stCondLst>
                                    <p:cond delay="0"/>
                                  </p:stCondLst>
                                  <p:childTnLst>
                                    <p:set>
                                      <p:cBhvr>
                                        <p:cTn id="695" dur="1" fill="hold">
                                          <p:stCondLst>
                                            <p:cond delay="0"/>
                                          </p:stCondLst>
                                        </p:cTn>
                                        <p:tgtEl>
                                          <p:spTgt spid="75"/>
                                        </p:tgtEl>
                                        <p:attrNameLst>
                                          <p:attrName>style.visibility</p:attrName>
                                        </p:attrNameLst>
                                      </p:cBhvr>
                                      <p:to>
                                        <p:strVal val="visible"/>
                                      </p:to>
                                    </p:set>
                                    <p:anim calcmode="lin" valueType="num">
                                      <p:cBhvr>
                                        <p:cTn id="696" dur="4500" fill="hold"/>
                                        <p:tgtEl>
                                          <p:spTgt spid="75"/>
                                        </p:tgtEl>
                                        <p:attrNameLst>
                                          <p:attrName>ppt_w</p:attrName>
                                        </p:attrNameLst>
                                      </p:cBhvr>
                                      <p:tavLst>
                                        <p:tav tm="0">
                                          <p:val>
                                            <p:strVal val="#ppt_w"/>
                                          </p:val>
                                        </p:tav>
                                        <p:tav tm="100000">
                                          <p:val>
                                            <p:strVal val="#ppt_w"/>
                                          </p:val>
                                        </p:tav>
                                      </p:tavLst>
                                    </p:anim>
                                    <p:anim calcmode="lin" valueType="num">
                                      <p:cBhvr>
                                        <p:cTn id="697" dur="4500" fill="hold"/>
                                        <p:tgtEl>
                                          <p:spTgt spid="75"/>
                                        </p:tgtEl>
                                        <p:attrNameLst>
                                          <p:attrName>ppt_h</p:attrName>
                                        </p:attrNameLst>
                                      </p:cBhvr>
                                      <p:tavLst>
                                        <p:tav tm="0" fmla="#ppt_h*sin(2.5*pi*$)">
                                          <p:val>
                                            <p:fltVal val="0"/>
                                          </p:val>
                                        </p:tav>
                                        <p:tav tm="100000">
                                          <p:val>
                                            <p:fltVal val="1"/>
                                          </p:val>
                                        </p:tav>
                                      </p:tavLst>
                                    </p:anim>
                                  </p:childTnLst>
                                </p:cTn>
                              </p:par>
                              <p:par>
                                <p:cTn id="698" presetID="8" presetClass="emph" presetSubtype="0" repeatCount="indefinite" fill="hold" grpId="1" nodeType="withEffect">
                                  <p:stCondLst>
                                    <p:cond delay="0"/>
                                  </p:stCondLst>
                                  <p:childTnLst>
                                    <p:animRot by="21600000">
                                      <p:cBhvr>
                                        <p:cTn id="699" dur="4250" fill="hold"/>
                                        <p:tgtEl>
                                          <p:spTgt spid="75"/>
                                        </p:tgtEl>
                                        <p:attrNameLst>
                                          <p:attrName>r</p:attrName>
                                        </p:attrNameLst>
                                      </p:cBhvr>
                                    </p:animRot>
                                  </p:childTnLst>
                                </p:cTn>
                              </p:par>
                              <p:par>
                                <p:cTn id="700" presetID="2" presetClass="exit" presetSubtype="6" fill="hold" grpId="2" nodeType="withEffect">
                                  <p:stCondLst>
                                    <p:cond delay="0"/>
                                  </p:stCondLst>
                                  <p:childTnLst>
                                    <p:anim calcmode="lin" valueType="num">
                                      <p:cBhvr additive="base">
                                        <p:cTn id="701" dur="5500"/>
                                        <p:tgtEl>
                                          <p:spTgt spid="75"/>
                                        </p:tgtEl>
                                        <p:attrNameLst>
                                          <p:attrName>ppt_x</p:attrName>
                                        </p:attrNameLst>
                                      </p:cBhvr>
                                      <p:tavLst>
                                        <p:tav tm="0">
                                          <p:val>
                                            <p:strVal val="ppt_x"/>
                                          </p:val>
                                        </p:tav>
                                        <p:tav tm="100000">
                                          <p:val>
                                            <p:strVal val="1+ppt_w/2"/>
                                          </p:val>
                                        </p:tav>
                                      </p:tavLst>
                                    </p:anim>
                                    <p:anim calcmode="lin" valueType="num">
                                      <p:cBhvr additive="base">
                                        <p:cTn id="702" dur="5500"/>
                                        <p:tgtEl>
                                          <p:spTgt spid="75"/>
                                        </p:tgtEl>
                                        <p:attrNameLst>
                                          <p:attrName>ppt_y</p:attrName>
                                        </p:attrNameLst>
                                      </p:cBhvr>
                                      <p:tavLst>
                                        <p:tav tm="0">
                                          <p:val>
                                            <p:strVal val="ppt_y"/>
                                          </p:val>
                                        </p:tav>
                                        <p:tav tm="100000">
                                          <p:val>
                                            <p:strVal val="1+ppt_h/2"/>
                                          </p:val>
                                        </p:tav>
                                      </p:tavLst>
                                    </p:anim>
                                    <p:set>
                                      <p:cBhvr>
                                        <p:cTn id="703" dur="1" fill="hold">
                                          <p:stCondLst>
                                            <p:cond delay="5499"/>
                                          </p:stCondLst>
                                        </p:cTn>
                                        <p:tgtEl>
                                          <p:spTgt spid="75"/>
                                        </p:tgtEl>
                                        <p:attrNameLst>
                                          <p:attrName>style.visibility</p:attrName>
                                        </p:attrNameLst>
                                      </p:cBhvr>
                                      <p:to>
                                        <p:strVal val="hidden"/>
                                      </p:to>
                                    </p:set>
                                  </p:childTnLst>
                                </p:cTn>
                              </p:par>
                              <p:par>
                                <p:cTn id="704" presetID="19" presetClass="entr" presetSubtype="5" fill="hold" grpId="0" nodeType="withEffect">
                                  <p:stCondLst>
                                    <p:cond delay="0"/>
                                  </p:stCondLst>
                                  <p:childTnLst>
                                    <p:set>
                                      <p:cBhvr>
                                        <p:cTn id="705" dur="1" fill="hold">
                                          <p:stCondLst>
                                            <p:cond delay="0"/>
                                          </p:stCondLst>
                                        </p:cTn>
                                        <p:tgtEl>
                                          <p:spTgt spid="76"/>
                                        </p:tgtEl>
                                        <p:attrNameLst>
                                          <p:attrName>style.visibility</p:attrName>
                                        </p:attrNameLst>
                                      </p:cBhvr>
                                      <p:to>
                                        <p:strVal val="visible"/>
                                      </p:to>
                                    </p:set>
                                    <p:anim calcmode="lin" valueType="num">
                                      <p:cBhvr>
                                        <p:cTn id="706" dur="4500" fill="hold"/>
                                        <p:tgtEl>
                                          <p:spTgt spid="76"/>
                                        </p:tgtEl>
                                        <p:attrNameLst>
                                          <p:attrName>ppt_w</p:attrName>
                                        </p:attrNameLst>
                                      </p:cBhvr>
                                      <p:tavLst>
                                        <p:tav tm="0">
                                          <p:val>
                                            <p:strVal val="#ppt_w"/>
                                          </p:val>
                                        </p:tav>
                                        <p:tav tm="100000">
                                          <p:val>
                                            <p:strVal val="#ppt_w"/>
                                          </p:val>
                                        </p:tav>
                                      </p:tavLst>
                                    </p:anim>
                                    <p:anim calcmode="lin" valueType="num">
                                      <p:cBhvr>
                                        <p:cTn id="707" dur="4500" fill="hold"/>
                                        <p:tgtEl>
                                          <p:spTgt spid="76"/>
                                        </p:tgtEl>
                                        <p:attrNameLst>
                                          <p:attrName>ppt_h</p:attrName>
                                        </p:attrNameLst>
                                      </p:cBhvr>
                                      <p:tavLst>
                                        <p:tav tm="0" fmla="#ppt_h*sin(2.5*pi*$)">
                                          <p:val>
                                            <p:fltVal val="0"/>
                                          </p:val>
                                        </p:tav>
                                        <p:tav tm="100000">
                                          <p:val>
                                            <p:fltVal val="1"/>
                                          </p:val>
                                        </p:tav>
                                      </p:tavLst>
                                    </p:anim>
                                  </p:childTnLst>
                                </p:cTn>
                              </p:par>
                              <p:par>
                                <p:cTn id="708" presetID="8" presetClass="emph" presetSubtype="0" repeatCount="indefinite" fill="hold" grpId="1" nodeType="withEffect">
                                  <p:stCondLst>
                                    <p:cond delay="0"/>
                                  </p:stCondLst>
                                  <p:childTnLst>
                                    <p:animRot by="21600000">
                                      <p:cBhvr>
                                        <p:cTn id="709" dur="4250" fill="hold"/>
                                        <p:tgtEl>
                                          <p:spTgt spid="76"/>
                                        </p:tgtEl>
                                        <p:attrNameLst>
                                          <p:attrName>r</p:attrName>
                                        </p:attrNameLst>
                                      </p:cBhvr>
                                    </p:animRot>
                                  </p:childTnLst>
                                </p:cTn>
                              </p:par>
                              <p:par>
                                <p:cTn id="710" presetID="2" presetClass="exit" presetSubtype="6" fill="hold" grpId="2" nodeType="withEffect">
                                  <p:stCondLst>
                                    <p:cond delay="0"/>
                                  </p:stCondLst>
                                  <p:childTnLst>
                                    <p:anim calcmode="lin" valueType="num">
                                      <p:cBhvr additive="base">
                                        <p:cTn id="711" dur="5500"/>
                                        <p:tgtEl>
                                          <p:spTgt spid="76"/>
                                        </p:tgtEl>
                                        <p:attrNameLst>
                                          <p:attrName>ppt_x</p:attrName>
                                        </p:attrNameLst>
                                      </p:cBhvr>
                                      <p:tavLst>
                                        <p:tav tm="0">
                                          <p:val>
                                            <p:strVal val="ppt_x"/>
                                          </p:val>
                                        </p:tav>
                                        <p:tav tm="100000">
                                          <p:val>
                                            <p:strVal val="1+ppt_w/2"/>
                                          </p:val>
                                        </p:tav>
                                      </p:tavLst>
                                    </p:anim>
                                    <p:anim calcmode="lin" valueType="num">
                                      <p:cBhvr additive="base">
                                        <p:cTn id="712" dur="5500"/>
                                        <p:tgtEl>
                                          <p:spTgt spid="76"/>
                                        </p:tgtEl>
                                        <p:attrNameLst>
                                          <p:attrName>ppt_y</p:attrName>
                                        </p:attrNameLst>
                                      </p:cBhvr>
                                      <p:tavLst>
                                        <p:tav tm="0">
                                          <p:val>
                                            <p:strVal val="ppt_y"/>
                                          </p:val>
                                        </p:tav>
                                        <p:tav tm="100000">
                                          <p:val>
                                            <p:strVal val="1+ppt_h/2"/>
                                          </p:val>
                                        </p:tav>
                                      </p:tavLst>
                                    </p:anim>
                                    <p:set>
                                      <p:cBhvr>
                                        <p:cTn id="713" dur="1" fill="hold">
                                          <p:stCondLst>
                                            <p:cond delay="5499"/>
                                          </p:stCondLst>
                                        </p:cTn>
                                        <p:tgtEl>
                                          <p:spTgt spid="76"/>
                                        </p:tgtEl>
                                        <p:attrNameLst>
                                          <p:attrName>style.visibility</p:attrName>
                                        </p:attrNameLst>
                                      </p:cBhvr>
                                      <p:to>
                                        <p:strVal val="hidden"/>
                                      </p:to>
                                    </p:set>
                                  </p:childTnLst>
                                </p:cTn>
                              </p:par>
                              <p:par>
                                <p:cTn id="714" presetID="19" presetClass="entr" presetSubtype="5" fill="hold" grpId="0" nodeType="withEffect">
                                  <p:stCondLst>
                                    <p:cond delay="0"/>
                                  </p:stCondLst>
                                  <p:childTnLst>
                                    <p:set>
                                      <p:cBhvr>
                                        <p:cTn id="715" dur="1" fill="hold">
                                          <p:stCondLst>
                                            <p:cond delay="0"/>
                                          </p:stCondLst>
                                        </p:cTn>
                                        <p:tgtEl>
                                          <p:spTgt spid="77"/>
                                        </p:tgtEl>
                                        <p:attrNameLst>
                                          <p:attrName>style.visibility</p:attrName>
                                        </p:attrNameLst>
                                      </p:cBhvr>
                                      <p:to>
                                        <p:strVal val="visible"/>
                                      </p:to>
                                    </p:set>
                                    <p:anim calcmode="lin" valueType="num">
                                      <p:cBhvr>
                                        <p:cTn id="716" dur="4500" fill="hold"/>
                                        <p:tgtEl>
                                          <p:spTgt spid="77"/>
                                        </p:tgtEl>
                                        <p:attrNameLst>
                                          <p:attrName>ppt_w</p:attrName>
                                        </p:attrNameLst>
                                      </p:cBhvr>
                                      <p:tavLst>
                                        <p:tav tm="0">
                                          <p:val>
                                            <p:strVal val="#ppt_w"/>
                                          </p:val>
                                        </p:tav>
                                        <p:tav tm="100000">
                                          <p:val>
                                            <p:strVal val="#ppt_w"/>
                                          </p:val>
                                        </p:tav>
                                      </p:tavLst>
                                    </p:anim>
                                    <p:anim calcmode="lin" valueType="num">
                                      <p:cBhvr>
                                        <p:cTn id="717" dur="4500" fill="hold"/>
                                        <p:tgtEl>
                                          <p:spTgt spid="77"/>
                                        </p:tgtEl>
                                        <p:attrNameLst>
                                          <p:attrName>ppt_h</p:attrName>
                                        </p:attrNameLst>
                                      </p:cBhvr>
                                      <p:tavLst>
                                        <p:tav tm="0" fmla="#ppt_h*sin(2.5*pi*$)">
                                          <p:val>
                                            <p:fltVal val="0"/>
                                          </p:val>
                                        </p:tav>
                                        <p:tav tm="100000">
                                          <p:val>
                                            <p:fltVal val="1"/>
                                          </p:val>
                                        </p:tav>
                                      </p:tavLst>
                                    </p:anim>
                                  </p:childTnLst>
                                </p:cTn>
                              </p:par>
                              <p:par>
                                <p:cTn id="718" presetID="8" presetClass="emph" presetSubtype="0" repeatCount="indefinite" fill="hold" grpId="1" nodeType="withEffect">
                                  <p:stCondLst>
                                    <p:cond delay="0"/>
                                  </p:stCondLst>
                                  <p:childTnLst>
                                    <p:animRot by="21600000">
                                      <p:cBhvr>
                                        <p:cTn id="719" dur="4250" fill="hold"/>
                                        <p:tgtEl>
                                          <p:spTgt spid="77"/>
                                        </p:tgtEl>
                                        <p:attrNameLst>
                                          <p:attrName>r</p:attrName>
                                        </p:attrNameLst>
                                      </p:cBhvr>
                                    </p:animRot>
                                  </p:childTnLst>
                                </p:cTn>
                              </p:par>
                              <p:par>
                                <p:cTn id="720" presetID="2" presetClass="exit" presetSubtype="6" fill="hold" grpId="2" nodeType="withEffect">
                                  <p:stCondLst>
                                    <p:cond delay="0"/>
                                  </p:stCondLst>
                                  <p:childTnLst>
                                    <p:anim calcmode="lin" valueType="num">
                                      <p:cBhvr additive="base">
                                        <p:cTn id="721" dur="5500"/>
                                        <p:tgtEl>
                                          <p:spTgt spid="77"/>
                                        </p:tgtEl>
                                        <p:attrNameLst>
                                          <p:attrName>ppt_x</p:attrName>
                                        </p:attrNameLst>
                                      </p:cBhvr>
                                      <p:tavLst>
                                        <p:tav tm="0">
                                          <p:val>
                                            <p:strVal val="ppt_x"/>
                                          </p:val>
                                        </p:tav>
                                        <p:tav tm="100000">
                                          <p:val>
                                            <p:strVal val="1+ppt_w/2"/>
                                          </p:val>
                                        </p:tav>
                                      </p:tavLst>
                                    </p:anim>
                                    <p:anim calcmode="lin" valueType="num">
                                      <p:cBhvr additive="base">
                                        <p:cTn id="722" dur="5500"/>
                                        <p:tgtEl>
                                          <p:spTgt spid="77"/>
                                        </p:tgtEl>
                                        <p:attrNameLst>
                                          <p:attrName>ppt_y</p:attrName>
                                        </p:attrNameLst>
                                      </p:cBhvr>
                                      <p:tavLst>
                                        <p:tav tm="0">
                                          <p:val>
                                            <p:strVal val="ppt_y"/>
                                          </p:val>
                                        </p:tav>
                                        <p:tav tm="100000">
                                          <p:val>
                                            <p:strVal val="1+ppt_h/2"/>
                                          </p:val>
                                        </p:tav>
                                      </p:tavLst>
                                    </p:anim>
                                    <p:set>
                                      <p:cBhvr>
                                        <p:cTn id="723" dur="1" fill="hold">
                                          <p:stCondLst>
                                            <p:cond delay="5499"/>
                                          </p:stCondLst>
                                        </p:cTn>
                                        <p:tgtEl>
                                          <p:spTgt spid="77"/>
                                        </p:tgtEl>
                                        <p:attrNameLst>
                                          <p:attrName>style.visibility</p:attrName>
                                        </p:attrNameLst>
                                      </p:cBhvr>
                                      <p:to>
                                        <p:strVal val="hidden"/>
                                      </p:to>
                                    </p:set>
                                  </p:childTnLst>
                                </p:cTn>
                              </p:par>
                              <p:par>
                                <p:cTn id="724" presetID="19" presetClass="entr" presetSubtype="5" fill="hold" grpId="0" nodeType="withEffect">
                                  <p:stCondLst>
                                    <p:cond delay="0"/>
                                  </p:stCondLst>
                                  <p:childTnLst>
                                    <p:set>
                                      <p:cBhvr>
                                        <p:cTn id="725" dur="1" fill="hold">
                                          <p:stCondLst>
                                            <p:cond delay="0"/>
                                          </p:stCondLst>
                                        </p:cTn>
                                        <p:tgtEl>
                                          <p:spTgt spid="78"/>
                                        </p:tgtEl>
                                        <p:attrNameLst>
                                          <p:attrName>style.visibility</p:attrName>
                                        </p:attrNameLst>
                                      </p:cBhvr>
                                      <p:to>
                                        <p:strVal val="visible"/>
                                      </p:to>
                                    </p:set>
                                    <p:anim calcmode="lin" valueType="num">
                                      <p:cBhvr>
                                        <p:cTn id="726" dur="4500" fill="hold"/>
                                        <p:tgtEl>
                                          <p:spTgt spid="78"/>
                                        </p:tgtEl>
                                        <p:attrNameLst>
                                          <p:attrName>ppt_w</p:attrName>
                                        </p:attrNameLst>
                                      </p:cBhvr>
                                      <p:tavLst>
                                        <p:tav tm="0">
                                          <p:val>
                                            <p:strVal val="#ppt_w"/>
                                          </p:val>
                                        </p:tav>
                                        <p:tav tm="100000">
                                          <p:val>
                                            <p:strVal val="#ppt_w"/>
                                          </p:val>
                                        </p:tav>
                                      </p:tavLst>
                                    </p:anim>
                                    <p:anim calcmode="lin" valueType="num">
                                      <p:cBhvr>
                                        <p:cTn id="727" dur="4500" fill="hold"/>
                                        <p:tgtEl>
                                          <p:spTgt spid="78"/>
                                        </p:tgtEl>
                                        <p:attrNameLst>
                                          <p:attrName>ppt_h</p:attrName>
                                        </p:attrNameLst>
                                      </p:cBhvr>
                                      <p:tavLst>
                                        <p:tav tm="0" fmla="#ppt_h*sin(2.5*pi*$)">
                                          <p:val>
                                            <p:fltVal val="0"/>
                                          </p:val>
                                        </p:tav>
                                        <p:tav tm="100000">
                                          <p:val>
                                            <p:fltVal val="1"/>
                                          </p:val>
                                        </p:tav>
                                      </p:tavLst>
                                    </p:anim>
                                  </p:childTnLst>
                                </p:cTn>
                              </p:par>
                              <p:par>
                                <p:cTn id="728" presetID="8" presetClass="emph" presetSubtype="0" repeatCount="indefinite" fill="hold" grpId="1" nodeType="withEffect">
                                  <p:stCondLst>
                                    <p:cond delay="0"/>
                                  </p:stCondLst>
                                  <p:childTnLst>
                                    <p:animRot by="21600000">
                                      <p:cBhvr>
                                        <p:cTn id="729" dur="4250" fill="hold"/>
                                        <p:tgtEl>
                                          <p:spTgt spid="78"/>
                                        </p:tgtEl>
                                        <p:attrNameLst>
                                          <p:attrName>r</p:attrName>
                                        </p:attrNameLst>
                                      </p:cBhvr>
                                    </p:animRot>
                                  </p:childTnLst>
                                </p:cTn>
                              </p:par>
                              <p:par>
                                <p:cTn id="730" presetID="2" presetClass="exit" presetSubtype="6" fill="hold" grpId="2" nodeType="withEffect">
                                  <p:stCondLst>
                                    <p:cond delay="0"/>
                                  </p:stCondLst>
                                  <p:childTnLst>
                                    <p:anim calcmode="lin" valueType="num">
                                      <p:cBhvr additive="base">
                                        <p:cTn id="731" dur="5500"/>
                                        <p:tgtEl>
                                          <p:spTgt spid="78"/>
                                        </p:tgtEl>
                                        <p:attrNameLst>
                                          <p:attrName>ppt_x</p:attrName>
                                        </p:attrNameLst>
                                      </p:cBhvr>
                                      <p:tavLst>
                                        <p:tav tm="0">
                                          <p:val>
                                            <p:strVal val="ppt_x"/>
                                          </p:val>
                                        </p:tav>
                                        <p:tav tm="100000">
                                          <p:val>
                                            <p:strVal val="1+ppt_w/2"/>
                                          </p:val>
                                        </p:tav>
                                      </p:tavLst>
                                    </p:anim>
                                    <p:anim calcmode="lin" valueType="num">
                                      <p:cBhvr additive="base">
                                        <p:cTn id="732" dur="5500"/>
                                        <p:tgtEl>
                                          <p:spTgt spid="78"/>
                                        </p:tgtEl>
                                        <p:attrNameLst>
                                          <p:attrName>ppt_y</p:attrName>
                                        </p:attrNameLst>
                                      </p:cBhvr>
                                      <p:tavLst>
                                        <p:tav tm="0">
                                          <p:val>
                                            <p:strVal val="ppt_y"/>
                                          </p:val>
                                        </p:tav>
                                        <p:tav tm="100000">
                                          <p:val>
                                            <p:strVal val="1+ppt_h/2"/>
                                          </p:val>
                                        </p:tav>
                                      </p:tavLst>
                                    </p:anim>
                                    <p:set>
                                      <p:cBhvr>
                                        <p:cTn id="733" dur="1" fill="hold">
                                          <p:stCondLst>
                                            <p:cond delay="5499"/>
                                          </p:stCondLst>
                                        </p:cTn>
                                        <p:tgtEl>
                                          <p:spTgt spid="78"/>
                                        </p:tgtEl>
                                        <p:attrNameLst>
                                          <p:attrName>style.visibility</p:attrName>
                                        </p:attrNameLst>
                                      </p:cBhvr>
                                      <p:to>
                                        <p:strVal val="hidden"/>
                                      </p:to>
                                    </p:set>
                                  </p:childTnLst>
                                </p:cTn>
                              </p:par>
                              <p:par>
                                <p:cTn id="734" presetID="19" presetClass="entr" presetSubtype="5" fill="hold" grpId="0" nodeType="withEffect">
                                  <p:stCondLst>
                                    <p:cond delay="0"/>
                                  </p:stCondLst>
                                  <p:childTnLst>
                                    <p:set>
                                      <p:cBhvr>
                                        <p:cTn id="735" dur="1" fill="hold">
                                          <p:stCondLst>
                                            <p:cond delay="0"/>
                                          </p:stCondLst>
                                        </p:cTn>
                                        <p:tgtEl>
                                          <p:spTgt spid="79"/>
                                        </p:tgtEl>
                                        <p:attrNameLst>
                                          <p:attrName>style.visibility</p:attrName>
                                        </p:attrNameLst>
                                      </p:cBhvr>
                                      <p:to>
                                        <p:strVal val="visible"/>
                                      </p:to>
                                    </p:set>
                                    <p:anim calcmode="lin" valueType="num">
                                      <p:cBhvr>
                                        <p:cTn id="736" dur="4500" fill="hold"/>
                                        <p:tgtEl>
                                          <p:spTgt spid="79"/>
                                        </p:tgtEl>
                                        <p:attrNameLst>
                                          <p:attrName>ppt_w</p:attrName>
                                        </p:attrNameLst>
                                      </p:cBhvr>
                                      <p:tavLst>
                                        <p:tav tm="0">
                                          <p:val>
                                            <p:strVal val="#ppt_w"/>
                                          </p:val>
                                        </p:tav>
                                        <p:tav tm="100000">
                                          <p:val>
                                            <p:strVal val="#ppt_w"/>
                                          </p:val>
                                        </p:tav>
                                      </p:tavLst>
                                    </p:anim>
                                    <p:anim calcmode="lin" valueType="num">
                                      <p:cBhvr>
                                        <p:cTn id="737" dur="4500" fill="hold"/>
                                        <p:tgtEl>
                                          <p:spTgt spid="79"/>
                                        </p:tgtEl>
                                        <p:attrNameLst>
                                          <p:attrName>ppt_h</p:attrName>
                                        </p:attrNameLst>
                                      </p:cBhvr>
                                      <p:tavLst>
                                        <p:tav tm="0" fmla="#ppt_h*sin(2.5*pi*$)">
                                          <p:val>
                                            <p:fltVal val="0"/>
                                          </p:val>
                                        </p:tav>
                                        <p:tav tm="100000">
                                          <p:val>
                                            <p:fltVal val="1"/>
                                          </p:val>
                                        </p:tav>
                                      </p:tavLst>
                                    </p:anim>
                                  </p:childTnLst>
                                </p:cTn>
                              </p:par>
                              <p:par>
                                <p:cTn id="738" presetID="8" presetClass="emph" presetSubtype="0" repeatCount="indefinite" fill="hold" grpId="1" nodeType="withEffect">
                                  <p:stCondLst>
                                    <p:cond delay="0"/>
                                  </p:stCondLst>
                                  <p:childTnLst>
                                    <p:animRot by="21600000">
                                      <p:cBhvr>
                                        <p:cTn id="739" dur="4250" fill="hold"/>
                                        <p:tgtEl>
                                          <p:spTgt spid="79"/>
                                        </p:tgtEl>
                                        <p:attrNameLst>
                                          <p:attrName>r</p:attrName>
                                        </p:attrNameLst>
                                      </p:cBhvr>
                                    </p:animRot>
                                  </p:childTnLst>
                                </p:cTn>
                              </p:par>
                              <p:par>
                                <p:cTn id="740" presetID="2" presetClass="exit" presetSubtype="6" fill="hold" grpId="2" nodeType="withEffect">
                                  <p:stCondLst>
                                    <p:cond delay="0"/>
                                  </p:stCondLst>
                                  <p:childTnLst>
                                    <p:anim calcmode="lin" valueType="num">
                                      <p:cBhvr additive="base">
                                        <p:cTn id="741" dur="5500"/>
                                        <p:tgtEl>
                                          <p:spTgt spid="79"/>
                                        </p:tgtEl>
                                        <p:attrNameLst>
                                          <p:attrName>ppt_x</p:attrName>
                                        </p:attrNameLst>
                                      </p:cBhvr>
                                      <p:tavLst>
                                        <p:tav tm="0">
                                          <p:val>
                                            <p:strVal val="ppt_x"/>
                                          </p:val>
                                        </p:tav>
                                        <p:tav tm="100000">
                                          <p:val>
                                            <p:strVal val="1+ppt_w/2"/>
                                          </p:val>
                                        </p:tav>
                                      </p:tavLst>
                                    </p:anim>
                                    <p:anim calcmode="lin" valueType="num">
                                      <p:cBhvr additive="base">
                                        <p:cTn id="742" dur="5500"/>
                                        <p:tgtEl>
                                          <p:spTgt spid="79"/>
                                        </p:tgtEl>
                                        <p:attrNameLst>
                                          <p:attrName>ppt_y</p:attrName>
                                        </p:attrNameLst>
                                      </p:cBhvr>
                                      <p:tavLst>
                                        <p:tav tm="0">
                                          <p:val>
                                            <p:strVal val="ppt_y"/>
                                          </p:val>
                                        </p:tav>
                                        <p:tav tm="100000">
                                          <p:val>
                                            <p:strVal val="1+ppt_h/2"/>
                                          </p:val>
                                        </p:tav>
                                      </p:tavLst>
                                    </p:anim>
                                    <p:set>
                                      <p:cBhvr>
                                        <p:cTn id="743" dur="1" fill="hold">
                                          <p:stCondLst>
                                            <p:cond delay="5499"/>
                                          </p:stCondLst>
                                        </p:cTn>
                                        <p:tgtEl>
                                          <p:spTgt spid="79"/>
                                        </p:tgtEl>
                                        <p:attrNameLst>
                                          <p:attrName>style.visibility</p:attrName>
                                        </p:attrNameLst>
                                      </p:cBhvr>
                                      <p:to>
                                        <p:strVal val="hidden"/>
                                      </p:to>
                                    </p:set>
                                  </p:childTnLst>
                                </p:cTn>
                              </p:par>
                              <p:par>
                                <p:cTn id="744" presetID="19" presetClass="entr" presetSubtype="5" fill="hold" grpId="0" nodeType="withEffect">
                                  <p:stCondLst>
                                    <p:cond delay="0"/>
                                  </p:stCondLst>
                                  <p:childTnLst>
                                    <p:set>
                                      <p:cBhvr>
                                        <p:cTn id="745" dur="1" fill="hold">
                                          <p:stCondLst>
                                            <p:cond delay="0"/>
                                          </p:stCondLst>
                                        </p:cTn>
                                        <p:tgtEl>
                                          <p:spTgt spid="80"/>
                                        </p:tgtEl>
                                        <p:attrNameLst>
                                          <p:attrName>style.visibility</p:attrName>
                                        </p:attrNameLst>
                                      </p:cBhvr>
                                      <p:to>
                                        <p:strVal val="visible"/>
                                      </p:to>
                                    </p:set>
                                    <p:anim calcmode="lin" valueType="num">
                                      <p:cBhvr>
                                        <p:cTn id="746" dur="4500" fill="hold"/>
                                        <p:tgtEl>
                                          <p:spTgt spid="80"/>
                                        </p:tgtEl>
                                        <p:attrNameLst>
                                          <p:attrName>ppt_w</p:attrName>
                                        </p:attrNameLst>
                                      </p:cBhvr>
                                      <p:tavLst>
                                        <p:tav tm="0">
                                          <p:val>
                                            <p:strVal val="#ppt_w"/>
                                          </p:val>
                                        </p:tav>
                                        <p:tav tm="100000">
                                          <p:val>
                                            <p:strVal val="#ppt_w"/>
                                          </p:val>
                                        </p:tav>
                                      </p:tavLst>
                                    </p:anim>
                                    <p:anim calcmode="lin" valueType="num">
                                      <p:cBhvr>
                                        <p:cTn id="747" dur="4500" fill="hold"/>
                                        <p:tgtEl>
                                          <p:spTgt spid="80"/>
                                        </p:tgtEl>
                                        <p:attrNameLst>
                                          <p:attrName>ppt_h</p:attrName>
                                        </p:attrNameLst>
                                      </p:cBhvr>
                                      <p:tavLst>
                                        <p:tav tm="0" fmla="#ppt_h*sin(2.5*pi*$)">
                                          <p:val>
                                            <p:fltVal val="0"/>
                                          </p:val>
                                        </p:tav>
                                        <p:tav tm="100000">
                                          <p:val>
                                            <p:fltVal val="1"/>
                                          </p:val>
                                        </p:tav>
                                      </p:tavLst>
                                    </p:anim>
                                  </p:childTnLst>
                                </p:cTn>
                              </p:par>
                              <p:par>
                                <p:cTn id="748" presetID="8" presetClass="emph" presetSubtype="0" repeatCount="indefinite" fill="hold" grpId="1" nodeType="withEffect">
                                  <p:stCondLst>
                                    <p:cond delay="0"/>
                                  </p:stCondLst>
                                  <p:childTnLst>
                                    <p:animRot by="21600000">
                                      <p:cBhvr>
                                        <p:cTn id="749" dur="4250" fill="hold"/>
                                        <p:tgtEl>
                                          <p:spTgt spid="80"/>
                                        </p:tgtEl>
                                        <p:attrNameLst>
                                          <p:attrName>r</p:attrName>
                                        </p:attrNameLst>
                                      </p:cBhvr>
                                    </p:animRot>
                                  </p:childTnLst>
                                </p:cTn>
                              </p:par>
                              <p:par>
                                <p:cTn id="750" presetID="2" presetClass="exit" presetSubtype="6" fill="hold" grpId="2" nodeType="withEffect">
                                  <p:stCondLst>
                                    <p:cond delay="0"/>
                                  </p:stCondLst>
                                  <p:childTnLst>
                                    <p:anim calcmode="lin" valueType="num">
                                      <p:cBhvr additive="base">
                                        <p:cTn id="751" dur="5500"/>
                                        <p:tgtEl>
                                          <p:spTgt spid="80"/>
                                        </p:tgtEl>
                                        <p:attrNameLst>
                                          <p:attrName>ppt_x</p:attrName>
                                        </p:attrNameLst>
                                      </p:cBhvr>
                                      <p:tavLst>
                                        <p:tav tm="0">
                                          <p:val>
                                            <p:strVal val="ppt_x"/>
                                          </p:val>
                                        </p:tav>
                                        <p:tav tm="100000">
                                          <p:val>
                                            <p:strVal val="1+ppt_w/2"/>
                                          </p:val>
                                        </p:tav>
                                      </p:tavLst>
                                    </p:anim>
                                    <p:anim calcmode="lin" valueType="num">
                                      <p:cBhvr additive="base">
                                        <p:cTn id="752" dur="5500"/>
                                        <p:tgtEl>
                                          <p:spTgt spid="80"/>
                                        </p:tgtEl>
                                        <p:attrNameLst>
                                          <p:attrName>ppt_y</p:attrName>
                                        </p:attrNameLst>
                                      </p:cBhvr>
                                      <p:tavLst>
                                        <p:tav tm="0">
                                          <p:val>
                                            <p:strVal val="ppt_y"/>
                                          </p:val>
                                        </p:tav>
                                        <p:tav tm="100000">
                                          <p:val>
                                            <p:strVal val="1+ppt_h/2"/>
                                          </p:val>
                                        </p:tav>
                                      </p:tavLst>
                                    </p:anim>
                                    <p:set>
                                      <p:cBhvr>
                                        <p:cTn id="753" dur="1" fill="hold">
                                          <p:stCondLst>
                                            <p:cond delay="5499"/>
                                          </p:stCondLst>
                                        </p:cTn>
                                        <p:tgtEl>
                                          <p:spTgt spid="80"/>
                                        </p:tgtEl>
                                        <p:attrNameLst>
                                          <p:attrName>style.visibility</p:attrName>
                                        </p:attrNameLst>
                                      </p:cBhvr>
                                      <p:to>
                                        <p:strVal val="hidden"/>
                                      </p:to>
                                    </p:set>
                                  </p:childTnLst>
                                </p:cTn>
                              </p:par>
                              <p:par>
                                <p:cTn id="754" presetID="19" presetClass="entr" presetSubtype="5" fill="hold" grpId="0" nodeType="withEffect">
                                  <p:stCondLst>
                                    <p:cond delay="0"/>
                                  </p:stCondLst>
                                  <p:childTnLst>
                                    <p:set>
                                      <p:cBhvr>
                                        <p:cTn id="755" dur="1" fill="hold">
                                          <p:stCondLst>
                                            <p:cond delay="0"/>
                                          </p:stCondLst>
                                        </p:cTn>
                                        <p:tgtEl>
                                          <p:spTgt spid="81"/>
                                        </p:tgtEl>
                                        <p:attrNameLst>
                                          <p:attrName>style.visibility</p:attrName>
                                        </p:attrNameLst>
                                      </p:cBhvr>
                                      <p:to>
                                        <p:strVal val="visible"/>
                                      </p:to>
                                    </p:set>
                                    <p:anim calcmode="lin" valueType="num">
                                      <p:cBhvr>
                                        <p:cTn id="756" dur="4500" fill="hold"/>
                                        <p:tgtEl>
                                          <p:spTgt spid="81"/>
                                        </p:tgtEl>
                                        <p:attrNameLst>
                                          <p:attrName>ppt_w</p:attrName>
                                        </p:attrNameLst>
                                      </p:cBhvr>
                                      <p:tavLst>
                                        <p:tav tm="0">
                                          <p:val>
                                            <p:strVal val="#ppt_w"/>
                                          </p:val>
                                        </p:tav>
                                        <p:tav tm="100000">
                                          <p:val>
                                            <p:strVal val="#ppt_w"/>
                                          </p:val>
                                        </p:tav>
                                      </p:tavLst>
                                    </p:anim>
                                    <p:anim calcmode="lin" valueType="num">
                                      <p:cBhvr>
                                        <p:cTn id="757" dur="4500" fill="hold"/>
                                        <p:tgtEl>
                                          <p:spTgt spid="81"/>
                                        </p:tgtEl>
                                        <p:attrNameLst>
                                          <p:attrName>ppt_h</p:attrName>
                                        </p:attrNameLst>
                                      </p:cBhvr>
                                      <p:tavLst>
                                        <p:tav tm="0" fmla="#ppt_h*sin(2.5*pi*$)">
                                          <p:val>
                                            <p:fltVal val="0"/>
                                          </p:val>
                                        </p:tav>
                                        <p:tav tm="100000">
                                          <p:val>
                                            <p:fltVal val="1"/>
                                          </p:val>
                                        </p:tav>
                                      </p:tavLst>
                                    </p:anim>
                                  </p:childTnLst>
                                </p:cTn>
                              </p:par>
                              <p:par>
                                <p:cTn id="758" presetID="8" presetClass="emph" presetSubtype="0" repeatCount="indefinite" fill="hold" grpId="1" nodeType="withEffect">
                                  <p:stCondLst>
                                    <p:cond delay="0"/>
                                  </p:stCondLst>
                                  <p:childTnLst>
                                    <p:animRot by="21600000">
                                      <p:cBhvr>
                                        <p:cTn id="759" dur="4250" fill="hold"/>
                                        <p:tgtEl>
                                          <p:spTgt spid="81"/>
                                        </p:tgtEl>
                                        <p:attrNameLst>
                                          <p:attrName>r</p:attrName>
                                        </p:attrNameLst>
                                      </p:cBhvr>
                                    </p:animRot>
                                  </p:childTnLst>
                                </p:cTn>
                              </p:par>
                              <p:par>
                                <p:cTn id="760" presetID="2" presetClass="exit" presetSubtype="6" fill="hold" grpId="2" nodeType="withEffect">
                                  <p:stCondLst>
                                    <p:cond delay="0"/>
                                  </p:stCondLst>
                                  <p:childTnLst>
                                    <p:anim calcmode="lin" valueType="num">
                                      <p:cBhvr additive="base">
                                        <p:cTn id="761" dur="5500"/>
                                        <p:tgtEl>
                                          <p:spTgt spid="81"/>
                                        </p:tgtEl>
                                        <p:attrNameLst>
                                          <p:attrName>ppt_x</p:attrName>
                                        </p:attrNameLst>
                                      </p:cBhvr>
                                      <p:tavLst>
                                        <p:tav tm="0">
                                          <p:val>
                                            <p:strVal val="ppt_x"/>
                                          </p:val>
                                        </p:tav>
                                        <p:tav tm="100000">
                                          <p:val>
                                            <p:strVal val="1+ppt_w/2"/>
                                          </p:val>
                                        </p:tav>
                                      </p:tavLst>
                                    </p:anim>
                                    <p:anim calcmode="lin" valueType="num">
                                      <p:cBhvr additive="base">
                                        <p:cTn id="762" dur="5500"/>
                                        <p:tgtEl>
                                          <p:spTgt spid="81"/>
                                        </p:tgtEl>
                                        <p:attrNameLst>
                                          <p:attrName>ppt_y</p:attrName>
                                        </p:attrNameLst>
                                      </p:cBhvr>
                                      <p:tavLst>
                                        <p:tav tm="0">
                                          <p:val>
                                            <p:strVal val="ppt_y"/>
                                          </p:val>
                                        </p:tav>
                                        <p:tav tm="100000">
                                          <p:val>
                                            <p:strVal val="1+ppt_h/2"/>
                                          </p:val>
                                        </p:tav>
                                      </p:tavLst>
                                    </p:anim>
                                    <p:set>
                                      <p:cBhvr>
                                        <p:cTn id="763" dur="1" fill="hold">
                                          <p:stCondLst>
                                            <p:cond delay="5499"/>
                                          </p:stCondLst>
                                        </p:cTn>
                                        <p:tgtEl>
                                          <p:spTgt spid="81"/>
                                        </p:tgtEl>
                                        <p:attrNameLst>
                                          <p:attrName>style.visibility</p:attrName>
                                        </p:attrNameLst>
                                      </p:cBhvr>
                                      <p:to>
                                        <p:strVal val="hidden"/>
                                      </p:to>
                                    </p:set>
                                  </p:childTnLst>
                                </p:cTn>
                              </p:par>
                              <p:par>
                                <p:cTn id="764" presetID="19" presetClass="entr" presetSubtype="5" fill="hold" grpId="0" nodeType="withEffect">
                                  <p:stCondLst>
                                    <p:cond delay="0"/>
                                  </p:stCondLst>
                                  <p:childTnLst>
                                    <p:set>
                                      <p:cBhvr>
                                        <p:cTn id="765" dur="1" fill="hold">
                                          <p:stCondLst>
                                            <p:cond delay="0"/>
                                          </p:stCondLst>
                                        </p:cTn>
                                        <p:tgtEl>
                                          <p:spTgt spid="82"/>
                                        </p:tgtEl>
                                        <p:attrNameLst>
                                          <p:attrName>style.visibility</p:attrName>
                                        </p:attrNameLst>
                                      </p:cBhvr>
                                      <p:to>
                                        <p:strVal val="visible"/>
                                      </p:to>
                                    </p:set>
                                    <p:anim calcmode="lin" valueType="num">
                                      <p:cBhvr>
                                        <p:cTn id="766" dur="4500" fill="hold"/>
                                        <p:tgtEl>
                                          <p:spTgt spid="82"/>
                                        </p:tgtEl>
                                        <p:attrNameLst>
                                          <p:attrName>ppt_w</p:attrName>
                                        </p:attrNameLst>
                                      </p:cBhvr>
                                      <p:tavLst>
                                        <p:tav tm="0">
                                          <p:val>
                                            <p:strVal val="#ppt_w"/>
                                          </p:val>
                                        </p:tav>
                                        <p:tav tm="100000">
                                          <p:val>
                                            <p:strVal val="#ppt_w"/>
                                          </p:val>
                                        </p:tav>
                                      </p:tavLst>
                                    </p:anim>
                                    <p:anim calcmode="lin" valueType="num">
                                      <p:cBhvr>
                                        <p:cTn id="767" dur="4500" fill="hold"/>
                                        <p:tgtEl>
                                          <p:spTgt spid="82"/>
                                        </p:tgtEl>
                                        <p:attrNameLst>
                                          <p:attrName>ppt_h</p:attrName>
                                        </p:attrNameLst>
                                      </p:cBhvr>
                                      <p:tavLst>
                                        <p:tav tm="0" fmla="#ppt_h*sin(2.5*pi*$)">
                                          <p:val>
                                            <p:fltVal val="0"/>
                                          </p:val>
                                        </p:tav>
                                        <p:tav tm="100000">
                                          <p:val>
                                            <p:fltVal val="1"/>
                                          </p:val>
                                        </p:tav>
                                      </p:tavLst>
                                    </p:anim>
                                  </p:childTnLst>
                                </p:cTn>
                              </p:par>
                              <p:par>
                                <p:cTn id="768" presetID="8" presetClass="emph" presetSubtype="0" repeatCount="indefinite" fill="hold" grpId="1" nodeType="withEffect">
                                  <p:stCondLst>
                                    <p:cond delay="0"/>
                                  </p:stCondLst>
                                  <p:childTnLst>
                                    <p:animRot by="21600000">
                                      <p:cBhvr>
                                        <p:cTn id="769" dur="4250" fill="hold"/>
                                        <p:tgtEl>
                                          <p:spTgt spid="82"/>
                                        </p:tgtEl>
                                        <p:attrNameLst>
                                          <p:attrName>r</p:attrName>
                                        </p:attrNameLst>
                                      </p:cBhvr>
                                    </p:animRot>
                                  </p:childTnLst>
                                </p:cTn>
                              </p:par>
                              <p:par>
                                <p:cTn id="770" presetID="2" presetClass="exit" presetSubtype="6" fill="hold" grpId="2" nodeType="withEffect">
                                  <p:stCondLst>
                                    <p:cond delay="0"/>
                                  </p:stCondLst>
                                  <p:childTnLst>
                                    <p:anim calcmode="lin" valueType="num">
                                      <p:cBhvr additive="base">
                                        <p:cTn id="771" dur="5500"/>
                                        <p:tgtEl>
                                          <p:spTgt spid="82"/>
                                        </p:tgtEl>
                                        <p:attrNameLst>
                                          <p:attrName>ppt_x</p:attrName>
                                        </p:attrNameLst>
                                      </p:cBhvr>
                                      <p:tavLst>
                                        <p:tav tm="0">
                                          <p:val>
                                            <p:strVal val="ppt_x"/>
                                          </p:val>
                                        </p:tav>
                                        <p:tav tm="100000">
                                          <p:val>
                                            <p:strVal val="1+ppt_w/2"/>
                                          </p:val>
                                        </p:tav>
                                      </p:tavLst>
                                    </p:anim>
                                    <p:anim calcmode="lin" valueType="num">
                                      <p:cBhvr additive="base">
                                        <p:cTn id="772" dur="5500"/>
                                        <p:tgtEl>
                                          <p:spTgt spid="82"/>
                                        </p:tgtEl>
                                        <p:attrNameLst>
                                          <p:attrName>ppt_y</p:attrName>
                                        </p:attrNameLst>
                                      </p:cBhvr>
                                      <p:tavLst>
                                        <p:tav tm="0">
                                          <p:val>
                                            <p:strVal val="ppt_y"/>
                                          </p:val>
                                        </p:tav>
                                        <p:tav tm="100000">
                                          <p:val>
                                            <p:strVal val="1+ppt_h/2"/>
                                          </p:val>
                                        </p:tav>
                                      </p:tavLst>
                                    </p:anim>
                                    <p:set>
                                      <p:cBhvr>
                                        <p:cTn id="773" dur="1" fill="hold">
                                          <p:stCondLst>
                                            <p:cond delay="5499"/>
                                          </p:stCondLst>
                                        </p:cTn>
                                        <p:tgtEl>
                                          <p:spTgt spid="82"/>
                                        </p:tgtEl>
                                        <p:attrNameLst>
                                          <p:attrName>style.visibility</p:attrName>
                                        </p:attrNameLst>
                                      </p:cBhvr>
                                      <p:to>
                                        <p:strVal val="hidden"/>
                                      </p:to>
                                    </p:set>
                                  </p:childTnLst>
                                </p:cTn>
                              </p:par>
                              <p:par>
                                <p:cTn id="774" presetID="19" presetClass="entr" presetSubtype="5" fill="hold" grpId="0" nodeType="withEffect">
                                  <p:stCondLst>
                                    <p:cond delay="0"/>
                                  </p:stCondLst>
                                  <p:childTnLst>
                                    <p:set>
                                      <p:cBhvr>
                                        <p:cTn id="775" dur="1" fill="hold">
                                          <p:stCondLst>
                                            <p:cond delay="0"/>
                                          </p:stCondLst>
                                        </p:cTn>
                                        <p:tgtEl>
                                          <p:spTgt spid="83"/>
                                        </p:tgtEl>
                                        <p:attrNameLst>
                                          <p:attrName>style.visibility</p:attrName>
                                        </p:attrNameLst>
                                      </p:cBhvr>
                                      <p:to>
                                        <p:strVal val="visible"/>
                                      </p:to>
                                    </p:set>
                                    <p:anim calcmode="lin" valueType="num">
                                      <p:cBhvr>
                                        <p:cTn id="776" dur="4500" fill="hold"/>
                                        <p:tgtEl>
                                          <p:spTgt spid="83"/>
                                        </p:tgtEl>
                                        <p:attrNameLst>
                                          <p:attrName>ppt_w</p:attrName>
                                        </p:attrNameLst>
                                      </p:cBhvr>
                                      <p:tavLst>
                                        <p:tav tm="0">
                                          <p:val>
                                            <p:strVal val="#ppt_w"/>
                                          </p:val>
                                        </p:tav>
                                        <p:tav tm="100000">
                                          <p:val>
                                            <p:strVal val="#ppt_w"/>
                                          </p:val>
                                        </p:tav>
                                      </p:tavLst>
                                    </p:anim>
                                    <p:anim calcmode="lin" valueType="num">
                                      <p:cBhvr>
                                        <p:cTn id="777" dur="4500" fill="hold"/>
                                        <p:tgtEl>
                                          <p:spTgt spid="83"/>
                                        </p:tgtEl>
                                        <p:attrNameLst>
                                          <p:attrName>ppt_h</p:attrName>
                                        </p:attrNameLst>
                                      </p:cBhvr>
                                      <p:tavLst>
                                        <p:tav tm="0" fmla="#ppt_h*sin(2.5*pi*$)">
                                          <p:val>
                                            <p:fltVal val="0"/>
                                          </p:val>
                                        </p:tav>
                                        <p:tav tm="100000">
                                          <p:val>
                                            <p:fltVal val="1"/>
                                          </p:val>
                                        </p:tav>
                                      </p:tavLst>
                                    </p:anim>
                                  </p:childTnLst>
                                </p:cTn>
                              </p:par>
                              <p:par>
                                <p:cTn id="778" presetID="8" presetClass="emph" presetSubtype="0" repeatCount="indefinite" fill="hold" grpId="1" nodeType="withEffect">
                                  <p:stCondLst>
                                    <p:cond delay="0"/>
                                  </p:stCondLst>
                                  <p:childTnLst>
                                    <p:animRot by="21600000">
                                      <p:cBhvr>
                                        <p:cTn id="779" dur="4250" fill="hold"/>
                                        <p:tgtEl>
                                          <p:spTgt spid="83"/>
                                        </p:tgtEl>
                                        <p:attrNameLst>
                                          <p:attrName>r</p:attrName>
                                        </p:attrNameLst>
                                      </p:cBhvr>
                                    </p:animRot>
                                  </p:childTnLst>
                                </p:cTn>
                              </p:par>
                              <p:par>
                                <p:cTn id="780" presetID="2" presetClass="exit" presetSubtype="6" fill="hold" grpId="2" nodeType="withEffect">
                                  <p:stCondLst>
                                    <p:cond delay="0"/>
                                  </p:stCondLst>
                                  <p:childTnLst>
                                    <p:anim calcmode="lin" valueType="num">
                                      <p:cBhvr additive="base">
                                        <p:cTn id="781" dur="5500"/>
                                        <p:tgtEl>
                                          <p:spTgt spid="83"/>
                                        </p:tgtEl>
                                        <p:attrNameLst>
                                          <p:attrName>ppt_x</p:attrName>
                                        </p:attrNameLst>
                                      </p:cBhvr>
                                      <p:tavLst>
                                        <p:tav tm="0">
                                          <p:val>
                                            <p:strVal val="ppt_x"/>
                                          </p:val>
                                        </p:tav>
                                        <p:tav tm="100000">
                                          <p:val>
                                            <p:strVal val="1+ppt_w/2"/>
                                          </p:val>
                                        </p:tav>
                                      </p:tavLst>
                                    </p:anim>
                                    <p:anim calcmode="lin" valueType="num">
                                      <p:cBhvr additive="base">
                                        <p:cTn id="782" dur="5500"/>
                                        <p:tgtEl>
                                          <p:spTgt spid="83"/>
                                        </p:tgtEl>
                                        <p:attrNameLst>
                                          <p:attrName>ppt_y</p:attrName>
                                        </p:attrNameLst>
                                      </p:cBhvr>
                                      <p:tavLst>
                                        <p:tav tm="0">
                                          <p:val>
                                            <p:strVal val="ppt_y"/>
                                          </p:val>
                                        </p:tav>
                                        <p:tav tm="100000">
                                          <p:val>
                                            <p:strVal val="1+ppt_h/2"/>
                                          </p:val>
                                        </p:tav>
                                      </p:tavLst>
                                    </p:anim>
                                    <p:set>
                                      <p:cBhvr>
                                        <p:cTn id="783" dur="1" fill="hold">
                                          <p:stCondLst>
                                            <p:cond delay="5499"/>
                                          </p:stCondLst>
                                        </p:cTn>
                                        <p:tgtEl>
                                          <p:spTgt spid="83"/>
                                        </p:tgtEl>
                                        <p:attrNameLst>
                                          <p:attrName>style.visibility</p:attrName>
                                        </p:attrNameLst>
                                      </p:cBhvr>
                                      <p:to>
                                        <p:strVal val="hidden"/>
                                      </p:to>
                                    </p:set>
                                  </p:childTnLst>
                                </p:cTn>
                              </p:par>
                              <p:par>
                                <p:cTn id="784" presetID="19" presetClass="entr" presetSubtype="5" fill="hold" grpId="0" nodeType="withEffect">
                                  <p:stCondLst>
                                    <p:cond delay="0"/>
                                  </p:stCondLst>
                                  <p:childTnLst>
                                    <p:set>
                                      <p:cBhvr>
                                        <p:cTn id="785" dur="1" fill="hold">
                                          <p:stCondLst>
                                            <p:cond delay="0"/>
                                          </p:stCondLst>
                                        </p:cTn>
                                        <p:tgtEl>
                                          <p:spTgt spid="84"/>
                                        </p:tgtEl>
                                        <p:attrNameLst>
                                          <p:attrName>style.visibility</p:attrName>
                                        </p:attrNameLst>
                                      </p:cBhvr>
                                      <p:to>
                                        <p:strVal val="visible"/>
                                      </p:to>
                                    </p:set>
                                    <p:anim calcmode="lin" valueType="num">
                                      <p:cBhvr>
                                        <p:cTn id="786" dur="4500" fill="hold"/>
                                        <p:tgtEl>
                                          <p:spTgt spid="84"/>
                                        </p:tgtEl>
                                        <p:attrNameLst>
                                          <p:attrName>ppt_w</p:attrName>
                                        </p:attrNameLst>
                                      </p:cBhvr>
                                      <p:tavLst>
                                        <p:tav tm="0">
                                          <p:val>
                                            <p:strVal val="#ppt_w"/>
                                          </p:val>
                                        </p:tav>
                                        <p:tav tm="100000">
                                          <p:val>
                                            <p:strVal val="#ppt_w"/>
                                          </p:val>
                                        </p:tav>
                                      </p:tavLst>
                                    </p:anim>
                                    <p:anim calcmode="lin" valueType="num">
                                      <p:cBhvr>
                                        <p:cTn id="787" dur="4500" fill="hold"/>
                                        <p:tgtEl>
                                          <p:spTgt spid="84"/>
                                        </p:tgtEl>
                                        <p:attrNameLst>
                                          <p:attrName>ppt_h</p:attrName>
                                        </p:attrNameLst>
                                      </p:cBhvr>
                                      <p:tavLst>
                                        <p:tav tm="0" fmla="#ppt_h*sin(2.5*pi*$)">
                                          <p:val>
                                            <p:fltVal val="0"/>
                                          </p:val>
                                        </p:tav>
                                        <p:tav tm="100000">
                                          <p:val>
                                            <p:fltVal val="1"/>
                                          </p:val>
                                        </p:tav>
                                      </p:tavLst>
                                    </p:anim>
                                  </p:childTnLst>
                                </p:cTn>
                              </p:par>
                              <p:par>
                                <p:cTn id="788" presetID="8" presetClass="emph" presetSubtype="0" repeatCount="indefinite" fill="hold" grpId="1" nodeType="withEffect">
                                  <p:stCondLst>
                                    <p:cond delay="0"/>
                                  </p:stCondLst>
                                  <p:childTnLst>
                                    <p:animRot by="21600000">
                                      <p:cBhvr>
                                        <p:cTn id="789" dur="4250" fill="hold"/>
                                        <p:tgtEl>
                                          <p:spTgt spid="84"/>
                                        </p:tgtEl>
                                        <p:attrNameLst>
                                          <p:attrName>r</p:attrName>
                                        </p:attrNameLst>
                                      </p:cBhvr>
                                    </p:animRot>
                                  </p:childTnLst>
                                </p:cTn>
                              </p:par>
                              <p:par>
                                <p:cTn id="790" presetID="2" presetClass="exit" presetSubtype="6" fill="hold" grpId="2" nodeType="withEffect">
                                  <p:stCondLst>
                                    <p:cond delay="0"/>
                                  </p:stCondLst>
                                  <p:childTnLst>
                                    <p:anim calcmode="lin" valueType="num">
                                      <p:cBhvr additive="base">
                                        <p:cTn id="791" dur="5500"/>
                                        <p:tgtEl>
                                          <p:spTgt spid="84"/>
                                        </p:tgtEl>
                                        <p:attrNameLst>
                                          <p:attrName>ppt_x</p:attrName>
                                        </p:attrNameLst>
                                      </p:cBhvr>
                                      <p:tavLst>
                                        <p:tav tm="0">
                                          <p:val>
                                            <p:strVal val="ppt_x"/>
                                          </p:val>
                                        </p:tav>
                                        <p:tav tm="100000">
                                          <p:val>
                                            <p:strVal val="1+ppt_w/2"/>
                                          </p:val>
                                        </p:tav>
                                      </p:tavLst>
                                    </p:anim>
                                    <p:anim calcmode="lin" valueType="num">
                                      <p:cBhvr additive="base">
                                        <p:cTn id="792" dur="5500"/>
                                        <p:tgtEl>
                                          <p:spTgt spid="84"/>
                                        </p:tgtEl>
                                        <p:attrNameLst>
                                          <p:attrName>ppt_y</p:attrName>
                                        </p:attrNameLst>
                                      </p:cBhvr>
                                      <p:tavLst>
                                        <p:tav tm="0">
                                          <p:val>
                                            <p:strVal val="ppt_y"/>
                                          </p:val>
                                        </p:tav>
                                        <p:tav tm="100000">
                                          <p:val>
                                            <p:strVal val="1+ppt_h/2"/>
                                          </p:val>
                                        </p:tav>
                                      </p:tavLst>
                                    </p:anim>
                                    <p:set>
                                      <p:cBhvr>
                                        <p:cTn id="793" dur="1" fill="hold">
                                          <p:stCondLst>
                                            <p:cond delay="5499"/>
                                          </p:stCondLst>
                                        </p:cTn>
                                        <p:tgtEl>
                                          <p:spTgt spid="84"/>
                                        </p:tgtEl>
                                        <p:attrNameLst>
                                          <p:attrName>style.visibility</p:attrName>
                                        </p:attrNameLst>
                                      </p:cBhvr>
                                      <p:to>
                                        <p:strVal val="hidden"/>
                                      </p:to>
                                    </p:set>
                                  </p:childTnLst>
                                </p:cTn>
                              </p:par>
                              <p:par>
                                <p:cTn id="794" presetID="19" presetClass="entr" presetSubtype="5" fill="hold" grpId="0" nodeType="withEffect">
                                  <p:stCondLst>
                                    <p:cond delay="0"/>
                                  </p:stCondLst>
                                  <p:childTnLst>
                                    <p:set>
                                      <p:cBhvr>
                                        <p:cTn id="795" dur="1" fill="hold">
                                          <p:stCondLst>
                                            <p:cond delay="0"/>
                                          </p:stCondLst>
                                        </p:cTn>
                                        <p:tgtEl>
                                          <p:spTgt spid="85"/>
                                        </p:tgtEl>
                                        <p:attrNameLst>
                                          <p:attrName>style.visibility</p:attrName>
                                        </p:attrNameLst>
                                      </p:cBhvr>
                                      <p:to>
                                        <p:strVal val="visible"/>
                                      </p:to>
                                    </p:set>
                                    <p:anim calcmode="lin" valueType="num">
                                      <p:cBhvr>
                                        <p:cTn id="796" dur="4500" fill="hold"/>
                                        <p:tgtEl>
                                          <p:spTgt spid="85"/>
                                        </p:tgtEl>
                                        <p:attrNameLst>
                                          <p:attrName>ppt_w</p:attrName>
                                        </p:attrNameLst>
                                      </p:cBhvr>
                                      <p:tavLst>
                                        <p:tav tm="0">
                                          <p:val>
                                            <p:strVal val="#ppt_w"/>
                                          </p:val>
                                        </p:tav>
                                        <p:tav tm="100000">
                                          <p:val>
                                            <p:strVal val="#ppt_w"/>
                                          </p:val>
                                        </p:tav>
                                      </p:tavLst>
                                    </p:anim>
                                    <p:anim calcmode="lin" valueType="num">
                                      <p:cBhvr>
                                        <p:cTn id="797" dur="4500" fill="hold"/>
                                        <p:tgtEl>
                                          <p:spTgt spid="85"/>
                                        </p:tgtEl>
                                        <p:attrNameLst>
                                          <p:attrName>ppt_h</p:attrName>
                                        </p:attrNameLst>
                                      </p:cBhvr>
                                      <p:tavLst>
                                        <p:tav tm="0" fmla="#ppt_h*sin(2.5*pi*$)">
                                          <p:val>
                                            <p:fltVal val="0"/>
                                          </p:val>
                                        </p:tav>
                                        <p:tav tm="100000">
                                          <p:val>
                                            <p:fltVal val="1"/>
                                          </p:val>
                                        </p:tav>
                                      </p:tavLst>
                                    </p:anim>
                                  </p:childTnLst>
                                </p:cTn>
                              </p:par>
                              <p:par>
                                <p:cTn id="798" presetID="8" presetClass="emph" presetSubtype="0" repeatCount="indefinite" fill="hold" grpId="1" nodeType="withEffect">
                                  <p:stCondLst>
                                    <p:cond delay="0"/>
                                  </p:stCondLst>
                                  <p:childTnLst>
                                    <p:animRot by="21600000">
                                      <p:cBhvr>
                                        <p:cTn id="799" dur="4250" fill="hold"/>
                                        <p:tgtEl>
                                          <p:spTgt spid="85"/>
                                        </p:tgtEl>
                                        <p:attrNameLst>
                                          <p:attrName>r</p:attrName>
                                        </p:attrNameLst>
                                      </p:cBhvr>
                                    </p:animRot>
                                  </p:childTnLst>
                                </p:cTn>
                              </p:par>
                              <p:par>
                                <p:cTn id="800" presetID="2" presetClass="exit" presetSubtype="9" fill="hold" grpId="2" nodeType="withEffect">
                                  <p:stCondLst>
                                    <p:cond delay="0"/>
                                  </p:stCondLst>
                                  <p:childTnLst>
                                    <p:anim calcmode="lin" valueType="num">
                                      <p:cBhvr additive="base">
                                        <p:cTn id="801" dur="5500"/>
                                        <p:tgtEl>
                                          <p:spTgt spid="85"/>
                                        </p:tgtEl>
                                        <p:attrNameLst>
                                          <p:attrName>ppt_x</p:attrName>
                                        </p:attrNameLst>
                                      </p:cBhvr>
                                      <p:tavLst>
                                        <p:tav tm="0">
                                          <p:val>
                                            <p:strVal val="ppt_x"/>
                                          </p:val>
                                        </p:tav>
                                        <p:tav tm="100000">
                                          <p:val>
                                            <p:strVal val="0-ppt_w/2"/>
                                          </p:val>
                                        </p:tav>
                                      </p:tavLst>
                                    </p:anim>
                                    <p:anim calcmode="lin" valueType="num">
                                      <p:cBhvr additive="base">
                                        <p:cTn id="802" dur="5500"/>
                                        <p:tgtEl>
                                          <p:spTgt spid="85"/>
                                        </p:tgtEl>
                                        <p:attrNameLst>
                                          <p:attrName>ppt_y</p:attrName>
                                        </p:attrNameLst>
                                      </p:cBhvr>
                                      <p:tavLst>
                                        <p:tav tm="0">
                                          <p:val>
                                            <p:strVal val="ppt_y"/>
                                          </p:val>
                                        </p:tav>
                                        <p:tav tm="100000">
                                          <p:val>
                                            <p:strVal val="0-ppt_h/2"/>
                                          </p:val>
                                        </p:tav>
                                      </p:tavLst>
                                    </p:anim>
                                    <p:set>
                                      <p:cBhvr>
                                        <p:cTn id="803" dur="1" fill="hold">
                                          <p:stCondLst>
                                            <p:cond delay="5499"/>
                                          </p:stCondLst>
                                        </p:cTn>
                                        <p:tgtEl>
                                          <p:spTgt spid="85"/>
                                        </p:tgtEl>
                                        <p:attrNameLst>
                                          <p:attrName>style.visibility</p:attrName>
                                        </p:attrNameLst>
                                      </p:cBhvr>
                                      <p:to>
                                        <p:strVal val="hidden"/>
                                      </p:to>
                                    </p:set>
                                  </p:childTnLst>
                                </p:cTn>
                              </p:par>
                              <p:par>
                                <p:cTn id="804" presetID="19" presetClass="entr" presetSubtype="5" fill="hold" grpId="0" nodeType="withEffect">
                                  <p:stCondLst>
                                    <p:cond delay="0"/>
                                  </p:stCondLst>
                                  <p:childTnLst>
                                    <p:set>
                                      <p:cBhvr>
                                        <p:cTn id="805" dur="1" fill="hold">
                                          <p:stCondLst>
                                            <p:cond delay="0"/>
                                          </p:stCondLst>
                                        </p:cTn>
                                        <p:tgtEl>
                                          <p:spTgt spid="86"/>
                                        </p:tgtEl>
                                        <p:attrNameLst>
                                          <p:attrName>style.visibility</p:attrName>
                                        </p:attrNameLst>
                                      </p:cBhvr>
                                      <p:to>
                                        <p:strVal val="visible"/>
                                      </p:to>
                                    </p:set>
                                    <p:anim calcmode="lin" valueType="num">
                                      <p:cBhvr>
                                        <p:cTn id="806" dur="4500" fill="hold"/>
                                        <p:tgtEl>
                                          <p:spTgt spid="86"/>
                                        </p:tgtEl>
                                        <p:attrNameLst>
                                          <p:attrName>ppt_w</p:attrName>
                                        </p:attrNameLst>
                                      </p:cBhvr>
                                      <p:tavLst>
                                        <p:tav tm="0">
                                          <p:val>
                                            <p:strVal val="#ppt_w"/>
                                          </p:val>
                                        </p:tav>
                                        <p:tav tm="100000">
                                          <p:val>
                                            <p:strVal val="#ppt_w"/>
                                          </p:val>
                                        </p:tav>
                                      </p:tavLst>
                                    </p:anim>
                                    <p:anim calcmode="lin" valueType="num">
                                      <p:cBhvr>
                                        <p:cTn id="807" dur="4500" fill="hold"/>
                                        <p:tgtEl>
                                          <p:spTgt spid="86"/>
                                        </p:tgtEl>
                                        <p:attrNameLst>
                                          <p:attrName>ppt_h</p:attrName>
                                        </p:attrNameLst>
                                      </p:cBhvr>
                                      <p:tavLst>
                                        <p:tav tm="0" fmla="#ppt_h*sin(2.5*pi*$)">
                                          <p:val>
                                            <p:fltVal val="0"/>
                                          </p:val>
                                        </p:tav>
                                        <p:tav tm="100000">
                                          <p:val>
                                            <p:fltVal val="1"/>
                                          </p:val>
                                        </p:tav>
                                      </p:tavLst>
                                    </p:anim>
                                  </p:childTnLst>
                                </p:cTn>
                              </p:par>
                              <p:par>
                                <p:cTn id="808" presetID="8" presetClass="emph" presetSubtype="0" repeatCount="indefinite" fill="hold" grpId="1" nodeType="withEffect">
                                  <p:stCondLst>
                                    <p:cond delay="0"/>
                                  </p:stCondLst>
                                  <p:childTnLst>
                                    <p:animRot by="21600000">
                                      <p:cBhvr>
                                        <p:cTn id="809" dur="4250" fill="hold"/>
                                        <p:tgtEl>
                                          <p:spTgt spid="86"/>
                                        </p:tgtEl>
                                        <p:attrNameLst>
                                          <p:attrName>r</p:attrName>
                                        </p:attrNameLst>
                                      </p:cBhvr>
                                    </p:animRot>
                                  </p:childTnLst>
                                </p:cTn>
                              </p:par>
                              <p:par>
                                <p:cTn id="810" presetID="2" presetClass="exit" presetSubtype="9" fill="hold" grpId="2" nodeType="withEffect">
                                  <p:stCondLst>
                                    <p:cond delay="0"/>
                                  </p:stCondLst>
                                  <p:childTnLst>
                                    <p:anim calcmode="lin" valueType="num">
                                      <p:cBhvr additive="base">
                                        <p:cTn id="811" dur="5500"/>
                                        <p:tgtEl>
                                          <p:spTgt spid="86"/>
                                        </p:tgtEl>
                                        <p:attrNameLst>
                                          <p:attrName>ppt_x</p:attrName>
                                        </p:attrNameLst>
                                      </p:cBhvr>
                                      <p:tavLst>
                                        <p:tav tm="0">
                                          <p:val>
                                            <p:strVal val="ppt_x"/>
                                          </p:val>
                                        </p:tav>
                                        <p:tav tm="100000">
                                          <p:val>
                                            <p:strVal val="0-ppt_w/2"/>
                                          </p:val>
                                        </p:tav>
                                      </p:tavLst>
                                    </p:anim>
                                    <p:anim calcmode="lin" valueType="num">
                                      <p:cBhvr additive="base">
                                        <p:cTn id="812" dur="5500"/>
                                        <p:tgtEl>
                                          <p:spTgt spid="86"/>
                                        </p:tgtEl>
                                        <p:attrNameLst>
                                          <p:attrName>ppt_y</p:attrName>
                                        </p:attrNameLst>
                                      </p:cBhvr>
                                      <p:tavLst>
                                        <p:tav tm="0">
                                          <p:val>
                                            <p:strVal val="ppt_y"/>
                                          </p:val>
                                        </p:tav>
                                        <p:tav tm="100000">
                                          <p:val>
                                            <p:strVal val="0-ppt_h/2"/>
                                          </p:val>
                                        </p:tav>
                                      </p:tavLst>
                                    </p:anim>
                                    <p:set>
                                      <p:cBhvr>
                                        <p:cTn id="813" dur="1" fill="hold">
                                          <p:stCondLst>
                                            <p:cond delay="5499"/>
                                          </p:stCondLst>
                                        </p:cTn>
                                        <p:tgtEl>
                                          <p:spTgt spid="86"/>
                                        </p:tgtEl>
                                        <p:attrNameLst>
                                          <p:attrName>style.visibility</p:attrName>
                                        </p:attrNameLst>
                                      </p:cBhvr>
                                      <p:to>
                                        <p:strVal val="hidden"/>
                                      </p:to>
                                    </p:set>
                                  </p:childTnLst>
                                </p:cTn>
                              </p:par>
                              <p:par>
                                <p:cTn id="814" presetID="19" presetClass="entr" presetSubtype="5" fill="hold" grpId="0" nodeType="withEffect">
                                  <p:stCondLst>
                                    <p:cond delay="0"/>
                                  </p:stCondLst>
                                  <p:childTnLst>
                                    <p:set>
                                      <p:cBhvr>
                                        <p:cTn id="815" dur="1" fill="hold">
                                          <p:stCondLst>
                                            <p:cond delay="0"/>
                                          </p:stCondLst>
                                        </p:cTn>
                                        <p:tgtEl>
                                          <p:spTgt spid="87"/>
                                        </p:tgtEl>
                                        <p:attrNameLst>
                                          <p:attrName>style.visibility</p:attrName>
                                        </p:attrNameLst>
                                      </p:cBhvr>
                                      <p:to>
                                        <p:strVal val="visible"/>
                                      </p:to>
                                    </p:set>
                                    <p:anim calcmode="lin" valueType="num">
                                      <p:cBhvr>
                                        <p:cTn id="816" dur="4500" fill="hold"/>
                                        <p:tgtEl>
                                          <p:spTgt spid="87"/>
                                        </p:tgtEl>
                                        <p:attrNameLst>
                                          <p:attrName>ppt_w</p:attrName>
                                        </p:attrNameLst>
                                      </p:cBhvr>
                                      <p:tavLst>
                                        <p:tav tm="0">
                                          <p:val>
                                            <p:strVal val="#ppt_w"/>
                                          </p:val>
                                        </p:tav>
                                        <p:tav tm="100000">
                                          <p:val>
                                            <p:strVal val="#ppt_w"/>
                                          </p:val>
                                        </p:tav>
                                      </p:tavLst>
                                    </p:anim>
                                    <p:anim calcmode="lin" valueType="num">
                                      <p:cBhvr>
                                        <p:cTn id="817" dur="4500" fill="hold"/>
                                        <p:tgtEl>
                                          <p:spTgt spid="87"/>
                                        </p:tgtEl>
                                        <p:attrNameLst>
                                          <p:attrName>ppt_h</p:attrName>
                                        </p:attrNameLst>
                                      </p:cBhvr>
                                      <p:tavLst>
                                        <p:tav tm="0" fmla="#ppt_h*sin(2.5*pi*$)">
                                          <p:val>
                                            <p:fltVal val="0"/>
                                          </p:val>
                                        </p:tav>
                                        <p:tav tm="100000">
                                          <p:val>
                                            <p:fltVal val="1"/>
                                          </p:val>
                                        </p:tav>
                                      </p:tavLst>
                                    </p:anim>
                                  </p:childTnLst>
                                </p:cTn>
                              </p:par>
                              <p:par>
                                <p:cTn id="818" presetID="8" presetClass="emph" presetSubtype="0" repeatCount="indefinite" fill="hold" grpId="1" nodeType="withEffect">
                                  <p:stCondLst>
                                    <p:cond delay="0"/>
                                  </p:stCondLst>
                                  <p:childTnLst>
                                    <p:animRot by="21600000">
                                      <p:cBhvr>
                                        <p:cTn id="819" dur="4250" fill="hold"/>
                                        <p:tgtEl>
                                          <p:spTgt spid="87"/>
                                        </p:tgtEl>
                                        <p:attrNameLst>
                                          <p:attrName>r</p:attrName>
                                        </p:attrNameLst>
                                      </p:cBhvr>
                                    </p:animRot>
                                  </p:childTnLst>
                                </p:cTn>
                              </p:par>
                              <p:par>
                                <p:cTn id="820" presetID="2" presetClass="exit" presetSubtype="9" fill="hold" grpId="2" nodeType="withEffect">
                                  <p:stCondLst>
                                    <p:cond delay="0"/>
                                  </p:stCondLst>
                                  <p:childTnLst>
                                    <p:anim calcmode="lin" valueType="num">
                                      <p:cBhvr additive="base">
                                        <p:cTn id="821" dur="5500"/>
                                        <p:tgtEl>
                                          <p:spTgt spid="87"/>
                                        </p:tgtEl>
                                        <p:attrNameLst>
                                          <p:attrName>ppt_x</p:attrName>
                                        </p:attrNameLst>
                                      </p:cBhvr>
                                      <p:tavLst>
                                        <p:tav tm="0">
                                          <p:val>
                                            <p:strVal val="ppt_x"/>
                                          </p:val>
                                        </p:tav>
                                        <p:tav tm="100000">
                                          <p:val>
                                            <p:strVal val="0-ppt_w/2"/>
                                          </p:val>
                                        </p:tav>
                                      </p:tavLst>
                                    </p:anim>
                                    <p:anim calcmode="lin" valueType="num">
                                      <p:cBhvr additive="base">
                                        <p:cTn id="822" dur="5500"/>
                                        <p:tgtEl>
                                          <p:spTgt spid="87"/>
                                        </p:tgtEl>
                                        <p:attrNameLst>
                                          <p:attrName>ppt_y</p:attrName>
                                        </p:attrNameLst>
                                      </p:cBhvr>
                                      <p:tavLst>
                                        <p:tav tm="0">
                                          <p:val>
                                            <p:strVal val="ppt_y"/>
                                          </p:val>
                                        </p:tav>
                                        <p:tav tm="100000">
                                          <p:val>
                                            <p:strVal val="0-ppt_h/2"/>
                                          </p:val>
                                        </p:tav>
                                      </p:tavLst>
                                    </p:anim>
                                    <p:set>
                                      <p:cBhvr>
                                        <p:cTn id="823" dur="1" fill="hold">
                                          <p:stCondLst>
                                            <p:cond delay="5499"/>
                                          </p:stCondLst>
                                        </p:cTn>
                                        <p:tgtEl>
                                          <p:spTgt spid="87"/>
                                        </p:tgtEl>
                                        <p:attrNameLst>
                                          <p:attrName>style.visibility</p:attrName>
                                        </p:attrNameLst>
                                      </p:cBhvr>
                                      <p:to>
                                        <p:strVal val="hidden"/>
                                      </p:to>
                                    </p:set>
                                  </p:childTnLst>
                                </p:cTn>
                              </p:par>
                              <p:par>
                                <p:cTn id="824" presetID="19" presetClass="entr" presetSubtype="5" fill="hold" grpId="0" nodeType="withEffect">
                                  <p:stCondLst>
                                    <p:cond delay="0"/>
                                  </p:stCondLst>
                                  <p:childTnLst>
                                    <p:set>
                                      <p:cBhvr>
                                        <p:cTn id="825" dur="1" fill="hold">
                                          <p:stCondLst>
                                            <p:cond delay="0"/>
                                          </p:stCondLst>
                                        </p:cTn>
                                        <p:tgtEl>
                                          <p:spTgt spid="88"/>
                                        </p:tgtEl>
                                        <p:attrNameLst>
                                          <p:attrName>style.visibility</p:attrName>
                                        </p:attrNameLst>
                                      </p:cBhvr>
                                      <p:to>
                                        <p:strVal val="visible"/>
                                      </p:to>
                                    </p:set>
                                    <p:anim calcmode="lin" valueType="num">
                                      <p:cBhvr>
                                        <p:cTn id="826" dur="4500" fill="hold"/>
                                        <p:tgtEl>
                                          <p:spTgt spid="88"/>
                                        </p:tgtEl>
                                        <p:attrNameLst>
                                          <p:attrName>ppt_w</p:attrName>
                                        </p:attrNameLst>
                                      </p:cBhvr>
                                      <p:tavLst>
                                        <p:tav tm="0">
                                          <p:val>
                                            <p:strVal val="#ppt_w"/>
                                          </p:val>
                                        </p:tav>
                                        <p:tav tm="100000">
                                          <p:val>
                                            <p:strVal val="#ppt_w"/>
                                          </p:val>
                                        </p:tav>
                                      </p:tavLst>
                                    </p:anim>
                                    <p:anim calcmode="lin" valueType="num">
                                      <p:cBhvr>
                                        <p:cTn id="827" dur="4500" fill="hold"/>
                                        <p:tgtEl>
                                          <p:spTgt spid="88"/>
                                        </p:tgtEl>
                                        <p:attrNameLst>
                                          <p:attrName>ppt_h</p:attrName>
                                        </p:attrNameLst>
                                      </p:cBhvr>
                                      <p:tavLst>
                                        <p:tav tm="0" fmla="#ppt_h*sin(2.5*pi*$)">
                                          <p:val>
                                            <p:fltVal val="0"/>
                                          </p:val>
                                        </p:tav>
                                        <p:tav tm="100000">
                                          <p:val>
                                            <p:fltVal val="1"/>
                                          </p:val>
                                        </p:tav>
                                      </p:tavLst>
                                    </p:anim>
                                  </p:childTnLst>
                                </p:cTn>
                              </p:par>
                              <p:par>
                                <p:cTn id="828" presetID="8" presetClass="emph" presetSubtype="0" repeatCount="indefinite" fill="hold" grpId="1" nodeType="withEffect">
                                  <p:stCondLst>
                                    <p:cond delay="0"/>
                                  </p:stCondLst>
                                  <p:childTnLst>
                                    <p:animRot by="21600000">
                                      <p:cBhvr>
                                        <p:cTn id="829" dur="4250" fill="hold"/>
                                        <p:tgtEl>
                                          <p:spTgt spid="88"/>
                                        </p:tgtEl>
                                        <p:attrNameLst>
                                          <p:attrName>r</p:attrName>
                                        </p:attrNameLst>
                                      </p:cBhvr>
                                    </p:animRot>
                                  </p:childTnLst>
                                </p:cTn>
                              </p:par>
                              <p:par>
                                <p:cTn id="830" presetID="2" presetClass="exit" presetSubtype="9" fill="hold" grpId="2" nodeType="withEffect">
                                  <p:stCondLst>
                                    <p:cond delay="0"/>
                                  </p:stCondLst>
                                  <p:childTnLst>
                                    <p:anim calcmode="lin" valueType="num">
                                      <p:cBhvr additive="base">
                                        <p:cTn id="831" dur="5500"/>
                                        <p:tgtEl>
                                          <p:spTgt spid="88"/>
                                        </p:tgtEl>
                                        <p:attrNameLst>
                                          <p:attrName>ppt_x</p:attrName>
                                        </p:attrNameLst>
                                      </p:cBhvr>
                                      <p:tavLst>
                                        <p:tav tm="0">
                                          <p:val>
                                            <p:strVal val="ppt_x"/>
                                          </p:val>
                                        </p:tav>
                                        <p:tav tm="100000">
                                          <p:val>
                                            <p:strVal val="0-ppt_w/2"/>
                                          </p:val>
                                        </p:tav>
                                      </p:tavLst>
                                    </p:anim>
                                    <p:anim calcmode="lin" valueType="num">
                                      <p:cBhvr additive="base">
                                        <p:cTn id="832" dur="5500"/>
                                        <p:tgtEl>
                                          <p:spTgt spid="88"/>
                                        </p:tgtEl>
                                        <p:attrNameLst>
                                          <p:attrName>ppt_y</p:attrName>
                                        </p:attrNameLst>
                                      </p:cBhvr>
                                      <p:tavLst>
                                        <p:tav tm="0">
                                          <p:val>
                                            <p:strVal val="ppt_y"/>
                                          </p:val>
                                        </p:tav>
                                        <p:tav tm="100000">
                                          <p:val>
                                            <p:strVal val="0-ppt_h/2"/>
                                          </p:val>
                                        </p:tav>
                                      </p:tavLst>
                                    </p:anim>
                                    <p:set>
                                      <p:cBhvr>
                                        <p:cTn id="833" dur="1" fill="hold">
                                          <p:stCondLst>
                                            <p:cond delay="5499"/>
                                          </p:stCondLst>
                                        </p:cTn>
                                        <p:tgtEl>
                                          <p:spTgt spid="88"/>
                                        </p:tgtEl>
                                        <p:attrNameLst>
                                          <p:attrName>style.visibility</p:attrName>
                                        </p:attrNameLst>
                                      </p:cBhvr>
                                      <p:to>
                                        <p:strVal val="hidden"/>
                                      </p:to>
                                    </p:set>
                                  </p:childTnLst>
                                </p:cTn>
                              </p:par>
                              <p:par>
                                <p:cTn id="834" presetID="19" presetClass="entr" presetSubtype="5" fill="hold" grpId="0" nodeType="withEffect">
                                  <p:stCondLst>
                                    <p:cond delay="0"/>
                                  </p:stCondLst>
                                  <p:childTnLst>
                                    <p:set>
                                      <p:cBhvr>
                                        <p:cTn id="835" dur="1" fill="hold">
                                          <p:stCondLst>
                                            <p:cond delay="0"/>
                                          </p:stCondLst>
                                        </p:cTn>
                                        <p:tgtEl>
                                          <p:spTgt spid="89"/>
                                        </p:tgtEl>
                                        <p:attrNameLst>
                                          <p:attrName>style.visibility</p:attrName>
                                        </p:attrNameLst>
                                      </p:cBhvr>
                                      <p:to>
                                        <p:strVal val="visible"/>
                                      </p:to>
                                    </p:set>
                                    <p:anim calcmode="lin" valueType="num">
                                      <p:cBhvr>
                                        <p:cTn id="836" dur="4500" fill="hold"/>
                                        <p:tgtEl>
                                          <p:spTgt spid="89"/>
                                        </p:tgtEl>
                                        <p:attrNameLst>
                                          <p:attrName>ppt_w</p:attrName>
                                        </p:attrNameLst>
                                      </p:cBhvr>
                                      <p:tavLst>
                                        <p:tav tm="0">
                                          <p:val>
                                            <p:strVal val="#ppt_w"/>
                                          </p:val>
                                        </p:tav>
                                        <p:tav tm="100000">
                                          <p:val>
                                            <p:strVal val="#ppt_w"/>
                                          </p:val>
                                        </p:tav>
                                      </p:tavLst>
                                    </p:anim>
                                    <p:anim calcmode="lin" valueType="num">
                                      <p:cBhvr>
                                        <p:cTn id="837" dur="4500" fill="hold"/>
                                        <p:tgtEl>
                                          <p:spTgt spid="89"/>
                                        </p:tgtEl>
                                        <p:attrNameLst>
                                          <p:attrName>ppt_h</p:attrName>
                                        </p:attrNameLst>
                                      </p:cBhvr>
                                      <p:tavLst>
                                        <p:tav tm="0" fmla="#ppt_h*sin(2.5*pi*$)">
                                          <p:val>
                                            <p:fltVal val="0"/>
                                          </p:val>
                                        </p:tav>
                                        <p:tav tm="100000">
                                          <p:val>
                                            <p:fltVal val="1"/>
                                          </p:val>
                                        </p:tav>
                                      </p:tavLst>
                                    </p:anim>
                                  </p:childTnLst>
                                </p:cTn>
                              </p:par>
                              <p:par>
                                <p:cTn id="838" presetID="8" presetClass="emph" presetSubtype="0" repeatCount="indefinite" fill="hold" grpId="1" nodeType="withEffect">
                                  <p:stCondLst>
                                    <p:cond delay="0"/>
                                  </p:stCondLst>
                                  <p:childTnLst>
                                    <p:animRot by="21600000">
                                      <p:cBhvr>
                                        <p:cTn id="839" dur="4250" fill="hold"/>
                                        <p:tgtEl>
                                          <p:spTgt spid="89"/>
                                        </p:tgtEl>
                                        <p:attrNameLst>
                                          <p:attrName>r</p:attrName>
                                        </p:attrNameLst>
                                      </p:cBhvr>
                                    </p:animRot>
                                  </p:childTnLst>
                                </p:cTn>
                              </p:par>
                              <p:par>
                                <p:cTn id="840" presetID="2" presetClass="exit" presetSubtype="9" fill="hold" grpId="2" nodeType="withEffect">
                                  <p:stCondLst>
                                    <p:cond delay="0"/>
                                  </p:stCondLst>
                                  <p:childTnLst>
                                    <p:anim calcmode="lin" valueType="num">
                                      <p:cBhvr additive="base">
                                        <p:cTn id="841" dur="5500"/>
                                        <p:tgtEl>
                                          <p:spTgt spid="89"/>
                                        </p:tgtEl>
                                        <p:attrNameLst>
                                          <p:attrName>ppt_x</p:attrName>
                                        </p:attrNameLst>
                                      </p:cBhvr>
                                      <p:tavLst>
                                        <p:tav tm="0">
                                          <p:val>
                                            <p:strVal val="ppt_x"/>
                                          </p:val>
                                        </p:tav>
                                        <p:tav tm="100000">
                                          <p:val>
                                            <p:strVal val="0-ppt_w/2"/>
                                          </p:val>
                                        </p:tav>
                                      </p:tavLst>
                                    </p:anim>
                                    <p:anim calcmode="lin" valueType="num">
                                      <p:cBhvr additive="base">
                                        <p:cTn id="842" dur="5500"/>
                                        <p:tgtEl>
                                          <p:spTgt spid="89"/>
                                        </p:tgtEl>
                                        <p:attrNameLst>
                                          <p:attrName>ppt_y</p:attrName>
                                        </p:attrNameLst>
                                      </p:cBhvr>
                                      <p:tavLst>
                                        <p:tav tm="0">
                                          <p:val>
                                            <p:strVal val="ppt_y"/>
                                          </p:val>
                                        </p:tav>
                                        <p:tav tm="100000">
                                          <p:val>
                                            <p:strVal val="0-ppt_h/2"/>
                                          </p:val>
                                        </p:tav>
                                      </p:tavLst>
                                    </p:anim>
                                    <p:set>
                                      <p:cBhvr>
                                        <p:cTn id="843" dur="1" fill="hold">
                                          <p:stCondLst>
                                            <p:cond delay="5499"/>
                                          </p:stCondLst>
                                        </p:cTn>
                                        <p:tgtEl>
                                          <p:spTgt spid="89"/>
                                        </p:tgtEl>
                                        <p:attrNameLst>
                                          <p:attrName>style.visibility</p:attrName>
                                        </p:attrNameLst>
                                      </p:cBhvr>
                                      <p:to>
                                        <p:strVal val="hidden"/>
                                      </p:to>
                                    </p:set>
                                  </p:childTnLst>
                                </p:cTn>
                              </p:par>
                              <p:par>
                                <p:cTn id="844" presetID="19" presetClass="entr" presetSubtype="5" fill="hold" grpId="0" nodeType="withEffect">
                                  <p:stCondLst>
                                    <p:cond delay="0"/>
                                  </p:stCondLst>
                                  <p:childTnLst>
                                    <p:set>
                                      <p:cBhvr>
                                        <p:cTn id="845" dur="1" fill="hold">
                                          <p:stCondLst>
                                            <p:cond delay="0"/>
                                          </p:stCondLst>
                                        </p:cTn>
                                        <p:tgtEl>
                                          <p:spTgt spid="90"/>
                                        </p:tgtEl>
                                        <p:attrNameLst>
                                          <p:attrName>style.visibility</p:attrName>
                                        </p:attrNameLst>
                                      </p:cBhvr>
                                      <p:to>
                                        <p:strVal val="visible"/>
                                      </p:to>
                                    </p:set>
                                    <p:anim calcmode="lin" valueType="num">
                                      <p:cBhvr>
                                        <p:cTn id="846" dur="4500" fill="hold"/>
                                        <p:tgtEl>
                                          <p:spTgt spid="90"/>
                                        </p:tgtEl>
                                        <p:attrNameLst>
                                          <p:attrName>ppt_w</p:attrName>
                                        </p:attrNameLst>
                                      </p:cBhvr>
                                      <p:tavLst>
                                        <p:tav tm="0">
                                          <p:val>
                                            <p:strVal val="#ppt_w"/>
                                          </p:val>
                                        </p:tav>
                                        <p:tav tm="100000">
                                          <p:val>
                                            <p:strVal val="#ppt_w"/>
                                          </p:val>
                                        </p:tav>
                                      </p:tavLst>
                                    </p:anim>
                                    <p:anim calcmode="lin" valueType="num">
                                      <p:cBhvr>
                                        <p:cTn id="847" dur="4500" fill="hold"/>
                                        <p:tgtEl>
                                          <p:spTgt spid="90"/>
                                        </p:tgtEl>
                                        <p:attrNameLst>
                                          <p:attrName>ppt_h</p:attrName>
                                        </p:attrNameLst>
                                      </p:cBhvr>
                                      <p:tavLst>
                                        <p:tav tm="0" fmla="#ppt_h*sin(2.5*pi*$)">
                                          <p:val>
                                            <p:fltVal val="0"/>
                                          </p:val>
                                        </p:tav>
                                        <p:tav tm="100000">
                                          <p:val>
                                            <p:fltVal val="1"/>
                                          </p:val>
                                        </p:tav>
                                      </p:tavLst>
                                    </p:anim>
                                  </p:childTnLst>
                                </p:cTn>
                              </p:par>
                              <p:par>
                                <p:cTn id="848" presetID="8" presetClass="emph" presetSubtype="0" repeatCount="indefinite" fill="hold" grpId="1" nodeType="withEffect">
                                  <p:stCondLst>
                                    <p:cond delay="0"/>
                                  </p:stCondLst>
                                  <p:childTnLst>
                                    <p:animRot by="21600000">
                                      <p:cBhvr>
                                        <p:cTn id="849" dur="4250" fill="hold"/>
                                        <p:tgtEl>
                                          <p:spTgt spid="90"/>
                                        </p:tgtEl>
                                        <p:attrNameLst>
                                          <p:attrName>r</p:attrName>
                                        </p:attrNameLst>
                                      </p:cBhvr>
                                    </p:animRot>
                                  </p:childTnLst>
                                </p:cTn>
                              </p:par>
                              <p:par>
                                <p:cTn id="850" presetID="2" presetClass="exit" presetSubtype="9" fill="hold" grpId="2" nodeType="withEffect">
                                  <p:stCondLst>
                                    <p:cond delay="0"/>
                                  </p:stCondLst>
                                  <p:childTnLst>
                                    <p:anim calcmode="lin" valueType="num">
                                      <p:cBhvr additive="base">
                                        <p:cTn id="851" dur="5500"/>
                                        <p:tgtEl>
                                          <p:spTgt spid="90"/>
                                        </p:tgtEl>
                                        <p:attrNameLst>
                                          <p:attrName>ppt_x</p:attrName>
                                        </p:attrNameLst>
                                      </p:cBhvr>
                                      <p:tavLst>
                                        <p:tav tm="0">
                                          <p:val>
                                            <p:strVal val="ppt_x"/>
                                          </p:val>
                                        </p:tav>
                                        <p:tav tm="100000">
                                          <p:val>
                                            <p:strVal val="0-ppt_w/2"/>
                                          </p:val>
                                        </p:tav>
                                      </p:tavLst>
                                    </p:anim>
                                    <p:anim calcmode="lin" valueType="num">
                                      <p:cBhvr additive="base">
                                        <p:cTn id="852" dur="5500"/>
                                        <p:tgtEl>
                                          <p:spTgt spid="90"/>
                                        </p:tgtEl>
                                        <p:attrNameLst>
                                          <p:attrName>ppt_y</p:attrName>
                                        </p:attrNameLst>
                                      </p:cBhvr>
                                      <p:tavLst>
                                        <p:tav tm="0">
                                          <p:val>
                                            <p:strVal val="ppt_y"/>
                                          </p:val>
                                        </p:tav>
                                        <p:tav tm="100000">
                                          <p:val>
                                            <p:strVal val="0-ppt_h/2"/>
                                          </p:val>
                                        </p:tav>
                                      </p:tavLst>
                                    </p:anim>
                                    <p:set>
                                      <p:cBhvr>
                                        <p:cTn id="853" dur="1" fill="hold">
                                          <p:stCondLst>
                                            <p:cond delay="5499"/>
                                          </p:stCondLst>
                                        </p:cTn>
                                        <p:tgtEl>
                                          <p:spTgt spid="90"/>
                                        </p:tgtEl>
                                        <p:attrNameLst>
                                          <p:attrName>style.visibility</p:attrName>
                                        </p:attrNameLst>
                                      </p:cBhvr>
                                      <p:to>
                                        <p:strVal val="hidden"/>
                                      </p:to>
                                    </p:set>
                                  </p:childTnLst>
                                </p:cTn>
                              </p:par>
                              <p:par>
                                <p:cTn id="854" presetID="19" presetClass="entr" presetSubtype="5" fill="hold" grpId="0" nodeType="withEffect">
                                  <p:stCondLst>
                                    <p:cond delay="0"/>
                                  </p:stCondLst>
                                  <p:childTnLst>
                                    <p:set>
                                      <p:cBhvr>
                                        <p:cTn id="855" dur="1" fill="hold">
                                          <p:stCondLst>
                                            <p:cond delay="0"/>
                                          </p:stCondLst>
                                        </p:cTn>
                                        <p:tgtEl>
                                          <p:spTgt spid="91"/>
                                        </p:tgtEl>
                                        <p:attrNameLst>
                                          <p:attrName>style.visibility</p:attrName>
                                        </p:attrNameLst>
                                      </p:cBhvr>
                                      <p:to>
                                        <p:strVal val="visible"/>
                                      </p:to>
                                    </p:set>
                                    <p:anim calcmode="lin" valueType="num">
                                      <p:cBhvr>
                                        <p:cTn id="856" dur="4500" fill="hold"/>
                                        <p:tgtEl>
                                          <p:spTgt spid="91"/>
                                        </p:tgtEl>
                                        <p:attrNameLst>
                                          <p:attrName>ppt_w</p:attrName>
                                        </p:attrNameLst>
                                      </p:cBhvr>
                                      <p:tavLst>
                                        <p:tav tm="0">
                                          <p:val>
                                            <p:strVal val="#ppt_w"/>
                                          </p:val>
                                        </p:tav>
                                        <p:tav tm="100000">
                                          <p:val>
                                            <p:strVal val="#ppt_w"/>
                                          </p:val>
                                        </p:tav>
                                      </p:tavLst>
                                    </p:anim>
                                    <p:anim calcmode="lin" valueType="num">
                                      <p:cBhvr>
                                        <p:cTn id="857" dur="4500" fill="hold"/>
                                        <p:tgtEl>
                                          <p:spTgt spid="91"/>
                                        </p:tgtEl>
                                        <p:attrNameLst>
                                          <p:attrName>ppt_h</p:attrName>
                                        </p:attrNameLst>
                                      </p:cBhvr>
                                      <p:tavLst>
                                        <p:tav tm="0" fmla="#ppt_h*sin(2.5*pi*$)">
                                          <p:val>
                                            <p:fltVal val="0"/>
                                          </p:val>
                                        </p:tav>
                                        <p:tav tm="100000">
                                          <p:val>
                                            <p:fltVal val="1"/>
                                          </p:val>
                                        </p:tav>
                                      </p:tavLst>
                                    </p:anim>
                                  </p:childTnLst>
                                </p:cTn>
                              </p:par>
                              <p:par>
                                <p:cTn id="858" presetID="8" presetClass="emph" presetSubtype="0" repeatCount="indefinite" fill="hold" grpId="1" nodeType="withEffect">
                                  <p:stCondLst>
                                    <p:cond delay="0"/>
                                  </p:stCondLst>
                                  <p:childTnLst>
                                    <p:animRot by="21600000">
                                      <p:cBhvr>
                                        <p:cTn id="859" dur="4250" fill="hold"/>
                                        <p:tgtEl>
                                          <p:spTgt spid="91"/>
                                        </p:tgtEl>
                                        <p:attrNameLst>
                                          <p:attrName>r</p:attrName>
                                        </p:attrNameLst>
                                      </p:cBhvr>
                                    </p:animRot>
                                  </p:childTnLst>
                                </p:cTn>
                              </p:par>
                              <p:par>
                                <p:cTn id="860" presetID="2" presetClass="exit" presetSubtype="9" fill="hold" grpId="2" nodeType="withEffect">
                                  <p:stCondLst>
                                    <p:cond delay="0"/>
                                  </p:stCondLst>
                                  <p:childTnLst>
                                    <p:anim calcmode="lin" valueType="num">
                                      <p:cBhvr additive="base">
                                        <p:cTn id="861" dur="5500"/>
                                        <p:tgtEl>
                                          <p:spTgt spid="91"/>
                                        </p:tgtEl>
                                        <p:attrNameLst>
                                          <p:attrName>ppt_x</p:attrName>
                                        </p:attrNameLst>
                                      </p:cBhvr>
                                      <p:tavLst>
                                        <p:tav tm="0">
                                          <p:val>
                                            <p:strVal val="ppt_x"/>
                                          </p:val>
                                        </p:tav>
                                        <p:tav tm="100000">
                                          <p:val>
                                            <p:strVal val="0-ppt_w/2"/>
                                          </p:val>
                                        </p:tav>
                                      </p:tavLst>
                                    </p:anim>
                                    <p:anim calcmode="lin" valueType="num">
                                      <p:cBhvr additive="base">
                                        <p:cTn id="862" dur="5500"/>
                                        <p:tgtEl>
                                          <p:spTgt spid="91"/>
                                        </p:tgtEl>
                                        <p:attrNameLst>
                                          <p:attrName>ppt_y</p:attrName>
                                        </p:attrNameLst>
                                      </p:cBhvr>
                                      <p:tavLst>
                                        <p:tav tm="0">
                                          <p:val>
                                            <p:strVal val="ppt_y"/>
                                          </p:val>
                                        </p:tav>
                                        <p:tav tm="100000">
                                          <p:val>
                                            <p:strVal val="0-ppt_h/2"/>
                                          </p:val>
                                        </p:tav>
                                      </p:tavLst>
                                    </p:anim>
                                    <p:set>
                                      <p:cBhvr>
                                        <p:cTn id="863" dur="1" fill="hold">
                                          <p:stCondLst>
                                            <p:cond delay="5499"/>
                                          </p:stCondLst>
                                        </p:cTn>
                                        <p:tgtEl>
                                          <p:spTgt spid="91"/>
                                        </p:tgtEl>
                                        <p:attrNameLst>
                                          <p:attrName>style.visibility</p:attrName>
                                        </p:attrNameLst>
                                      </p:cBhvr>
                                      <p:to>
                                        <p:strVal val="hidden"/>
                                      </p:to>
                                    </p:set>
                                  </p:childTnLst>
                                </p:cTn>
                              </p:par>
                              <p:par>
                                <p:cTn id="864" presetID="19" presetClass="entr" presetSubtype="5" fill="hold" grpId="0" nodeType="withEffect">
                                  <p:stCondLst>
                                    <p:cond delay="0"/>
                                  </p:stCondLst>
                                  <p:childTnLst>
                                    <p:set>
                                      <p:cBhvr>
                                        <p:cTn id="865" dur="1" fill="hold">
                                          <p:stCondLst>
                                            <p:cond delay="0"/>
                                          </p:stCondLst>
                                        </p:cTn>
                                        <p:tgtEl>
                                          <p:spTgt spid="92"/>
                                        </p:tgtEl>
                                        <p:attrNameLst>
                                          <p:attrName>style.visibility</p:attrName>
                                        </p:attrNameLst>
                                      </p:cBhvr>
                                      <p:to>
                                        <p:strVal val="visible"/>
                                      </p:to>
                                    </p:set>
                                    <p:anim calcmode="lin" valueType="num">
                                      <p:cBhvr>
                                        <p:cTn id="866" dur="4500" fill="hold"/>
                                        <p:tgtEl>
                                          <p:spTgt spid="92"/>
                                        </p:tgtEl>
                                        <p:attrNameLst>
                                          <p:attrName>ppt_w</p:attrName>
                                        </p:attrNameLst>
                                      </p:cBhvr>
                                      <p:tavLst>
                                        <p:tav tm="0">
                                          <p:val>
                                            <p:strVal val="#ppt_w"/>
                                          </p:val>
                                        </p:tav>
                                        <p:tav tm="100000">
                                          <p:val>
                                            <p:strVal val="#ppt_w"/>
                                          </p:val>
                                        </p:tav>
                                      </p:tavLst>
                                    </p:anim>
                                    <p:anim calcmode="lin" valueType="num">
                                      <p:cBhvr>
                                        <p:cTn id="867" dur="4500" fill="hold"/>
                                        <p:tgtEl>
                                          <p:spTgt spid="92"/>
                                        </p:tgtEl>
                                        <p:attrNameLst>
                                          <p:attrName>ppt_h</p:attrName>
                                        </p:attrNameLst>
                                      </p:cBhvr>
                                      <p:tavLst>
                                        <p:tav tm="0" fmla="#ppt_h*sin(2.5*pi*$)">
                                          <p:val>
                                            <p:fltVal val="0"/>
                                          </p:val>
                                        </p:tav>
                                        <p:tav tm="100000">
                                          <p:val>
                                            <p:fltVal val="1"/>
                                          </p:val>
                                        </p:tav>
                                      </p:tavLst>
                                    </p:anim>
                                  </p:childTnLst>
                                </p:cTn>
                              </p:par>
                              <p:par>
                                <p:cTn id="868" presetID="8" presetClass="emph" presetSubtype="0" repeatCount="indefinite" fill="hold" grpId="1" nodeType="withEffect">
                                  <p:stCondLst>
                                    <p:cond delay="0"/>
                                  </p:stCondLst>
                                  <p:childTnLst>
                                    <p:animRot by="21600000">
                                      <p:cBhvr>
                                        <p:cTn id="869" dur="4250" fill="hold"/>
                                        <p:tgtEl>
                                          <p:spTgt spid="92"/>
                                        </p:tgtEl>
                                        <p:attrNameLst>
                                          <p:attrName>r</p:attrName>
                                        </p:attrNameLst>
                                      </p:cBhvr>
                                    </p:animRot>
                                  </p:childTnLst>
                                </p:cTn>
                              </p:par>
                              <p:par>
                                <p:cTn id="870" presetID="2" presetClass="exit" presetSubtype="9" fill="hold" grpId="2" nodeType="withEffect">
                                  <p:stCondLst>
                                    <p:cond delay="0"/>
                                  </p:stCondLst>
                                  <p:childTnLst>
                                    <p:anim calcmode="lin" valueType="num">
                                      <p:cBhvr additive="base">
                                        <p:cTn id="871" dur="5500"/>
                                        <p:tgtEl>
                                          <p:spTgt spid="92"/>
                                        </p:tgtEl>
                                        <p:attrNameLst>
                                          <p:attrName>ppt_x</p:attrName>
                                        </p:attrNameLst>
                                      </p:cBhvr>
                                      <p:tavLst>
                                        <p:tav tm="0">
                                          <p:val>
                                            <p:strVal val="ppt_x"/>
                                          </p:val>
                                        </p:tav>
                                        <p:tav tm="100000">
                                          <p:val>
                                            <p:strVal val="0-ppt_w/2"/>
                                          </p:val>
                                        </p:tav>
                                      </p:tavLst>
                                    </p:anim>
                                    <p:anim calcmode="lin" valueType="num">
                                      <p:cBhvr additive="base">
                                        <p:cTn id="872" dur="5500"/>
                                        <p:tgtEl>
                                          <p:spTgt spid="92"/>
                                        </p:tgtEl>
                                        <p:attrNameLst>
                                          <p:attrName>ppt_y</p:attrName>
                                        </p:attrNameLst>
                                      </p:cBhvr>
                                      <p:tavLst>
                                        <p:tav tm="0">
                                          <p:val>
                                            <p:strVal val="ppt_y"/>
                                          </p:val>
                                        </p:tav>
                                        <p:tav tm="100000">
                                          <p:val>
                                            <p:strVal val="0-ppt_h/2"/>
                                          </p:val>
                                        </p:tav>
                                      </p:tavLst>
                                    </p:anim>
                                    <p:set>
                                      <p:cBhvr>
                                        <p:cTn id="873" dur="1" fill="hold">
                                          <p:stCondLst>
                                            <p:cond delay="5499"/>
                                          </p:stCondLst>
                                        </p:cTn>
                                        <p:tgtEl>
                                          <p:spTgt spid="92"/>
                                        </p:tgtEl>
                                        <p:attrNameLst>
                                          <p:attrName>style.visibility</p:attrName>
                                        </p:attrNameLst>
                                      </p:cBhvr>
                                      <p:to>
                                        <p:strVal val="hidden"/>
                                      </p:to>
                                    </p:set>
                                  </p:childTnLst>
                                </p:cTn>
                              </p:par>
                              <p:par>
                                <p:cTn id="874" presetID="19" presetClass="entr" presetSubtype="5" fill="hold" grpId="0" nodeType="withEffect">
                                  <p:stCondLst>
                                    <p:cond delay="0"/>
                                  </p:stCondLst>
                                  <p:childTnLst>
                                    <p:set>
                                      <p:cBhvr>
                                        <p:cTn id="875" dur="1" fill="hold">
                                          <p:stCondLst>
                                            <p:cond delay="0"/>
                                          </p:stCondLst>
                                        </p:cTn>
                                        <p:tgtEl>
                                          <p:spTgt spid="93"/>
                                        </p:tgtEl>
                                        <p:attrNameLst>
                                          <p:attrName>style.visibility</p:attrName>
                                        </p:attrNameLst>
                                      </p:cBhvr>
                                      <p:to>
                                        <p:strVal val="visible"/>
                                      </p:to>
                                    </p:set>
                                    <p:anim calcmode="lin" valueType="num">
                                      <p:cBhvr>
                                        <p:cTn id="876" dur="4500" fill="hold"/>
                                        <p:tgtEl>
                                          <p:spTgt spid="93"/>
                                        </p:tgtEl>
                                        <p:attrNameLst>
                                          <p:attrName>ppt_w</p:attrName>
                                        </p:attrNameLst>
                                      </p:cBhvr>
                                      <p:tavLst>
                                        <p:tav tm="0">
                                          <p:val>
                                            <p:strVal val="#ppt_w"/>
                                          </p:val>
                                        </p:tav>
                                        <p:tav tm="100000">
                                          <p:val>
                                            <p:strVal val="#ppt_w"/>
                                          </p:val>
                                        </p:tav>
                                      </p:tavLst>
                                    </p:anim>
                                    <p:anim calcmode="lin" valueType="num">
                                      <p:cBhvr>
                                        <p:cTn id="877" dur="4500" fill="hold"/>
                                        <p:tgtEl>
                                          <p:spTgt spid="93"/>
                                        </p:tgtEl>
                                        <p:attrNameLst>
                                          <p:attrName>ppt_h</p:attrName>
                                        </p:attrNameLst>
                                      </p:cBhvr>
                                      <p:tavLst>
                                        <p:tav tm="0" fmla="#ppt_h*sin(2.5*pi*$)">
                                          <p:val>
                                            <p:fltVal val="0"/>
                                          </p:val>
                                        </p:tav>
                                        <p:tav tm="100000">
                                          <p:val>
                                            <p:fltVal val="1"/>
                                          </p:val>
                                        </p:tav>
                                      </p:tavLst>
                                    </p:anim>
                                  </p:childTnLst>
                                </p:cTn>
                              </p:par>
                              <p:par>
                                <p:cTn id="878" presetID="8" presetClass="emph" presetSubtype="0" repeatCount="indefinite" fill="hold" grpId="1" nodeType="withEffect">
                                  <p:stCondLst>
                                    <p:cond delay="0"/>
                                  </p:stCondLst>
                                  <p:childTnLst>
                                    <p:animRot by="21600000">
                                      <p:cBhvr>
                                        <p:cTn id="879" dur="4250" fill="hold"/>
                                        <p:tgtEl>
                                          <p:spTgt spid="93"/>
                                        </p:tgtEl>
                                        <p:attrNameLst>
                                          <p:attrName>r</p:attrName>
                                        </p:attrNameLst>
                                      </p:cBhvr>
                                    </p:animRot>
                                  </p:childTnLst>
                                </p:cTn>
                              </p:par>
                              <p:par>
                                <p:cTn id="880" presetID="2" presetClass="exit" presetSubtype="9" fill="hold" grpId="2" nodeType="withEffect">
                                  <p:stCondLst>
                                    <p:cond delay="0"/>
                                  </p:stCondLst>
                                  <p:childTnLst>
                                    <p:anim calcmode="lin" valueType="num">
                                      <p:cBhvr additive="base">
                                        <p:cTn id="881" dur="5500"/>
                                        <p:tgtEl>
                                          <p:spTgt spid="93"/>
                                        </p:tgtEl>
                                        <p:attrNameLst>
                                          <p:attrName>ppt_x</p:attrName>
                                        </p:attrNameLst>
                                      </p:cBhvr>
                                      <p:tavLst>
                                        <p:tav tm="0">
                                          <p:val>
                                            <p:strVal val="ppt_x"/>
                                          </p:val>
                                        </p:tav>
                                        <p:tav tm="100000">
                                          <p:val>
                                            <p:strVal val="0-ppt_w/2"/>
                                          </p:val>
                                        </p:tav>
                                      </p:tavLst>
                                    </p:anim>
                                    <p:anim calcmode="lin" valueType="num">
                                      <p:cBhvr additive="base">
                                        <p:cTn id="882" dur="5500"/>
                                        <p:tgtEl>
                                          <p:spTgt spid="93"/>
                                        </p:tgtEl>
                                        <p:attrNameLst>
                                          <p:attrName>ppt_y</p:attrName>
                                        </p:attrNameLst>
                                      </p:cBhvr>
                                      <p:tavLst>
                                        <p:tav tm="0">
                                          <p:val>
                                            <p:strVal val="ppt_y"/>
                                          </p:val>
                                        </p:tav>
                                        <p:tav tm="100000">
                                          <p:val>
                                            <p:strVal val="0-ppt_h/2"/>
                                          </p:val>
                                        </p:tav>
                                      </p:tavLst>
                                    </p:anim>
                                    <p:set>
                                      <p:cBhvr>
                                        <p:cTn id="883" dur="1" fill="hold">
                                          <p:stCondLst>
                                            <p:cond delay="5499"/>
                                          </p:stCondLst>
                                        </p:cTn>
                                        <p:tgtEl>
                                          <p:spTgt spid="93"/>
                                        </p:tgtEl>
                                        <p:attrNameLst>
                                          <p:attrName>style.visibility</p:attrName>
                                        </p:attrNameLst>
                                      </p:cBhvr>
                                      <p:to>
                                        <p:strVal val="hidden"/>
                                      </p:to>
                                    </p:set>
                                  </p:childTnLst>
                                </p:cTn>
                              </p:par>
                              <p:par>
                                <p:cTn id="884" presetID="19" presetClass="entr" presetSubtype="5" fill="hold" grpId="0" nodeType="withEffect">
                                  <p:stCondLst>
                                    <p:cond delay="0"/>
                                  </p:stCondLst>
                                  <p:childTnLst>
                                    <p:set>
                                      <p:cBhvr>
                                        <p:cTn id="885" dur="1" fill="hold">
                                          <p:stCondLst>
                                            <p:cond delay="0"/>
                                          </p:stCondLst>
                                        </p:cTn>
                                        <p:tgtEl>
                                          <p:spTgt spid="94"/>
                                        </p:tgtEl>
                                        <p:attrNameLst>
                                          <p:attrName>style.visibility</p:attrName>
                                        </p:attrNameLst>
                                      </p:cBhvr>
                                      <p:to>
                                        <p:strVal val="visible"/>
                                      </p:to>
                                    </p:set>
                                    <p:anim calcmode="lin" valueType="num">
                                      <p:cBhvr>
                                        <p:cTn id="886" dur="4500" fill="hold"/>
                                        <p:tgtEl>
                                          <p:spTgt spid="94"/>
                                        </p:tgtEl>
                                        <p:attrNameLst>
                                          <p:attrName>ppt_w</p:attrName>
                                        </p:attrNameLst>
                                      </p:cBhvr>
                                      <p:tavLst>
                                        <p:tav tm="0">
                                          <p:val>
                                            <p:strVal val="#ppt_w"/>
                                          </p:val>
                                        </p:tav>
                                        <p:tav tm="100000">
                                          <p:val>
                                            <p:strVal val="#ppt_w"/>
                                          </p:val>
                                        </p:tav>
                                      </p:tavLst>
                                    </p:anim>
                                    <p:anim calcmode="lin" valueType="num">
                                      <p:cBhvr>
                                        <p:cTn id="887" dur="4500" fill="hold"/>
                                        <p:tgtEl>
                                          <p:spTgt spid="94"/>
                                        </p:tgtEl>
                                        <p:attrNameLst>
                                          <p:attrName>ppt_h</p:attrName>
                                        </p:attrNameLst>
                                      </p:cBhvr>
                                      <p:tavLst>
                                        <p:tav tm="0" fmla="#ppt_h*sin(2.5*pi*$)">
                                          <p:val>
                                            <p:fltVal val="0"/>
                                          </p:val>
                                        </p:tav>
                                        <p:tav tm="100000">
                                          <p:val>
                                            <p:fltVal val="1"/>
                                          </p:val>
                                        </p:tav>
                                      </p:tavLst>
                                    </p:anim>
                                  </p:childTnLst>
                                </p:cTn>
                              </p:par>
                              <p:par>
                                <p:cTn id="888" presetID="8" presetClass="emph" presetSubtype="0" repeatCount="indefinite" fill="hold" grpId="1" nodeType="withEffect">
                                  <p:stCondLst>
                                    <p:cond delay="0"/>
                                  </p:stCondLst>
                                  <p:childTnLst>
                                    <p:animRot by="21600000">
                                      <p:cBhvr>
                                        <p:cTn id="889" dur="4250" fill="hold"/>
                                        <p:tgtEl>
                                          <p:spTgt spid="94"/>
                                        </p:tgtEl>
                                        <p:attrNameLst>
                                          <p:attrName>r</p:attrName>
                                        </p:attrNameLst>
                                      </p:cBhvr>
                                    </p:animRot>
                                  </p:childTnLst>
                                </p:cTn>
                              </p:par>
                              <p:par>
                                <p:cTn id="890" presetID="2" presetClass="exit" presetSubtype="9" fill="hold" grpId="2" nodeType="withEffect">
                                  <p:stCondLst>
                                    <p:cond delay="0"/>
                                  </p:stCondLst>
                                  <p:childTnLst>
                                    <p:anim calcmode="lin" valueType="num">
                                      <p:cBhvr additive="base">
                                        <p:cTn id="891" dur="5500"/>
                                        <p:tgtEl>
                                          <p:spTgt spid="94"/>
                                        </p:tgtEl>
                                        <p:attrNameLst>
                                          <p:attrName>ppt_x</p:attrName>
                                        </p:attrNameLst>
                                      </p:cBhvr>
                                      <p:tavLst>
                                        <p:tav tm="0">
                                          <p:val>
                                            <p:strVal val="ppt_x"/>
                                          </p:val>
                                        </p:tav>
                                        <p:tav tm="100000">
                                          <p:val>
                                            <p:strVal val="0-ppt_w/2"/>
                                          </p:val>
                                        </p:tav>
                                      </p:tavLst>
                                    </p:anim>
                                    <p:anim calcmode="lin" valueType="num">
                                      <p:cBhvr additive="base">
                                        <p:cTn id="892" dur="5500"/>
                                        <p:tgtEl>
                                          <p:spTgt spid="94"/>
                                        </p:tgtEl>
                                        <p:attrNameLst>
                                          <p:attrName>ppt_y</p:attrName>
                                        </p:attrNameLst>
                                      </p:cBhvr>
                                      <p:tavLst>
                                        <p:tav tm="0">
                                          <p:val>
                                            <p:strVal val="ppt_y"/>
                                          </p:val>
                                        </p:tav>
                                        <p:tav tm="100000">
                                          <p:val>
                                            <p:strVal val="0-ppt_h/2"/>
                                          </p:val>
                                        </p:tav>
                                      </p:tavLst>
                                    </p:anim>
                                    <p:set>
                                      <p:cBhvr>
                                        <p:cTn id="893" dur="1" fill="hold">
                                          <p:stCondLst>
                                            <p:cond delay="5499"/>
                                          </p:stCondLst>
                                        </p:cTn>
                                        <p:tgtEl>
                                          <p:spTgt spid="94"/>
                                        </p:tgtEl>
                                        <p:attrNameLst>
                                          <p:attrName>style.visibility</p:attrName>
                                        </p:attrNameLst>
                                      </p:cBhvr>
                                      <p:to>
                                        <p:strVal val="hidden"/>
                                      </p:to>
                                    </p:set>
                                  </p:childTnLst>
                                </p:cTn>
                              </p:par>
                              <p:par>
                                <p:cTn id="894" presetID="19" presetClass="entr" presetSubtype="5" fill="hold" grpId="0" nodeType="withEffect">
                                  <p:stCondLst>
                                    <p:cond delay="0"/>
                                  </p:stCondLst>
                                  <p:childTnLst>
                                    <p:set>
                                      <p:cBhvr>
                                        <p:cTn id="895" dur="1" fill="hold">
                                          <p:stCondLst>
                                            <p:cond delay="0"/>
                                          </p:stCondLst>
                                        </p:cTn>
                                        <p:tgtEl>
                                          <p:spTgt spid="95"/>
                                        </p:tgtEl>
                                        <p:attrNameLst>
                                          <p:attrName>style.visibility</p:attrName>
                                        </p:attrNameLst>
                                      </p:cBhvr>
                                      <p:to>
                                        <p:strVal val="visible"/>
                                      </p:to>
                                    </p:set>
                                    <p:anim calcmode="lin" valueType="num">
                                      <p:cBhvr>
                                        <p:cTn id="896" dur="4500" fill="hold"/>
                                        <p:tgtEl>
                                          <p:spTgt spid="95"/>
                                        </p:tgtEl>
                                        <p:attrNameLst>
                                          <p:attrName>ppt_w</p:attrName>
                                        </p:attrNameLst>
                                      </p:cBhvr>
                                      <p:tavLst>
                                        <p:tav tm="0">
                                          <p:val>
                                            <p:strVal val="#ppt_w"/>
                                          </p:val>
                                        </p:tav>
                                        <p:tav tm="100000">
                                          <p:val>
                                            <p:strVal val="#ppt_w"/>
                                          </p:val>
                                        </p:tav>
                                      </p:tavLst>
                                    </p:anim>
                                    <p:anim calcmode="lin" valueType="num">
                                      <p:cBhvr>
                                        <p:cTn id="897" dur="4500" fill="hold"/>
                                        <p:tgtEl>
                                          <p:spTgt spid="95"/>
                                        </p:tgtEl>
                                        <p:attrNameLst>
                                          <p:attrName>ppt_h</p:attrName>
                                        </p:attrNameLst>
                                      </p:cBhvr>
                                      <p:tavLst>
                                        <p:tav tm="0" fmla="#ppt_h*sin(2.5*pi*$)">
                                          <p:val>
                                            <p:fltVal val="0"/>
                                          </p:val>
                                        </p:tav>
                                        <p:tav tm="100000">
                                          <p:val>
                                            <p:fltVal val="1"/>
                                          </p:val>
                                        </p:tav>
                                      </p:tavLst>
                                    </p:anim>
                                  </p:childTnLst>
                                </p:cTn>
                              </p:par>
                              <p:par>
                                <p:cTn id="898" presetID="8" presetClass="emph" presetSubtype="0" repeatCount="indefinite" fill="hold" grpId="1" nodeType="withEffect">
                                  <p:stCondLst>
                                    <p:cond delay="0"/>
                                  </p:stCondLst>
                                  <p:childTnLst>
                                    <p:animRot by="21600000">
                                      <p:cBhvr>
                                        <p:cTn id="899" dur="4250" fill="hold"/>
                                        <p:tgtEl>
                                          <p:spTgt spid="95"/>
                                        </p:tgtEl>
                                        <p:attrNameLst>
                                          <p:attrName>r</p:attrName>
                                        </p:attrNameLst>
                                      </p:cBhvr>
                                    </p:animRot>
                                  </p:childTnLst>
                                </p:cTn>
                              </p:par>
                              <p:par>
                                <p:cTn id="900" presetID="2" presetClass="exit" presetSubtype="9" fill="hold" grpId="2" nodeType="withEffect">
                                  <p:stCondLst>
                                    <p:cond delay="0"/>
                                  </p:stCondLst>
                                  <p:childTnLst>
                                    <p:anim calcmode="lin" valueType="num">
                                      <p:cBhvr additive="base">
                                        <p:cTn id="901" dur="5500"/>
                                        <p:tgtEl>
                                          <p:spTgt spid="95"/>
                                        </p:tgtEl>
                                        <p:attrNameLst>
                                          <p:attrName>ppt_x</p:attrName>
                                        </p:attrNameLst>
                                      </p:cBhvr>
                                      <p:tavLst>
                                        <p:tav tm="0">
                                          <p:val>
                                            <p:strVal val="ppt_x"/>
                                          </p:val>
                                        </p:tav>
                                        <p:tav tm="100000">
                                          <p:val>
                                            <p:strVal val="0-ppt_w/2"/>
                                          </p:val>
                                        </p:tav>
                                      </p:tavLst>
                                    </p:anim>
                                    <p:anim calcmode="lin" valueType="num">
                                      <p:cBhvr additive="base">
                                        <p:cTn id="902" dur="5500"/>
                                        <p:tgtEl>
                                          <p:spTgt spid="95"/>
                                        </p:tgtEl>
                                        <p:attrNameLst>
                                          <p:attrName>ppt_y</p:attrName>
                                        </p:attrNameLst>
                                      </p:cBhvr>
                                      <p:tavLst>
                                        <p:tav tm="0">
                                          <p:val>
                                            <p:strVal val="ppt_y"/>
                                          </p:val>
                                        </p:tav>
                                        <p:tav tm="100000">
                                          <p:val>
                                            <p:strVal val="0-ppt_h/2"/>
                                          </p:val>
                                        </p:tav>
                                      </p:tavLst>
                                    </p:anim>
                                    <p:set>
                                      <p:cBhvr>
                                        <p:cTn id="903" dur="1" fill="hold">
                                          <p:stCondLst>
                                            <p:cond delay="5499"/>
                                          </p:stCondLst>
                                        </p:cTn>
                                        <p:tgtEl>
                                          <p:spTgt spid="95"/>
                                        </p:tgtEl>
                                        <p:attrNameLst>
                                          <p:attrName>style.visibility</p:attrName>
                                        </p:attrNameLst>
                                      </p:cBhvr>
                                      <p:to>
                                        <p:strVal val="hidden"/>
                                      </p:to>
                                    </p:set>
                                  </p:childTnLst>
                                </p:cTn>
                              </p:par>
                              <p:par>
                                <p:cTn id="904" presetID="19" presetClass="entr" presetSubtype="5" fill="hold" grpId="0" nodeType="withEffect">
                                  <p:stCondLst>
                                    <p:cond delay="0"/>
                                  </p:stCondLst>
                                  <p:childTnLst>
                                    <p:set>
                                      <p:cBhvr>
                                        <p:cTn id="905" dur="1" fill="hold">
                                          <p:stCondLst>
                                            <p:cond delay="0"/>
                                          </p:stCondLst>
                                        </p:cTn>
                                        <p:tgtEl>
                                          <p:spTgt spid="96"/>
                                        </p:tgtEl>
                                        <p:attrNameLst>
                                          <p:attrName>style.visibility</p:attrName>
                                        </p:attrNameLst>
                                      </p:cBhvr>
                                      <p:to>
                                        <p:strVal val="visible"/>
                                      </p:to>
                                    </p:set>
                                    <p:anim calcmode="lin" valueType="num">
                                      <p:cBhvr>
                                        <p:cTn id="906" dur="4500" fill="hold"/>
                                        <p:tgtEl>
                                          <p:spTgt spid="96"/>
                                        </p:tgtEl>
                                        <p:attrNameLst>
                                          <p:attrName>ppt_w</p:attrName>
                                        </p:attrNameLst>
                                      </p:cBhvr>
                                      <p:tavLst>
                                        <p:tav tm="0">
                                          <p:val>
                                            <p:strVal val="#ppt_w"/>
                                          </p:val>
                                        </p:tav>
                                        <p:tav tm="100000">
                                          <p:val>
                                            <p:strVal val="#ppt_w"/>
                                          </p:val>
                                        </p:tav>
                                      </p:tavLst>
                                    </p:anim>
                                    <p:anim calcmode="lin" valueType="num">
                                      <p:cBhvr>
                                        <p:cTn id="907" dur="4500" fill="hold"/>
                                        <p:tgtEl>
                                          <p:spTgt spid="96"/>
                                        </p:tgtEl>
                                        <p:attrNameLst>
                                          <p:attrName>ppt_h</p:attrName>
                                        </p:attrNameLst>
                                      </p:cBhvr>
                                      <p:tavLst>
                                        <p:tav tm="0" fmla="#ppt_h*sin(2.5*pi*$)">
                                          <p:val>
                                            <p:fltVal val="0"/>
                                          </p:val>
                                        </p:tav>
                                        <p:tav tm="100000">
                                          <p:val>
                                            <p:fltVal val="1"/>
                                          </p:val>
                                        </p:tav>
                                      </p:tavLst>
                                    </p:anim>
                                  </p:childTnLst>
                                </p:cTn>
                              </p:par>
                              <p:par>
                                <p:cTn id="908" presetID="8" presetClass="emph" presetSubtype="0" repeatCount="indefinite" fill="hold" grpId="1" nodeType="withEffect">
                                  <p:stCondLst>
                                    <p:cond delay="0"/>
                                  </p:stCondLst>
                                  <p:childTnLst>
                                    <p:animRot by="21600000">
                                      <p:cBhvr>
                                        <p:cTn id="909" dur="4250" fill="hold"/>
                                        <p:tgtEl>
                                          <p:spTgt spid="96"/>
                                        </p:tgtEl>
                                        <p:attrNameLst>
                                          <p:attrName>r</p:attrName>
                                        </p:attrNameLst>
                                      </p:cBhvr>
                                    </p:animRot>
                                  </p:childTnLst>
                                </p:cTn>
                              </p:par>
                              <p:par>
                                <p:cTn id="910" presetID="2" presetClass="exit" presetSubtype="9" fill="hold" grpId="2" nodeType="withEffect">
                                  <p:stCondLst>
                                    <p:cond delay="0"/>
                                  </p:stCondLst>
                                  <p:childTnLst>
                                    <p:anim calcmode="lin" valueType="num">
                                      <p:cBhvr additive="base">
                                        <p:cTn id="911" dur="5500"/>
                                        <p:tgtEl>
                                          <p:spTgt spid="96"/>
                                        </p:tgtEl>
                                        <p:attrNameLst>
                                          <p:attrName>ppt_x</p:attrName>
                                        </p:attrNameLst>
                                      </p:cBhvr>
                                      <p:tavLst>
                                        <p:tav tm="0">
                                          <p:val>
                                            <p:strVal val="ppt_x"/>
                                          </p:val>
                                        </p:tav>
                                        <p:tav tm="100000">
                                          <p:val>
                                            <p:strVal val="0-ppt_w/2"/>
                                          </p:val>
                                        </p:tav>
                                      </p:tavLst>
                                    </p:anim>
                                    <p:anim calcmode="lin" valueType="num">
                                      <p:cBhvr additive="base">
                                        <p:cTn id="912" dur="5500"/>
                                        <p:tgtEl>
                                          <p:spTgt spid="96"/>
                                        </p:tgtEl>
                                        <p:attrNameLst>
                                          <p:attrName>ppt_y</p:attrName>
                                        </p:attrNameLst>
                                      </p:cBhvr>
                                      <p:tavLst>
                                        <p:tav tm="0">
                                          <p:val>
                                            <p:strVal val="ppt_y"/>
                                          </p:val>
                                        </p:tav>
                                        <p:tav tm="100000">
                                          <p:val>
                                            <p:strVal val="0-ppt_h/2"/>
                                          </p:val>
                                        </p:tav>
                                      </p:tavLst>
                                    </p:anim>
                                    <p:set>
                                      <p:cBhvr>
                                        <p:cTn id="913" dur="1" fill="hold">
                                          <p:stCondLst>
                                            <p:cond delay="5499"/>
                                          </p:stCondLst>
                                        </p:cTn>
                                        <p:tgtEl>
                                          <p:spTgt spid="96"/>
                                        </p:tgtEl>
                                        <p:attrNameLst>
                                          <p:attrName>style.visibility</p:attrName>
                                        </p:attrNameLst>
                                      </p:cBhvr>
                                      <p:to>
                                        <p:strVal val="hidden"/>
                                      </p:to>
                                    </p:set>
                                  </p:childTnLst>
                                </p:cTn>
                              </p:par>
                              <p:par>
                                <p:cTn id="914" presetID="19" presetClass="entr" presetSubtype="5" fill="hold" grpId="0" nodeType="withEffect">
                                  <p:stCondLst>
                                    <p:cond delay="0"/>
                                  </p:stCondLst>
                                  <p:childTnLst>
                                    <p:set>
                                      <p:cBhvr>
                                        <p:cTn id="915" dur="1" fill="hold">
                                          <p:stCondLst>
                                            <p:cond delay="0"/>
                                          </p:stCondLst>
                                        </p:cTn>
                                        <p:tgtEl>
                                          <p:spTgt spid="97"/>
                                        </p:tgtEl>
                                        <p:attrNameLst>
                                          <p:attrName>style.visibility</p:attrName>
                                        </p:attrNameLst>
                                      </p:cBhvr>
                                      <p:to>
                                        <p:strVal val="visible"/>
                                      </p:to>
                                    </p:set>
                                    <p:anim calcmode="lin" valueType="num">
                                      <p:cBhvr>
                                        <p:cTn id="916" dur="4500" fill="hold"/>
                                        <p:tgtEl>
                                          <p:spTgt spid="97"/>
                                        </p:tgtEl>
                                        <p:attrNameLst>
                                          <p:attrName>ppt_w</p:attrName>
                                        </p:attrNameLst>
                                      </p:cBhvr>
                                      <p:tavLst>
                                        <p:tav tm="0">
                                          <p:val>
                                            <p:strVal val="#ppt_w"/>
                                          </p:val>
                                        </p:tav>
                                        <p:tav tm="100000">
                                          <p:val>
                                            <p:strVal val="#ppt_w"/>
                                          </p:val>
                                        </p:tav>
                                      </p:tavLst>
                                    </p:anim>
                                    <p:anim calcmode="lin" valueType="num">
                                      <p:cBhvr>
                                        <p:cTn id="917" dur="4500" fill="hold"/>
                                        <p:tgtEl>
                                          <p:spTgt spid="97"/>
                                        </p:tgtEl>
                                        <p:attrNameLst>
                                          <p:attrName>ppt_h</p:attrName>
                                        </p:attrNameLst>
                                      </p:cBhvr>
                                      <p:tavLst>
                                        <p:tav tm="0" fmla="#ppt_h*sin(2.5*pi*$)">
                                          <p:val>
                                            <p:fltVal val="0"/>
                                          </p:val>
                                        </p:tav>
                                        <p:tav tm="100000">
                                          <p:val>
                                            <p:fltVal val="1"/>
                                          </p:val>
                                        </p:tav>
                                      </p:tavLst>
                                    </p:anim>
                                  </p:childTnLst>
                                </p:cTn>
                              </p:par>
                              <p:par>
                                <p:cTn id="918" presetID="8" presetClass="emph" presetSubtype="0" repeatCount="indefinite" fill="hold" grpId="1" nodeType="withEffect">
                                  <p:stCondLst>
                                    <p:cond delay="0"/>
                                  </p:stCondLst>
                                  <p:childTnLst>
                                    <p:animRot by="21600000">
                                      <p:cBhvr>
                                        <p:cTn id="919" dur="4250" fill="hold"/>
                                        <p:tgtEl>
                                          <p:spTgt spid="97"/>
                                        </p:tgtEl>
                                        <p:attrNameLst>
                                          <p:attrName>r</p:attrName>
                                        </p:attrNameLst>
                                      </p:cBhvr>
                                    </p:animRot>
                                  </p:childTnLst>
                                </p:cTn>
                              </p:par>
                              <p:par>
                                <p:cTn id="920" presetID="2" presetClass="exit" presetSubtype="9" fill="hold" grpId="2" nodeType="withEffect">
                                  <p:stCondLst>
                                    <p:cond delay="0"/>
                                  </p:stCondLst>
                                  <p:childTnLst>
                                    <p:anim calcmode="lin" valueType="num">
                                      <p:cBhvr additive="base">
                                        <p:cTn id="921" dur="5500"/>
                                        <p:tgtEl>
                                          <p:spTgt spid="97"/>
                                        </p:tgtEl>
                                        <p:attrNameLst>
                                          <p:attrName>ppt_x</p:attrName>
                                        </p:attrNameLst>
                                      </p:cBhvr>
                                      <p:tavLst>
                                        <p:tav tm="0">
                                          <p:val>
                                            <p:strVal val="ppt_x"/>
                                          </p:val>
                                        </p:tav>
                                        <p:tav tm="100000">
                                          <p:val>
                                            <p:strVal val="0-ppt_w/2"/>
                                          </p:val>
                                        </p:tav>
                                      </p:tavLst>
                                    </p:anim>
                                    <p:anim calcmode="lin" valueType="num">
                                      <p:cBhvr additive="base">
                                        <p:cTn id="922" dur="5500"/>
                                        <p:tgtEl>
                                          <p:spTgt spid="97"/>
                                        </p:tgtEl>
                                        <p:attrNameLst>
                                          <p:attrName>ppt_y</p:attrName>
                                        </p:attrNameLst>
                                      </p:cBhvr>
                                      <p:tavLst>
                                        <p:tav tm="0">
                                          <p:val>
                                            <p:strVal val="ppt_y"/>
                                          </p:val>
                                        </p:tav>
                                        <p:tav tm="100000">
                                          <p:val>
                                            <p:strVal val="0-ppt_h/2"/>
                                          </p:val>
                                        </p:tav>
                                      </p:tavLst>
                                    </p:anim>
                                    <p:set>
                                      <p:cBhvr>
                                        <p:cTn id="923" dur="1" fill="hold">
                                          <p:stCondLst>
                                            <p:cond delay="5499"/>
                                          </p:stCondLst>
                                        </p:cTn>
                                        <p:tgtEl>
                                          <p:spTgt spid="97"/>
                                        </p:tgtEl>
                                        <p:attrNameLst>
                                          <p:attrName>style.visibility</p:attrName>
                                        </p:attrNameLst>
                                      </p:cBhvr>
                                      <p:to>
                                        <p:strVal val="hidden"/>
                                      </p:to>
                                    </p:set>
                                  </p:childTnLst>
                                </p:cTn>
                              </p:par>
                              <p:par>
                                <p:cTn id="924" presetID="19" presetClass="entr" presetSubtype="5" fill="hold" grpId="0" nodeType="withEffect">
                                  <p:stCondLst>
                                    <p:cond delay="0"/>
                                  </p:stCondLst>
                                  <p:childTnLst>
                                    <p:set>
                                      <p:cBhvr>
                                        <p:cTn id="925" dur="1" fill="hold">
                                          <p:stCondLst>
                                            <p:cond delay="0"/>
                                          </p:stCondLst>
                                        </p:cTn>
                                        <p:tgtEl>
                                          <p:spTgt spid="98"/>
                                        </p:tgtEl>
                                        <p:attrNameLst>
                                          <p:attrName>style.visibility</p:attrName>
                                        </p:attrNameLst>
                                      </p:cBhvr>
                                      <p:to>
                                        <p:strVal val="visible"/>
                                      </p:to>
                                    </p:set>
                                    <p:anim calcmode="lin" valueType="num">
                                      <p:cBhvr>
                                        <p:cTn id="926" dur="4500" fill="hold"/>
                                        <p:tgtEl>
                                          <p:spTgt spid="98"/>
                                        </p:tgtEl>
                                        <p:attrNameLst>
                                          <p:attrName>ppt_w</p:attrName>
                                        </p:attrNameLst>
                                      </p:cBhvr>
                                      <p:tavLst>
                                        <p:tav tm="0">
                                          <p:val>
                                            <p:strVal val="#ppt_w"/>
                                          </p:val>
                                        </p:tav>
                                        <p:tav tm="100000">
                                          <p:val>
                                            <p:strVal val="#ppt_w"/>
                                          </p:val>
                                        </p:tav>
                                      </p:tavLst>
                                    </p:anim>
                                    <p:anim calcmode="lin" valueType="num">
                                      <p:cBhvr>
                                        <p:cTn id="927" dur="4500" fill="hold"/>
                                        <p:tgtEl>
                                          <p:spTgt spid="98"/>
                                        </p:tgtEl>
                                        <p:attrNameLst>
                                          <p:attrName>ppt_h</p:attrName>
                                        </p:attrNameLst>
                                      </p:cBhvr>
                                      <p:tavLst>
                                        <p:tav tm="0" fmla="#ppt_h*sin(2.5*pi*$)">
                                          <p:val>
                                            <p:fltVal val="0"/>
                                          </p:val>
                                        </p:tav>
                                        <p:tav tm="100000">
                                          <p:val>
                                            <p:fltVal val="1"/>
                                          </p:val>
                                        </p:tav>
                                      </p:tavLst>
                                    </p:anim>
                                  </p:childTnLst>
                                </p:cTn>
                              </p:par>
                              <p:par>
                                <p:cTn id="928" presetID="8" presetClass="emph" presetSubtype="0" repeatCount="indefinite" fill="hold" grpId="1" nodeType="withEffect">
                                  <p:stCondLst>
                                    <p:cond delay="0"/>
                                  </p:stCondLst>
                                  <p:childTnLst>
                                    <p:animRot by="-21600000">
                                      <p:cBhvr>
                                        <p:cTn id="929" dur="4250" fill="hold"/>
                                        <p:tgtEl>
                                          <p:spTgt spid="98"/>
                                        </p:tgtEl>
                                        <p:attrNameLst>
                                          <p:attrName>r</p:attrName>
                                        </p:attrNameLst>
                                      </p:cBhvr>
                                    </p:animRot>
                                  </p:childTnLst>
                                </p:cTn>
                              </p:par>
                              <p:par>
                                <p:cTn id="930" presetID="2" presetClass="exit" presetSubtype="3" fill="hold" grpId="2" nodeType="withEffect">
                                  <p:stCondLst>
                                    <p:cond delay="0"/>
                                  </p:stCondLst>
                                  <p:childTnLst>
                                    <p:anim calcmode="lin" valueType="num">
                                      <p:cBhvr additive="base">
                                        <p:cTn id="931" dur="5500"/>
                                        <p:tgtEl>
                                          <p:spTgt spid="98"/>
                                        </p:tgtEl>
                                        <p:attrNameLst>
                                          <p:attrName>ppt_x</p:attrName>
                                        </p:attrNameLst>
                                      </p:cBhvr>
                                      <p:tavLst>
                                        <p:tav tm="0">
                                          <p:val>
                                            <p:strVal val="ppt_x"/>
                                          </p:val>
                                        </p:tav>
                                        <p:tav tm="100000">
                                          <p:val>
                                            <p:strVal val="1+ppt_w/2"/>
                                          </p:val>
                                        </p:tav>
                                      </p:tavLst>
                                    </p:anim>
                                    <p:anim calcmode="lin" valueType="num">
                                      <p:cBhvr additive="base">
                                        <p:cTn id="932" dur="5500"/>
                                        <p:tgtEl>
                                          <p:spTgt spid="98"/>
                                        </p:tgtEl>
                                        <p:attrNameLst>
                                          <p:attrName>ppt_y</p:attrName>
                                        </p:attrNameLst>
                                      </p:cBhvr>
                                      <p:tavLst>
                                        <p:tav tm="0">
                                          <p:val>
                                            <p:strVal val="ppt_y"/>
                                          </p:val>
                                        </p:tav>
                                        <p:tav tm="100000">
                                          <p:val>
                                            <p:strVal val="0-ppt_h/2"/>
                                          </p:val>
                                        </p:tav>
                                      </p:tavLst>
                                    </p:anim>
                                    <p:set>
                                      <p:cBhvr>
                                        <p:cTn id="933" dur="1" fill="hold">
                                          <p:stCondLst>
                                            <p:cond delay="5499"/>
                                          </p:stCondLst>
                                        </p:cTn>
                                        <p:tgtEl>
                                          <p:spTgt spid="98"/>
                                        </p:tgtEl>
                                        <p:attrNameLst>
                                          <p:attrName>style.visibility</p:attrName>
                                        </p:attrNameLst>
                                      </p:cBhvr>
                                      <p:to>
                                        <p:strVal val="hidden"/>
                                      </p:to>
                                    </p:set>
                                  </p:childTnLst>
                                </p:cTn>
                              </p:par>
                              <p:par>
                                <p:cTn id="934" presetID="19" presetClass="entr" presetSubtype="5" fill="hold" grpId="0" nodeType="withEffect">
                                  <p:stCondLst>
                                    <p:cond delay="0"/>
                                  </p:stCondLst>
                                  <p:childTnLst>
                                    <p:set>
                                      <p:cBhvr>
                                        <p:cTn id="935" dur="1" fill="hold">
                                          <p:stCondLst>
                                            <p:cond delay="0"/>
                                          </p:stCondLst>
                                        </p:cTn>
                                        <p:tgtEl>
                                          <p:spTgt spid="99"/>
                                        </p:tgtEl>
                                        <p:attrNameLst>
                                          <p:attrName>style.visibility</p:attrName>
                                        </p:attrNameLst>
                                      </p:cBhvr>
                                      <p:to>
                                        <p:strVal val="visible"/>
                                      </p:to>
                                    </p:set>
                                    <p:anim calcmode="lin" valueType="num">
                                      <p:cBhvr>
                                        <p:cTn id="936" dur="4500" fill="hold"/>
                                        <p:tgtEl>
                                          <p:spTgt spid="99"/>
                                        </p:tgtEl>
                                        <p:attrNameLst>
                                          <p:attrName>ppt_w</p:attrName>
                                        </p:attrNameLst>
                                      </p:cBhvr>
                                      <p:tavLst>
                                        <p:tav tm="0">
                                          <p:val>
                                            <p:strVal val="#ppt_w"/>
                                          </p:val>
                                        </p:tav>
                                        <p:tav tm="100000">
                                          <p:val>
                                            <p:strVal val="#ppt_w"/>
                                          </p:val>
                                        </p:tav>
                                      </p:tavLst>
                                    </p:anim>
                                    <p:anim calcmode="lin" valueType="num">
                                      <p:cBhvr>
                                        <p:cTn id="937" dur="4500" fill="hold"/>
                                        <p:tgtEl>
                                          <p:spTgt spid="99"/>
                                        </p:tgtEl>
                                        <p:attrNameLst>
                                          <p:attrName>ppt_h</p:attrName>
                                        </p:attrNameLst>
                                      </p:cBhvr>
                                      <p:tavLst>
                                        <p:tav tm="0" fmla="#ppt_h*sin(2.5*pi*$)">
                                          <p:val>
                                            <p:fltVal val="0"/>
                                          </p:val>
                                        </p:tav>
                                        <p:tav tm="100000">
                                          <p:val>
                                            <p:fltVal val="1"/>
                                          </p:val>
                                        </p:tav>
                                      </p:tavLst>
                                    </p:anim>
                                  </p:childTnLst>
                                </p:cTn>
                              </p:par>
                              <p:par>
                                <p:cTn id="938" presetID="8" presetClass="emph" presetSubtype="0" repeatCount="indefinite" fill="hold" grpId="1" nodeType="withEffect">
                                  <p:stCondLst>
                                    <p:cond delay="0"/>
                                  </p:stCondLst>
                                  <p:childTnLst>
                                    <p:animRot by="-21600000">
                                      <p:cBhvr>
                                        <p:cTn id="939" dur="4250" fill="hold"/>
                                        <p:tgtEl>
                                          <p:spTgt spid="99"/>
                                        </p:tgtEl>
                                        <p:attrNameLst>
                                          <p:attrName>r</p:attrName>
                                        </p:attrNameLst>
                                      </p:cBhvr>
                                    </p:animRot>
                                  </p:childTnLst>
                                </p:cTn>
                              </p:par>
                              <p:par>
                                <p:cTn id="940" presetID="2" presetClass="exit" presetSubtype="3" fill="hold" grpId="2" nodeType="withEffect">
                                  <p:stCondLst>
                                    <p:cond delay="0"/>
                                  </p:stCondLst>
                                  <p:childTnLst>
                                    <p:anim calcmode="lin" valueType="num">
                                      <p:cBhvr additive="base">
                                        <p:cTn id="941" dur="5500"/>
                                        <p:tgtEl>
                                          <p:spTgt spid="99"/>
                                        </p:tgtEl>
                                        <p:attrNameLst>
                                          <p:attrName>ppt_x</p:attrName>
                                        </p:attrNameLst>
                                      </p:cBhvr>
                                      <p:tavLst>
                                        <p:tav tm="0">
                                          <p:val>
                                            <p:strVal val="ppt_x"/>
                                          </p:val>
                                        </p:tav>
                                        <p:tav tm="100000">
                                          <p:val>
                                            <p:strVal val="1+ppt_w/2"/>
                                          </p:val>
                                        </p:tav>
                                      </p:tavLst>
                                    </p:anim>
                                    <p:anim calcmode="lin" valueType="num">
                                      <p:cBhvr additive="base">
                                        <p:cTn id="942" dur="5500"/>
                                        <p:tgtEl>
                                          <p:spTgt spid="99"/>
                                        </p:tgtEl>
                                        <p:attrNameLst>
                                          <p:attrName>ppt_y</p:attrName>
                                        </p:attrNameLst>
                                      </p:cBhvr>
                                      <p:tavLst>
                                        <p:tav tm="0">
                                          <p:val>
                                            <p:strVal val="ppt_y"/>
                                          </p:val>
                                        </p:tav>
                                        <p:tav tm="100000">
                                          <p:val>
                                            <p:strVal val="0-ppt_h/2"/>
                                          </p:val>
                                        </p:tav>
                                      </p:tavLst>
                                    </p:anim>
                                    <p:set>
                                      <p:cBhvr>
                                        <p:cTn id="943" dur="1" fill="hold">
                                          <p:stCondLst>
                                            <p:cond delay="5499"/>
                                          </p:stCondLst>
                                        </p:cTn>
                                        <p:tgtEl>
                                          <p:spTgt spid="99"/>
                                        </p:tgtEl>
                                        <p:attrNameLst>
                                          <p:attrName>style.visibility</p:attrName>
                                        </p:attrNameLst>
                                      </p:cBhvr>
                                      <p:to>
                                        <p:strVal val="hidden"/>
                                      </p:to>
                                    </p:set>
                                  </p:childTnLst>
                                </p:cTn>
                              </p:par>
                              <p:par>
                                <p:cTn id="944" presetID="19" presetClass="entr" presetSubtype="5" fill="hold" grpId="0" nodeType="withEffect">
                                  <p:stCondLst>
                                    <p:cond delay="0"/>
                                  </p:stCondLst>
                                  <p:childTnLst>
                                    <p:set>
                                      <p:cBhvr>
                                        <p:cTn id="945" dur="1" fill="hold">
                                          <p:stCondLst>
                                            <p:cond delay="0"/>
                                          </p:stCondLst>
                                        </p:cTn>
                                        <p:tgtEl>
                                          <p:spTgt spid="100"/>
                                        </p:tgtEl>
                                        <p:attrNameLst>
                                          <p:attrName>style.visibility</p:attrName>
                                        </p:attrNameLst>
                                      </p:cBhvr>
                                      <p:to>
                                        <p:strVal val="visible"/>
                                      </p:to>
                                    </p:set>
                                    <p:anim calcmode="lin" valueType="num">
                                      <p:cBhvr>
                                        <p:cTn id="946" dur="4500" fill="hold"/>
                                        <p:tgtEl>
                                          <p:spTgt spid="100"/>
                                        </p:tgtEl>
                                        <p:attrNameLst>
                                          <p:attrName>ppt_w</p:attrName>
                                        </p:attrNameLst>
                                      </p:cBhvr>
                                      <p:tavLst>
                                        <p:tav tm="0">
                                          <p:val>
                                            <p:strVal val="#ppt_w"/>
                                          </p:val>
                                        </p:tav>
                                        <p:tav tm="100000">
                                          <p:val>
                                            <p:strVal val="#ppt_w"/>
                                          </p:val>
                                        </p:tav>
                                      </p:tavLst>
                                    </p:anim>
                                    <p:anim calcmode="lin" valueType="num">
                                      <p:cBhvr>
                                        <p:cTn id="947" dur="4500" fill="hold"/>
                                        <p:tgtEl>
                                          <p:spTgt spid="100"/>
                                        </p:tgtEl>
                                        <p:attrNameLst>
                                          <p:attrName>ppt_h</p:attrName>
                                        </p:attrNameLst>
                                      </p:cBhvr>
                                      <p:tavLst>
                                        <p:tav tm="0" fmla="#ppt_h*sin(2.5*pi*$)">
                                          <p:val>
                                            <p:fltVal val="0"/>
                                          </p:val>
                                        </p:tav>
                                        <p:tav tm="100000">
                                          <p:val>
                                            <p:fltVal val="1"/>
                                          </p:val>
                                        </p:tav>
                                      </p:tavLst>
                                    </p:anim>
                                  </p:childTnLst>
                                </p:cTn>
                              </p:par>
                              <p:par>
                                <p:cTn id="948" presetID="8" presetClass="emph" presetSubtype="0" repeatCount="indefinite" fill="hold" grpId="1" nodeType="withEffect">
                                  <p:stCondLst>
                                    <p:cond delay="0"/>
                                  </p:stCondLst>
                                  <p:childTnLst>
                                    <p:animRot by="-21600000">
                                      <p:cBhvr>
                                        <p:cTn id="949" dur="4250" fill="hold"/>
                                        <p:tgtEl>
                                          <p:spTgt spid="100"/>
                                        </p:tgtEl>
                                        <p:attrNameLst>
                                          <p:attrName>r</p:attrName>
                                        </p:attrNameLst>
                                      </p:cBhvr>
                                    </p:animRot>
                                  </p:childTnLst>
                                </p:cTn>
                              </p:par>
                              <p:par>
                                <p:cTn id="950" presetID="2" presetClass="exit" presetSubtype="3" fill="hold" grpId="2" nodeType="withEffect">
                                  <p:stCondLst>
                                    <p:cond delay="0"/>
                                  </p:stCondLst>
                                  <p:childTnLst>
                                    <p:anim calcmode="lin" valueType="num">
                                      <p:cBhvr additive="base">
                                        <p:cTn id="951" dur="5500"/>
                                        <p:tgtEl>
                                          <p:spTgt spid="100"/>
                                        </p:tgtEl>
                                        <p:attrNameLst>
                                          <p:attrName>ppt_x</p:attrName>
                                        </p:attrNameLst>
                                      </p:cBhvr>
                                      <p:tavLst>
                                        <p:tav tm="0">
                                          <p:val>
                                            <p:strVal val="ppt_x"/>
                                          </p:val>
                                        </p:tav>
                                        <p:tav tm="100000">
                                          <p:val>
                                            <p:strVal val="1+ppt_w/2"/>
                                          </p:val>
                                        </p:tav>
                                      </p:tavLst>
                                    </p:anim>
                                    <p:anim calcmode="lin" valueType="num">
                                      <p:cBhvr additive="base">
                                        <p:cTn id="952" dur="5500"/>
                                        <p:tgtEl>
                                          <p:spTgt spid="100"/>
                                        </p:tgtEl>
                                        <p:attrNameLst>
                                          <p:attrName>ppt_y</p:attrName>
                                        </p:attrNameLst>
                                      </p:cBhvr>
                                      <p:tavLst>
                                        <p:tav tm="0">
                                          <p:val>
                                            <p:strVal val="ppt_y"/>
                                          </p:val>
                                        </p:tav>
                                        <p:tav tm="100000">
                                          <p:val>
                                            <p:strVal val="0-ppt_h/2"/>
                                          </p:val>
                                        </p:tav>
                                      </p:tavLst>
                                    </p:anim>
                                    <p:set>
                                      <p:cBhvr>
                                        <p:cTn id="953" dur="1" fill="hold">
                                          <p:stCondLst>
                                            <p:cond delay="5499"/>
                                          </p:stCondLst>
                                        </p:cTn>
                                        <p:tgtEl>
                                          <p:spTgt spid="100"/>
                                        </p:tgtEl>
                                        <p:attrNameLst>
                                          <p:attrName>style.visibility</p:attrName>
                                        </p:attrNameLst>
                                      </p:cBhvr>
                                      <p:to>
                                        <p:strVal val="hidden"/>
                                      </p:to>
                                    </p:set>
                                  </p:childTnLst>
                                </p:cTn>
                              </p:par>
                              <p:par>
                                <p:cTn id="954" presetID="19" presetClass="entr" presetSubtype="5" fill="hold" grpId="0" nodeType="withEffect">
                                  <p:stCondLst>
                                    <p:cond delay="0"/>
                                  </p:stCondLst>
                                  <p:childTnLst>
                                    <p:set>
                                      <p:cBhvr>
                                        <p:cTn id="955" dur="1" fill="hold">
                                          <p:stCondLst>
                                            <p:cond delay="0"/>
                                          </p:stCondLst>
                                        </p:cTn>
                                        <p:tgtEl>
                                          <p:spTgt spid="101"/>
                                        </p:tgtEl>
                                        <p:attrNameLst>
                                          <p:attrName>style.visibility</p:attrName>
                                        </p:attrNameLst>
                                      </p:cBhvr>
                                      <p:to>
                                        <p:strVal val="visible"/>
                                      </p:to>
                                    </p:set>
                                    <p:anim calcmode="lin" valueType="num">
                                      <p:cBhvr>
                                        <p:cTn id="956" dur="4500" fill="hold"/>
                                        <p:tgtEl>
                                          <p:spTgt spid="101"/>
                                        </p:tgtEl>
                                        <p:attrNameLst>
                                          <p:attrName>ppt_w</p:attrName>
                                        </p:attrNameLst>
                                      </p:cBhvr>
                                      <p:tavLst>
                                        <p:tav tm="0">
                                          <p:val>
                                            <p:strVal val="#ppt_w"/>
                                          </p:val>
                                        </p:tav>
                                        <p:tav tm="100000">
                                          <p:val>
                                            <p:strVal val="#ppt_w"/>
                                          </p:val>
                                        </p:tav>
                                      </p:tavLst>
                                    </p:anim>
                                    <p:anim calcmode="lin" valueType="num">
                                      <p:cBhvr>
                                        <p:cTn id="957" dur="4500" fill="hold"/>
                                        <p:tgtEl>
                                          <p:spTgt spid="101"/>
                                        </p:tgtEl>
                                        <p:attrNameLst>
                                          <p:attrName>ppt_h</p:attrName>
                                        </p:attrNameLst>
                                      </p:cBhvr>
                                      <p:tavLst>
                                        <p:tav tm="0" fmla="#ppt_h*sin(2.5*pi*$)">
                                          <p:val>
                                            <p:fltVal val="0"/>
                                          </p:val>
                                        </p:tav>
                                        <p:tav tm="100000">
                                          <p:val>
                                            <p:fltVal val="1"/>
                                          </p:val>
                                        </p:tav>
                                      </p:tavLst>
                                    </p:anim>
                                  </p:childTnLst>
                                </p:cTn>
                              </p:par>
                              <p:par>
                                <p:cTn id="958" presetID="8" presetClass="emph" presetSubtype="0" repeatCount="indefinite" fill="hold" grpId="1" nodeType="withEffect">
                                  <p:stCondLst>
                                    <p:cond delay="0"/>
                                  </p:stCondLst>
                                  <p:childTnLst>
                                    <p:animRot by="-21600000">
                                      <p:cBhvr>
                                        <p:cTn id="959" dur="4250" fill="hold"/>
                                        <p:tgtEl>
                                          <p:spTgt spid="101"/>
                                        </p:tgtEl>
                                        <p:attrNameLst>
                                          <p:attrName>r</p:attrName>
                                        </p:attrNameLst>
                                      </p:cBhvr>
                                    </p:animRot>
                                  </p:childTnLst>
                                </p:cTn>
                              </p:par>
                              <p:par>
                                <p:cTn id="960" presetID="2" presetClass="exit" presetSubtype="3" fill="hold" grpId="2" nodeType="withEffect">
                                  <p:stCondLst>
                                    <p:cond delay="0"/>
                                  </p:stCondLst>
                                  <p:childTnLst>
                                    <p:anim calcmode="lin" valueType="num">
                                      <p:cBhvr additive="base">
                                        <p:cTn id="961" dur="5500"/>
                                        <p:tgtEl>
                                          <p:spTgt spid="101"/>
                                        </p:tgtEl>
                                        <p:attrNameLst>
                                          <p:attrName>ppt_x</p:attrName>
                                        </p:attrNameLst>
                                      </p:cBhvr>
                                      <p:tavLst>
                                        <p:tav tm="0">
                                          <p:val>
                                            <p:strVal val="ppt_x"/>
                                          </p:val>
                                        </p:tav>
                                        <p:tav tm="100000">
                                          <p:val>
                                            <p:strVal val="1+ppt_w/2"/>
                                          </p:val>
                                        </p:tav>
                                      </p:tavLst>
                                    </p:anim>
                                    <p:anim calcmode="lin" valueType="num">
                                      <p:cBhvr additive="base">
                                        <p:cTn id="962" dur="5500"/>
                                        <p:tgtEl>
                                          <p:spTgt spid="101"/>
                                        </p:tgtEl>
                                        <p:attrNameLst>
                                          <p:attrName>ppt_y</p:attrName>
                                        </p:attrNameLst>
                                      </p:cBhvr>
                                      <p:tavLst>
                                        <p:tav tm="0">
                                          <p:val>
                                            <p:strVal val="ppt_y"/>
                                          </p:val>
                                        </p:tav>
                                        <p:tav tm="100000">
                                          <p:val>
                                            <p:strVal val="0-ppt_h/2"/>
                                          </p:val>
                                        </p:tav>
                                      </p:tavLst>
                                    </p:anim>
                                    <p:set>
                                      <p:cBhvr>
                                        <p:cTn id="963" dur="1" fill="hold">
                                          <p:stCondLst>
                                            <p:cond delay="5499"/>
                                          </p:stCondLst>
                                        </p:cTn>
                                        <p:tgtEl>
                                          <p:spTgt spid="101"/>
                                        </p:tgtEl>
                                        <p:attrNameLst>
                                          <p:attrName>style.visibility</p:attrName>
                                        </p:attrNameLst>
                                      </p:cBhvr>
                                      <p:to>
                                        <p:strVal val="hidden"/>
                                      </p:to>
                                    </p:set>
                                  </p:childTnLst>
                                </p:cTn>
                              </p:par>
                              <p:par>
                                <p:cTn id="964" presetID="19" presetClass="entr" presetSubtype="5" fill="hold" grpId="0" nodeType="withEffect">
                                  <p:stCondLst>
                                    <p:cond delay="0"/>
                                  </p:stCondLst>
                                  <p:childTnLst>
                                    <p:set>
                                      <p:cBhvr>
                                        <p:cTn id="965" dur="1" fill="hold">
                                          <p:stCondLst>
                                            <p:cond delay="0"/>
                                          </p:stCondLst>
                                        </p:cTn>
                                        <p:tgtEl>
                                          <p:spTgt spid="102"/>
                                        </p:tgtEl>
                                        <p:attrNameLst>
                                          <p:attrName>style.visibility</p:attrName>
                                        </p:attrNameLst>
                                      </p:cBhvr>
                                      <p:to>
                                        <p:strVal val="visible"/>
                                      </p:to>
                                    </p:set>
                                    <p:anim calcmode="lin" valueType="num">
                                      <p:cBhvr>
                                        <p:cTn id="966" dur="4500" fill="hold"/>
                                        <p:tgtEl>
                                          <p:spTgt spid="102"/>
                                        </p:tgtEl>
                                        <p:attrNameLst>
                                          <p:attrName>ppt_w</p:attrName>
                                        </p:attrNameLst>
                                      </p:cBhvr>
                                      <p:tavLst>
                                        <p:tav tm="0">
                                          <p:val>
                                            <p:strVal val="#ppt_w"/>
                                          </p:val>
                                        </p:tav>
                                        <p:tav tm="100000">
                                          <p:val>
                                            <p:strVal val="#ppt_w"/>
                                          </p:val>
                                        </p:tav>
                                      </p:tavLst>
                                    </p:anim>
                                    <p:anim calcmode="lin" valueType="num">
                                      <p:cBhvr>
                                        <p:cTn id="967" dur="4500" fill="hold"/>
                                        <p:tgtEl>
                                          <p:spTgt spid="102"/>
                                        </p:tgtEl>
                                        <p:attrNameLst>
                                          <p:attrName>ppt_h</p:attrName>
                                        </p:attrNameLst>
                                      </p:cBhvr>
                                      <p:tavLst>
                                        <p:tav tm="0" fmla="#ppt_h*sin(2.5*pi*$)">
                                          <p:val>
                                            <p:fltVal val="0"/>
                                          </p:val>
                                        </p:tav>
                                        <p:tav tm="100000">
                                          <p:val>
                                            <p:fltVal val="1"/>
                                          </p:val>
                                        </p:tav>
                                      </p:tavLst>
                                    </p:anim>
                                  </p:childTnLst>
                                </p:cTn>
                              </p:par>
                              <p:par>
                                <p:cTn id="968" presetID="8" presetClass="emph" presetSubtype="0" repeatCount="indefinite" fill="hold" grpId="1" nodeType="withEffect">
                                  <p:stCondLst>
                                    <p:cond delay="0"/>
                                  </p:stCondLst>
                                  <p:childTnLst>
                                    <p:animRot by="-21600000">
                                      <p:cBhvr>
                                        <p:cTn id="969" dur="4250" fill="hold"/>
                                        <p:tgtEl>
                                          <p:spTgt spid="102"/>
                                        </p:tgtEl>
                                        <p:attrNameLst>
                                          <p:attrName>r</p:attrName>
                                        </p:attrNameLst>
                                      </p:cBhvr>
                                    </p:animRot>
                                  </p:childTnLst>
                                </p:cTn>
                              </p:par>
                              <p:par>
                                <p:cTn id="970" presetID="2" presetClass="exit" presetSubtype="3" fill="hold" grpId="2" nodeType="withEffect">
                                  <p:stCondLst>
                                    <p:cond delay="0"/>
                                  </p:stCondLst>
                                  <p:childTnLst>
                                    <p:anim calcmode="lin" valueType="num">
                                      <p:cBhvr additive="base">
                                        <p:cTn id="971" dur="5500"/>
                                        <p:tgtEl>
                                          <p:spTgt spid="102"/>
                                        </p:tgtEl>
                                        <p:attrNameLst>
                                          <p:attrName>ppt_x</p:attrName>
                                        </p:attrNameLst>
                                      </p:cBhvr>
                                      <p:tavLst>
                                        <p:tav tm="0">
                                          <p:val>
                                            <p:strVal val="ppt_x"/>
                                          </p:val>
                                        </p:tav>
                                        <p:tav tm="100000">
                                          <p:val>
                                            <p:strVal val="1+ppt_w/2"/>
                                          </p:val>
                                        </p:tav>
                                      </p:tavLst>
                                    </p:anim>
                                    <p:anim calcmode="lin" valueType="num">
                                      <p:cBhvr additive="base">
                                        <p:cTn id="972" dur="5500"/>
                                        <p:tgtEl>
                                          <p:spTgt spid="102"/>
                                        </p:tgtEl>
                                        <p:attrNameLst>
                                          <p:attrName>ppt_y</p:attrName>
                                        </p:attrNameLst>
                                      </p:cBhvr>
                                      <p:tavLst>
                                        <p:tav tm="0">
                                          <p:val>
                                            <p:strVal val="ppt_y"/>
                                          </p:val>
                                        </p:tav>
                                        <p:tav tm="100000">
                                          <p:val>
                                            <p:strVal val="0-ppt_h/2"/>
                                          </p:val>
                                        </p:tav>
                                      </p:tavLst>
                                    </p:anim>
                                    <p:set>
                                      <p:cBhvr>
                                        <p:cTn id="973" dur="1" fill="hold">
                                          <p:stCondLst>
                                            <p:cond delay="5499"/>
                                          </p:stCondLst>
                                        </p:cTn>
                                        <p:tgtEl>
                                          <p:spTgt spid="102"/>
                                        </p:tgtEl>
                                        <p:attrNameLst>
                                          <p:attrName>style.visibility</p:attrName>
                                        </p:attrNameLst>
                                      </p:cBhvr>
                                      <p:to>
                                        <p:strVal val="hidden"/>
                                      </p:to>
                                    </p:set>
                                  </p:childTnLst>
                                </p:cTn>
                              </p:par>
                              <p:par>
                                <p:cTn id="974" presetID="19" presetClass="entr" presetSubtype="5" fill="hold" grpId="0" nodeType="withEffect">
                                  <p:stCondLst>
                                    <p:cond delay="0"/>
                                  </p:stCondLst>
                                  <p:childTnLst>
                                    <p:set>
                                      <p:cBhvr>
                                        <p:cTn id="975" dur="1" fill="hold">
                                          <p:stCondLst>
                                            <p:cond delay="0"/>
                                          </p:stCondLst>
                                        </p:cTn>
                                        <p:tgtEl>
                                          <p:spTgt spid="103"/>
                                        </p:tgtEl>
                                        <p:attrNameLst>
                                          <p:attrName>style.visibility</p:attrName>
                                        </p:attrNameLst>
                                      </p:cBhvr>
                                      <p:to>
                                        <p:strVal val="visible"/>
                                      </p:to>
                                    </p:set>
                                    <p:anim calcmode="lin" valueType="num">
                                      <p:cBhvr>
                                        <p:cTn id="976" dur="4500" fill="hold"/>
                                        <p:tgtEl>
                                          <p:spTgt spid="103"/>
                                        </p:tgtEl>
                                        <p:attrNameLst>
                                          <p:attrName>ppt_w</p:attrName>
                                        </p:attrNameLst>
                                      </p:cBhvr>
                                      <p:tavLst>
                                        <p:tav tm="0">
                                          <p:val>
                                            <p:strVal val="#ppt_w"/>
                                          </p:val>
                                        </p:tav>
                                        <p:tav tm="100000">
                                          <p:val>
                                            <p:strVal val="#ppt_w"/>
                                          </p:val>
                                        </p:tav>
                                      </p:tavLst>
                                    </p:anim>
                                    <p:anim calcmode="lin" valueType="num">
                                      <p:cBhvr>
                                        <p:cTn id="977" dur="4500" fill="hold"/>
                                        <p:tgtEl>
                                          <p:spTgt spid="103"/>
                                        </p:tgtEl>
                                        <p:attrNameLst>
                                          <p:attrName>ppt_h</p:attrName>
                                        </p:attrNameLst>
                                      </p:cBhvr>
                                      <p:tavLst>
                                        <p:tav tm="0" fmla="#ppt_h*sin(2.5*pi*$)">
                                          <p:val>
                                            <p:fltVal val="0"/>
                                          </p:val>
                                        </p:tav>
                                        <p:tav tm="100000">
                                          <p:val>
                                            <p:fltVal val="1"/>
                                          </p:val>
                                        </p:tav>
                                      </p:tavLst>
                                    </p:anim>
                                  </p:childTnLst>
                                </p:cTn>
                              </p:par>
                              <p:par>
                                <p:cTn id="978" presetID="8" presetClass="emph" presetSubtype="0" repeatCount="indefinite" fill="hold" grpId="1" nodeType="withEffect">
                                  <p:stCondLst>
                                    <p:cond delay="0"/>
                                  </p:stCondLst>
                                  <p:childTnLst>
                                    <p:animRot by="-21600000">
                                      <p:cBhvr>
                                        <p:cTn id="979" dur="4250" fill="hold"/>
                                        <p:tgtEl>
                                          <p:spTgt spid="103"/>
                                        </p:tgtEl>
                                        <p:attrNameLst>
                                          <p:attrName>r</p:attrName>
                                        </p:attrNameLst>
                                      </p:cBhvr>
                                    </p:animRot>
                                  </p:childTnLst>
                                </p:cTn>
                              </p:par>
                              <p:par>
                                <p:cTn id="980" presetID="2" presetClass="exit" presetSubtype="3" fill="hold" grpId="2" nodeType="withEffect">
                                  <p:stCondLst>
                                    <p:cond delay="0"/>
                                  </p:stCondLst>
                                  <p:childTnLst>
                                    <p:anim calcmode="lin" valueType="num">
                                      <p:cBhvr additive="base">
                                        <p:cTn id="981" dur="5500"/>
                                        <p:tgtEl>
                                          <p:spTgt spid="103"/>
                                        </p:tgtEl>
                                        <p:attrNameLst>
                                          <p:attrName>ppt_x</p:attrName>
                                        </p:attrNameLst>
                                      </p:cBhvr>
                                      <p:tavLst>
                                        <p:tav tm="0">
                                          <p:val>
                                            <p:strVal val="ppt_x"/>
                                          </p:val>
                                        </p:tav>
                                        <p:tav tm="100000">
                                          <p:val>
                                            <p:strVal val="1+ppt_w/2"/>
                                          </p:val>
                                        </p:tav>
                                      </p:tavLst>
                                    </p:anim>
                                    <p:anim calcmode="lin" valueType="num">
                                      <p:cBhvr additive="base">
                                        <p:cTn id="982" dur="5500"/>
                                        <p:tgtEl>
                                          <p:spTgt spid="103"/>
                                        </p:tgtEl>
                                        <p:attrNameLst>
                                          <p:attrName>ppt_y</p:attrName>
                                        </p:attrNameLst>
                                      </p:cBhvr>
                                      <p:tavLst>
                                        <p:tav tm="0">
                                          <p:val>
                                            <p:strVal val="ppt_y"/>
                                          </p:val>
                                        </p:tav>
                                        <p:tav tm="100000">
                                          <p:val>
                                            <p:strVal val="0-ppt_h/2"/>
                                          </p:val>
                                        </p:tav>
                                      </p:tavLst>
                                    </p:anim>
                                    <p:set>
                                      <p:cBhvr>
                                        <p:cTn id="983" dur="1" fill="hold">
                                          <p:stCondLst>
                                            <p:cond delay="5499"/>
                                          </p:stCondLst>
                                        </p:cTn>
                                        <p:tgtEl>
                                          <p:spTgt spid="103"/>
                                        </p:tgtEl>
                                        <p:attrNameLst>
                                          <p:attrName>style.visibility</p:attrName>
                                        </p:attrNameLst>
                                      </p:cBhvr>
                                      <p:to>
                                        <p:strVal val="hidden"/>
                                      </p:to>
                                    </p:set>
                                  </p:childTnLst>
                                </p:cTn>
                              </p:par>
                              <p:par>
                                <p:cTn id="984" presetID="19" presetClass="entr" presetSubtype="5" fill="hold" grpId="0" nodeType="withEffect">
                                  <p:stCondLst>
                                    <p:cond delay="0"/>
                                  </p:stCondLst>
                                  <p:childTnLst>
                                    <p:set>
                                      <p:cBhvr>
                                        <p:cTn id="985" dur="1" fill="hold">
                                          <p:stCondLst>
                                            <p:cond delay="0"/>
                                          </p:stCondLst>
                                        </p:cTn>
                                        <p:tgtEl>
                                          <p:spTgt spid="104"/>
                                        </p:tgtEl>
                                        <p:attrNameLst>
                                          <p:attrName>style.visibility</p:attrName>
                                        </p:attrNameLst>
                                      </p:cBhvr>
                                      <p:to>
                                        <p:strVal val="visible"/>
                                      </p:to>
                                    </p:set>
                                    <p:anim calcmode="lin" valueType="num">
                                      <p:cBhvr>
                                        <p:cTn id="986" dur="4500" fill="hold"/>
                                        <p:tgtEl>
                                          <p:spTgt spid="104"/>
                                        </p:tgtEl>
                                        <p:attrNameLst>
                                          <p:attrName>ppt_w</p:attrName>
                                        </p:attrNameLst>
                                      </p:cBhvr>
                                      <p:tavLst>
                                        <p:tav tm="0">
                                          <p:val>
                                            <p:strVal val="#ppt_w"/>
                                          </p:val>
                                        </p:tav>
                                        <p:tav tm="100000">
                                          <p:val>
                                            <p:strVal val="#ppt_w"/>
                                          </p:val>
                                        </p:tav>
                                      </p:tavLst>
                                    </p:anim>
                                    <p:anim calcmode="lin" valueType="num">
                                      <p:cBhvr>
                                        <p:cTn id="987" dur="4500" fill="hold"/>
                                        <p:tgtEl>
                                          <p:spTgt spid="104"/>
                                        </p:tgtEl>
                                        <p:attrNameLst>
                                          <p:attrName>ppt_h</p:attrName>
                                        </p:attrNameLst>
                                      </p:cBhvr>
                                      <p:tavLst>
                                        <p:tav tm="0" fmla="#ppt_h*sin(2.5*pi*$)">
                                          <p:val>
                                            <p:fltVal val="0"/>
                                          </p:val>
                                        </p:tav>
                                        <p:tav tm="100000">
                                          <p:val>
                                            <p:fltVal val="1"/>
                                          </p:val>
                                        </p:tav>
                                      </p:tavLst>
                                    </p:anim>
                                  </p:childTnLst>
                                </p:cTn>
                              </p:par>
                              <p:par>
                                <p:cTn id="988" presetID="8" presetClass="emph" presetSubtype="0" repeatCount="indefinite" fill="hold" grpId="1" nodeType="withEffect">
                                  <p:stCondLst>
                                    <p:cond delay="0"/>
                                  </p:stCondLst>
                                  <p:childTnLst>
                                    <p:animRot by="-21600000">
                                      <p:cBhvr>
                                        <p:cTn id="989" dur="4250" fill="hold"/>
                                        <p:tgtEl>
                                          <p:spTgt spid="104"/>
                                        </p:tgtEl>
                                        <p:attrNameLst>
                                          <p:attrName>r</p:attrName>
                                        </p:attrNameLst>
                                      </p:cBhvr>
                                    </p:animRot>
                                  </p:childTnLst>
                                </p:cTn>
                              </p:par>
                              <p:par>
                                <p:cTn id="990" presetID="2" presetClass="exit" presetSubtype="3" fill="hold" grpId="2" nodeType="withEffect">
                                  <p:stCondLst>
                                    <p:cond delay="0"/>
                                  </p:stCondLst>
                                  <p:childTnLst>
                                    <p:anim calcmode="lin" valueType="num">
                                      <p:cBhvr additive="base">
                                        <p:cTn id="991" dur="5500"/>
                                        <p:tgtEl>
                                          <p:spTgt spid="104"/>
                                        </p:tgtEl>
                                        <p:attrNameLst>
                                          <p:attrName>ppt_x</p:attrName>
                                        </p:attrNameLst>
                                      </p:cBhvr>
                                      <p:tavLst>
                                        <p:tav tm="0">
                                          <p:val>
                                            <p:strVal val="ppt_x"/>
                                          </p:val>
                                        </p:tav>
                                        <p:tav tm="100000">
                                          <p:val>
                                            <p:strVal val="1+ppt_w/2"/>
                                          </p:val>
                                        </p:tav>
                                      </p:tavLst>
                                    </p:anim>
                                    <p:anim calcmode="lin" valueType="num">
                                      <p:cBhvr additive="base">
                                        <p:cTn id="992" dur="5500"/>
                                        <p:tgtEl>
                                          <p:spTgt spid="104"/>
                                        </p:tgtEl>
                                        <p:attrNameLst>
                                          <p:attrName>ppt_y</p:attrName>
                                        </p:attrNameLst>
                                      </p:cBhvr>
                                      <p:tavLst>
                                        <p:tav tm="0">
                                          <p:val>
                                            <p:strVal val="ppt_y"/>
                                          </p:val>
                                        </p:tav>
                                        <p:tav tm="100000">
                                          <p:val>
                                            <p:strVal val="0-ppt_h/2"/>
                                          </p:val>
                                        </p:tav>
                                      </p:tavLst>
                                    </p:anim>
                                    <p:set>
                                      <p:cBhvr>
                                        <p:cTn id="993" dur="1" fill="hold">
                                          <p:stCondLst>
                                            <p:cond delay="5499"/>
                                          </p:stCondLst>
                                        </p:cTn>
                                        <p:tgtEl>
                                          <p:spTgt spid="104"/>
                                        </p:tgtEl>
                                        <p:attrNameLst>
                                          <p:attrName>style.visibility</p:attrName>
                                        </p:attrNameLst>
                                      </p:cBhvr>
                                      <p:to>
                                        <p:strVal val="hidden"/>
                                      </p:to>
                                    </p:set>
                                  </p:childTnLst>
                                </p:cTn>
                              </p:par>
                              <p:par>
                                <p:cTn id="994" presetID="19" presetClass="entr" presetSubtype="5" fill="hold" grpId="0" nodeType="withEffect">
                                  <p:stCondLst>
                                    <p:cond delay="0"/>
                                  </p:stCondLst>
                                  <p:childTnLst>
                                    <p:set>
                                      <p:cBhvr>
                                        <p:cTn id="995" dur="1" fill="hold">
                                          <p:stCondLst>
                                            <p:cond delay="0"/>
                                          </p:stCondLst>
                                        </p:cTn>
                                        <p:tgtEl>
                                          <p:spTgt spid="105"/>
                                        </p:tgtEl>
                                        <p:attrNameLst>
                                          <p:attrName>style.visibility</p:attrName>
                                        </p:attrNameLst>
                                      </p:cBhvr>
                                      <p:to>
                                        <p:strVal val="visible"/>
                                      </p:to>
                                    </p:set>
                                    <p:anim calcmode="lin" valueType="num">
                                      <p:cBhvr>
                                        <p:cTn id="996" dur="4500" fill="hold"/>
                                        <p:tgtEl>
                                          <p:spTgt spid="105"/>
                                        </p:tgtEl>
                                        <p:attrNameLst>
                                          <p:attrName>ppt_w</p:attrName>
                                        </p:attrNameLst>
                                      </p:cBhvr>
                                      <p:tavLst>
                                        <p:tav tm="0">
                                          <p:val>
                                            <p:strVal val="#ppt_w"/>
                                          </p:val>
                                        </p:tav>
                                        <p:tav tm="100000">
                                          <p:val>
                                            <p:strVal val="#ppt_w"/>
                                          </p:val>
                                        </p:tav>
                                      </p:tavLst>
                                    </p:anim>
                                    <p:anim calcmode="lin" valueType="num">
                                      <p:cBhvr>
                                        <p:cTn id="997" dur="4500" fill="hold"/>
                                        <p:tgtEl>
                                          <p:spTgt spid="105"/>
                                        </p:tgtEl>
                                        <p:attrNameLst>
                                          <p:attrName>ppt_h</p:attrName>
                                        </p:attrNameLst>
                                      </p:cBhvr>
                                      <p:tavLst>
                                        <p:tav tm="0" fmla="#ppt_h*sin(2.5*pi*$)">
                                          <p:val>
                                            <p:fltVal val="0"/>
                                          </p:val>
                                        </p:tav>
                                        <p:tav tm="100000">
                                          <p:val>
                                            <p:fltVal val="1"/>
                                          </p:val>
                                        </p:tav>
                                      </p:tavLst>
                                    </p:anim>
                                  </p:childTnLst>
                                </p:cTn>
                              </p:par>
                              <p:par>
                                <p:cTn id="998" presetID="8" presetClass="emph" presetSubtype="0" repeatCount="indefinite" fill="hold" grpId="1" nodeType="withEffect">
                                  <p:stCondLst>
                                    <p:cond delay="0"/>
                                  </p:stCondLst>
                                  <p:childTnLst>
                                    <p:animRot by="-21600000">
                                      <p:cBhvr>
                                        <p:cTn id="999" dur="4250" fill="hold"/>
                                        <p:tgtEl>
                                          <p:spTgt spid="105"/>
                                        </p:tgtEl>
                                        <p:attrNameLst>
                                          <p:attrName>r</p:attrName>
                                        </p:attrNameLst>
                                      </p:cBhvr>
                                    </p:animRot>
                                  </p:childTnLst>
                                </p:cTn>
                              </p:par>
                              <p:par>
                                <p:cTn id="1000" presetID="2" presetClass="exit" presetSubtype="3" fill="hold" grpId="2" nodeType="withEffect">
                                  <p:stCondLst>
                                    <p:cond delay="0"/>
                                  </p:stCondLst>
                                  <p:childTnLst>
                                    <p:anim calcmode="lin" valueType="num">
                                      <p:cBhvr additive="base">
                                        <p:cTn id="1001" dur="5500"/>
                                        <p:tgtEl>
                                          <p:spTgt spid="105"/>
                                        </p:tgtEl>
                                        <p:attrNameLst>
                                          <p:attrName>ppt_x</p:attrName>
                                        </p:attrNameLst>
                                      </p:cBhvr>
                                      <p:tavLst>
                                        <p:tav tm="0">
                                          <p:val>
                                            <p:strVal val="ppt_x"/>
                                          </p:val>
                                        </p:tav>
                                        <p:tav tm="100000">
                                          <p:val>
                                            <p:strVal val="1+ppt_w/2"/>
                                          </p:val>
                                        </p:tav>
                                      </p:tavLst>
                                    </p:anim>
                                    <p:anim calcmode="lin" valueType="num">
                                      <p:cBhvr additive="base">
                                        <p:cTn id="1002" dur="5500"/>
                                        <p:tgtEl>
                                          <p:spTgt spid="105"/>
                                        </p:tgtEl>
                                        <p:attrNameLst>
                                          <p:attrName>ppt_y</p:attrName>
                                        </p:attrNameLst>
                                      </p:cBhvr>
                                      <p:tavLst>
                                        <p:tav tm="0">
                                          <p:val>
                                            <p:strVal val="ppt_y"/>
                                          </p:val>
                                        </p:tav>
                                        <p:tav tm="100000">
                                          <p:val>
                                            <p:strVal val="0-ppt_h/2"/>
                                          </p:val>
                                        </p:tav>
                                      </p:tavLst>
                                    </p:anim>
                                    <p:set>
                                      <p:cBhvr>
                                        <p:cTn id="1003" dur="1" fill="hold">
                                          <p:stCondLst>
                                            <p:cond delay="5499"/>
                                          </p:stCondLst>
                                        </p:cTn>
                                        <p:tgtEl>
                                          <p:spTgt spid="105"/>
                                        </p:tgtEl>
                                        <p:attrNameLst>
                                          <p:attrName>style.visibility</p:attrName>
                                        </p:attrNameLst>
                                      </p:cBhvr>
                                      <p:to>
                                        <p:strVal val="hidden"/>
                                      </p:to>
                                    </p:set>
                                  </p:childTnLst>
                                </p:cTn>
                              </p:par>
                              <p:par>
                                <p:cTn id="1004" presetID="19" presetClass="entr" presetSubtype="5" fill="hold" grpId="0" nodeType="withEffect">
                                  <p:stCondLst>
                                    <p:cond delay="0"/>
                                  </p:stCondLst>
                                  <p:childTnLst>
                                    <p:set>
                                      <p:cBhvr>
                                        <p:cTn id="1005" dur="1" fill="hold">
                                          <p:stCondLst>
                                            <p:cond delay="0"/>
                                          </p:stCondLst>
                                        </p:cTn>
                                        <p:tgtEl>
                                          <p:spTgt spid="106"/>
                                        </p:tgtEl>
                                        <p:attrNameLst>
                                          <p:attrName>style.visibility</p:attrName>
                                        </p:attrNameLst>
                                      </p:cBhvr>
                                      <p:to>
                                        <p:strVal val="visible"/>
                                      </p:to>
                                    </p:set>
                                    <p:anim calcmode="lin" valueType="num">
                                      <p:cBhvr>
                                        <p:cTn id="1006" dur="4500" fill="hold"/>
                                        <p:tgtEl>
                                          <p:spTgt spid="106"/>
                                        </p:tgtEl>
                                        <p:attrNameLst>
                                          <p:attrName>ppt_w</p:attrName>
                                        </p:attrNameLst>
                                      </p:cBhvr>
                                      <p:tavLst>
                                        <p:tav tm="0">
                                          <p:val>
                                            <p:strVal val="#ppt_w"/>
                                          </p:val>
                                        </p:tav>
                                        <p:tav tm="100000">
                                          <p:val>
                                            <p:strVal val="#ppt_w"/>
                                          </p:val>
                                        </p:tav>
                                      </p:tavLst>
                                    </p:anim>
                                    <p:anim calcmode="lin" valueType="num">
                                      <p:cBhvr>
                                        <p:cTn id="1007" dur="4500" fill="hold"/>
                                        <p:tgtEl>
                                          <p:spTgt spid="106"/>
                                        </p:tgtEl>
                                        <p:attrNameLst>
                                          <p:attrName>ppt_h</p:attrName>
                                        </p:attrNameLst>
                                      </p:cBhvr>
                                      <p:tavLst>
                                        <p:tav tm="0" fmla="#ppt_h*sin(2.5*pi*$)">
                                          <p:val>
                                            <p:fltVal val="0"/>
                                          </p:val>
                                        </p:tav>
                                        <p:tav tm="100000">
                                          <p:val>
                                            <p:fltVal val="1"/>
                                          </p:val>
                                        </p:tav>
                                      </p:tavLst>
                                    </p:anim>
                                  </p:childTnLst>
                                </p:cTn>
                              </p:par>
                              <p:par>
                                <p:cTn id="1008" presetID="8" presetClass="emph" presetSubtype="0" repeatCount="indefinite" fill="hold" grpId="1" nodeType="withEffect">
                                  <p:stCondLst>
                                    <p:cond delay="0"/>
                                  </p:stCondLst>
                                  <p:childTnLst>
                                    <p:animRot by="-21600000">
                                      <p:cBhvr>
                                        <p:cTn id="1009" dur="4250" fill="hold"/>
                                        <p:tgtEl>
                                          <p:spTgt spid="106"/>
                                        </p:tgtEl>
                                        <p:attrNameLst>
                                          <p:attrName>r</p:attrName>
                                        </p:attrNameLst>
                                      </p:cBhvr>
                                    </p:animRot>
                                  </p:childTnLst>
                                </p:cTn>
                              </p:par>
                              <p:par>
                                <p:cTn id="1010" presetID="2" presetClass="exit" presetSubtype="3" fill="hold" grpId="2" nodeType="withEffect">
                                  <p:stCondLst>
                                    <p:cond delay="0"/>
                                  </p:stCondLst>
                                  <p:childTnLst>
                                    <p:anim calcmode="lin" valueType="num">
                                      <p:cBhvr additive="base">
                                        <p:cTn id="1011" dur="5500"/>
                                        <p:tgtEl>
                                          <p:spTgt spid="106"/>
                                        </p:tgtEl>
                                        <p:attrNameLst>
                                          <p:attrName>ppt_x</p:attrName>
                                        </p:attrNameLst>
                                      </p:cBhvr>
                                      <p:tavLst>
                                        <p:tav tm="0">
                                          <p:val>
                                            <p:strVal val="ppt_x"/>
                                          </p:val>
                                        </p:tav>
                                        <p:tav tm="100000">
                                          <p:val>
                                            <p:strVal val="1+ppt_w/2"/>
                                          </p:val>
                                        </p:tav>
                                      </p:tavLst>
                                    </p:anim>
                                    <p:anim calcmode="lin" valueType="num">
                                      <p:cBhvr additive="base">
                                        <p:cTn id="1012" dur="5500"/>
                                        <p:tgtEl>
                                          <p:spTgt spid="106"/>
                                        </p:tgtEl>
                                        <p:attrNameLst>
                                          <p:attrName>ppt_y</p:attrName>
                                        </p:attrNameLst>
                                      </p:cBhvr>
                                      <p:tavLst>
                                        <p:tav tm="0">
                                          <p:val>
                                            <p:strVal val="ppt_y"/>
                                          </p:val>
                                        </p:tav>
                                        <p:tav tm="100000">
                                          <p:val>
                                            <p:strVal val="0-ppt_h/2"/>
                                          </p:val>
                                        </p:tav>
                                      </p:tavLst>
                                    </p:anim>
                                    <p:set>
                                      <p:cBhvr>
                                        <p:cTn id="1013" dur="1" fill="hold">
                                          <p:stCondLst>
                                            <p:cond delay="5499"/>
                                          </p:stCondLst>
                                        </p:cTn>
                                        <p:tgtEl>
                                          <p:spTgt spid="106"/>
                                        </p:tgtEl>
                                        <p:attrNameLst>
                                          <p:attrName>style.visibility</p:attrName>
                                        </p:attrNameLst>
                                      </p:cBhvr>
                                      <p:to>
                                        <p:strVal val="hidden"/>
                                      </p:to>
                                    </p:set>
                                  </p:childTnLst>
                                </p:cTn>
                              </p:par>
                              <p:par>
                                <p:cTn id="1014" presetID="19" presetClass="entr" presetSubtype="5" fill="hold" grpId="0" nodeType="withEffect">
                                  <p:stCondLst>
                                    <p:cond delay="0"/>
                                  </p:stCondLst>
                                  <p:childTnLst>
                                    <p:set>
                                      <p:cBhvr>
                                        <p:cTn id="1015" dur="1" fill="hold">
                                          <p:stCondLst>
                                            <p:cond delay="0"/>
                                          </p:stCondLst>
                                        </p:cTn>
                                        <p:tgtEl>
                                          <p:spTgt spid="107"/>
                                        </p:tgtEl>
                                        <p:attrNameLst>
                                          <p:attrName>style.visibility</p:attrName>
                                        </p:attrNameLst>
                                      </p:cBhvr>
                                      <p:to>
                                        <p:strVal val="visible"/>
                                      </p:to>
                                    </p:set>
                                    <p:anim calcmode="lin" valueType="num">
                                      <p:cBhvr>
                                        <p:cTn id="1016" dur="4500" fill="hold"/>
                                        <p:tgtEl>
                                          <p:spTgt spid="107"/>
                                        </p:tgtEl>
                                        <p:attrNameLst>
                                          <p:attrName>ppt_w</p:attrName>
                                        </p:attrNameLst>
                                      </p:cBhvr>
                                      <p:tavLst>
                                        <p:tav tm="0">
                                          <p:val>
                                            <p:strVal val="#ppt_w"/>
                                          </p:val>
                                        </p:tav>
                                        <p:tav tm="100000">
                                          <p:val>
                                            <p:strVal val="#ppt_w"/>
                                          </p:val>
                                        </p:tav>
                                      </p:tavLst>
                                    </p:anim>
                                    <p:anim calcmode="lin" valueType="num">
                                      <p:cBhvr>
                                        <p:cTn id="1017" dur="4500" fill="hold"/>
                                        <p:tgtEl>
                                          <p:spTgt spid="107"/>
                                        </p:tgtEl>
                                        <p:attrNameLst>
                                          <p:attrName>ppt_h</p:attrName>
                                        </p:attrNameLst>
                                      </p:cBhvr>
                                      <p:tavLst>
                                        <p:tav tm="0" fmla="#ppt_h*sin(2.5*pi*$)">
                                          <p:val>
                                            <p:fltVal val="0"/>
                                          </p:val>
                                        </p:tav>
                                        <p:tav tm="100000">
                                          <p:val>
                                            <p:fltVal val="1"/>
                                          </p:val>
                                        </p:tav>
                                      </p:tavLst>
                                    </p:anim>
                                  </p:childTnLst>
                                </p:cTn>
                              </p:par>
                              <p:par>
                                <p:cTn id="1018" presetID="8" presetClass="emph" presetSubtype="0" repeatCount="indefinite" fill="hold" grpId="1" nodeType="withEffect">
                                  <p:stCondLst>
                                    <p:cond delay="0"/>
                                  </p:stCondLst>
                                  <p:childTnLst>
                                    <p:animRot by="-21600000">
                                      <p:cBhvr>
                                        <p:cTn id="1019" dur="4250" fill="hold"/>
                                        <p:tgtEl>
                                          <p:spTgt spid="107"/>
                                        </p:tgtEl>
                                        <p:attrNameLst>
                                          <p:attrName>r</p:attrName>
                                        </p:attrNameLst>
                                      </p:cBhvr>
                                    </p:animRot>
                                  </p:childTnLst>
                                </p:cTn>
                              </p:par>
                              <p:par>
                                <p:cTn id="1020" presetID="2" presetClass="exit" presetSubtype="3" fill="hold" grpId="2" nodeType="withEffect">
                                  <p:stCondLst>
                                    <p:cond delay="0"/>
                                  </p:stCondLst>
                                  <p:childTnLst>
                                    <p:anim calcmode="lin" valueType="num">
                                      <p:cBhvr additive="base">
                                        <p:cTn id="1021" dur="5500"/>
                                        <p:tgtEl>
                                          <p:spTgt spid="107"/>
                                        </p:tgtEl>
                                        <p:attrNameLst>
                                          <p:attrName>ppt_x</p:attrName>
                                        </p:attrNameLst>
                                      </p:cBhvr>
                                      <p:tavLst>
                                        <p:tav tm="0">
                                          <p:val>
                                            <p:strVal val="ppt_x"/>
                                          </p:val>
                                        </p:tav>
                                        <p:tav tm="100000">
                                          <p:val>
                                            <p:strVal val="1+ppt_w/2"/>
                                          </p:val>
                                        </p:tav>
                                      </p:tavLst>
                                    </p:anim>
                                    <p:anim calcmode="lin" valueType="num">
                                      <p:cBhvr additive="base">
                                        <p:cTn id="1022" dur="5500"/>
                                        <p:tgtEl>
                                          <p:spTgt spid="107"/>
                                        </p:tgtEl>
                                        <p:attrNameLst>
                                          <p:attrName>ppt_y</p:attrName>
                                        </p:attrNameLst>
                                      </p:cBhvr>
                                      <p:tavLst>
                                        <p:tav tm="0">
                                          <p:val>
                                            <p:strVal val="ppt_y"/>
                                          </p:val>
                                        </p:tav>
                                        <p:tav tm="100000">
                                          <p:val>
                                            <p:strVal val="0-ppt_h/2"/>
                                          </p:val>
                                        </p:tav>
                                      </p:tavLst>
                                    </p:anim>
                                    <p:set>
                                      <p:cBhvr>
                                        <p:cTn id="1023" dur="1" fill="hold">
                                          <p:stCondLst>
                                            <p:cond delay="5499"/>
                                          </p:stCondLst>
                                        </p:cTn>
                                        <p:tgtEl>
                                          <p:spTgt spid="107"/>
                                        </p:tgtEl>
                                        <p:attrNameLst>
                                          <p:attrName>style.visibility</p:attrName>
                                        </p:attrNameLst>
                                      </p:cBhvr>
                                      <p:to>
                                        <p:strVal val="hidden"/>
                                      </p:to>
                                    </p:set>
                                  </p:childTnLst>
                                </p:cTn>
                              </p:par>
                              <p:par>
                                <p:cTn id="1024" presetID="19" presetClass="entr" presetSubtype="5" fill="hold" grpId="0" nodeType="withEffect">
                                  <p:stCondLst>
                                    <p:cond delay="0"/>
                                  </p:stCondLst>
                                  <p:childTnLst>
                                    <p:set>
                                      <p:cBhvr>
                                        <p:cTn id="1025" dur="1" fill="hold">
                                          <p:stCondLst>
                                            <p:cond delay="0"/>
                                          </p:stCondLst>
                                        </p:cTn>
                                        <p:tgtEl>
                                          <p:spTgt spid="108"/>
                                        </p:tgtEl>
                                        <p:attrNameLst>
                                          <p:attrName>style.visibility</p:attrName>
                                        </p:attrNameLst>
                                      </p:cBhvr>
                                      <p:to>
                                        <p:strVal val="visible"/>
                                      </p:to>
                                    </p:set>
                                    <p:anim calcmode="lin" valueType="num">
                                      <p:cBhvr>
                                        <p:cTn id="1026" dur="4500" fill="hold"/>
                                        <p:tgtEl>
                                          <p:spTgt spid="108"/>
                                        </p:tgtEl>
                                        <p:attrNameLst>
                                          <p:attrName>ppt_w</p:attrName>
                                        </p:attrNameLst>
                                      </p:cBhvr>
                                      <p:tavLst>
                                        <p:tav tm="0">
                                          <p:val>
                                            <p:strVal val="#ppt_w"/>
                                          </p:val>
                                        </p:tav>
                                        <p:tav tm="100000">
                                          <p:val>
                                            <p:strVal val="#ppt_w"/>
                                          </p:val>
                                        </p:tav>
                                      </p:tavLst>
                                    </p:anim>
                                    <p:anim calcmode="lin" valueType="num">
                                      <p:cBhvr>
                                        <p:cTn id="1027" dur="4500" fill="hold"/>
                                        <p:tgtEl>
                                          <p:spTgt spid="108"/>
                                        </p:tgtEl>
                                        <p:attrNameLst>
                                          <p:attrName>ppt_h</p:attrName>
                                        </p:attrNameLst>
                                      </p:cBhvr>
                                      <p:tavLst>
                                        <p:tav tm="0" fmla="#ppt_h*sin(2.5*pi*$)">
                                          <p:val>
                                            <p:fltVal val="0"/>
                                          </p:val>
                                        </p:tav>
                                        <p:tav tm="100000">
                                          <p:val>
                                            <p:fltVal val="1"/>
                                          </p:val>
                                        </p:tav>
                                      </p:tavLst>
                                    </p:anim>
                                  </p:childTnLst>
                                </p:cTn>
                              </p:par>
                              <p:par>
                                <p:cTn id="1028" presetID="8" presetClass="emph" presetSubtype="0" repeatCount="indefinite" fill="hold" grpId="1" nodeType="withEffect">
                                  <p:stCondLst>
                                    <p:cond delay="0"/>
                                  </p:stCondLst>
                                  <p:childTnLst>
                                    <p:animRot by="-21600000">
                                      <p:cBhvr>
                                        <p:cTn id="1029" dur="4250" fill="hold"/>
                                        <p:tgtEl>
                                          <p:spTgt spid="108"/>
                                        </p:tgtEl>
                                        <p:attrNameLst>
                                          <p:attrName>r</p:attrName>
                                        </p:attrNameLst>
                                      </p:cBhvr>
                                    </p:animRot>
                                  </p:childTnLst>
                                </p:cTn>
                              </p:par>
                              <p:par>
                                <p:cTn id="1030" presetID="2" presetClass="exit" presetSubtype="3" fill="hold" grpId="2" nodeType="withEffect">
                                  <p:stCondLst>
                                    <p:cond delay="0"/>
                                  </p:stCondLst>
                                  <p:childTnLst>
                                    <p:anim calcmode="lin" valueType="num">
                                      <p:cBhvr additive="base">
                                        <p:cTn id="1031" dur="5500"/>
                                        <p:tgtEl>
                                          <p:spTgt spid="108"/>
                                        </p:tgtEl>
                                        <p:attrNameLst>
                                          <p:attrName>ppt_x</p:attrName>
                                        </p:attrNameLst>
                                      </p:cBhvr>
                                      <p:tavLst>
                                        <p:tav tm="0">
                                          <p:val>
                                            <p:strVal val="ppt_x"/>
                                          </p:val>
                                        </p:tav>
                                        <p:tav tm="100000">
                                          <p:val>
                                            <p:strVal val="1+ppt_w/2"/>
                                          </p:val>
                                        </p:tav>
                                      </p:tavLst>
                                    </p:anim>
                                    <p:anim calcmode="lin" valueType="num">
                                      <p:cBhvr additive="base">
                                        <p:cTn id="1032" dur="5500"/>
                                        <p:tgtEl>
                                          <p:spTgt spid="108"/>
                                        </p:tgtEl>
                                        <p:attrNameLst>
                                          <p:attrName>ppt_y</p:attrName>
                                        </p:attrNameLst>
                                      </p:cBhvr>
                                      <p:tavLst>
                                        <p:tav tm="0">
                                          <p:val>
                                            <p:strVal val="ppt_y"/>
                                          </p:val>
                                        </p:tav>
                                        <p:tav tm="100000">
                                          <p:val>
                                            <p:strVal val="0-ppt_h/2"/>
                                          </p:val>
                                        </p:tav>
                                      </p:tavLst>
                                    </p:anim>
                                    <p:set>
                                      <p:cBhvr>
                                        <p:cTn id="1033" dur="1" fill="hold">
                                          <p:stCondLst>
                                            <p:cond delay="5499"/>
                                          </p:stCondLst>
                                        </p:cTn>
                                        <p:tgtEl>
                                          <p:spTgt spid="108"/>
                                        </p:tgtEl>
                                        <p:attrNameLst>
                                          <p:attrName>style.visibility</p:attrName>
                                        </p:attrNameLst>
                                      </p:cBhvr>
                                      <p:to>
                                        <p:strVal val="hidden"/>
                                      </p:to>
                                    </p:set>
                                  </p:childTnLst>
                                </p:cTn>
                              </p:par>
                              <p:par>
                                <p:cTn id="1034" presetID="19" presetClass="entr" presetSubtype="5" fill="hold" grpId="0" nodeType="withEffect">
                                  <p:stCondLst>
                                    <p:cond delay="0"/>
                                  </p:stCondLst>
                                  <p:childTnLst>
                                    <p:set>
                                      <p:cBhvr>
                                        <p:cTn id="1035" dur="1" fill="hold">
                                          <p:stCondLst>
                                            <p:cond delay="0"/>
                                          </p:stCondLst>
                                        </p:cTn>
                                        <p:tgtEl>
                                          <p:spTgt spid="109"/>
                                        </p:tgtEl>
                                        <p:attrNameLst>
                                          <p:attrName>style.visibility</p:attrName>
                                        </p:attrNameLst>
                                      </p:cBhvr>
                                      <p:to>
                                        <p:strVal val="visible"/>
                                      </p:to>
                                    </p:set>
                                    <p:anim calcmode="lin" valueType="num">
                                      <p:cBhvr>
                                        <p:cTn id="1036" dur="4500" fill="hold"/>
                                        <p:tgtEl>
                                          <p:spTgt spid="109"/>
                                        </p:tgtEl>
                                        <p:attrNameLst>
                                          <p:attrName>ppt_w</p:attrName>
                                        </p:attrNameLst>
                                      </p:cBhvr>
                                      <p:tavLst>
                                        <p:tav tm="0">
                                          <p:val>
                                            <p:strVal val="#ppt_w"/>
                                          </p:val>
                                        </p:tav>
                                        <p:tav tm="100000">
                                          <p:val>
                                            <p:strVal val="#ppt_w"/>
                                          </p:val>
                                        </p:tav>
                                      </p:tavLst>
                                    </p:anim>
                                    <p:anim calcmode="lin" valueType="num">
                                      <p:cBhvr>
                                        <p:cTn id="1037" dur="4500" fill="hold"/>
                                        <p:tgtEl>
                                          <p:spTgt spid="109"/>
                                        </p:tgtEl>
                                        <p:attrNameLst>
                                          <p:attrName>ppt_h</p:attrName>
                                        </p:attrNameLst>
                                      </p:cBhvr>
                                      <p:tavLst>
                                        <p:tav tm="0" fmla="#ppt_h*sin(2.5*pi*$)">
                                          <p:val>
                                            <p:fltVal val="0"/>
                                          </p:val>
                                        </p:tav>
                                        <p:tav tm="100000">
                                          <p:val>
                                            <p:fltVal val="1"/>
                                          </p:val>
                                        </p:tav>
                                      </p:tavLst>
                                    </p:anim>
                                  </p:childTnLst>
                                </p:cTn>
                              </p:par>
                              <p:par>
                                <p:cTn id="1038" presetID="8" presetClass="emph" presetSubtype="0" repeatCount="indefinite" fill="hold" grpId="1" nodeType="withEffect">
                                  <p:stCondLst>
                                    <p:cond delay="0"/>
                                  </p:stCondLst>
                                  <p:childTnLst>
                                    <p:animRot by="-21600000">
                                      <p:cBhvr>
                                        <p:cTn id="1039" dur="4250" fill="hold"/>
                                        <p:tgtEl>
                                          <p:spTgt spid="109"/>
                                        </p:tgtEl>
                                        <p:attrNameLst>
                                          <p:attrName>r</p:attrName>
                                        </p:attrNameLst>
                                      </p:cBhvr>
                                    </p:animRot>
                                  </p:childTnLst>
                                </p:cTn>
                              </p:par>
                              <p:par>
                                <p:cTn id="1040" presetID="2" presetClass="exit" presetSubtype="3" fill="hold" grpId="2" nodeType="withEffect">
                                  <p:stCondLst>
                                    <p:cond delay="0"/>
                                  </p:stCondLst>
                                  <p:childTnLst>
                                    <p:anim calcmode="lin" valueType="num">
                                      <p:cBhvr additive="base">
                                        <p:cTn id="1041" dur="5500"/>
                                        <p:tgtEl>
                                          <p:spTgt spid="109"/>
                                        </p:tgtEl>
                                        <p:attrNameLst>
                                          <p:attrName>ppt_x</p:attrName>
                                        </p:attrNameLst>
                                      </p:cBhvr>
                                      <p:tavLst>
                                        <p:tav tm="0">
                                          <p:val>
                                            <p:strVal val="ppt_x"/>
                                          </p:val>
                                        </p:tav>
                                        <p:tav tm="100000">
                                          <p:val>
                                            <p:strVal val="1+ppt_w/2"/>
                                          </p:val>
                                        </p:tav>
                                      </p:tavLst>
                                    </p:anim>
                                    <p:anim calcmode="lin" valueType="num">
                                      <p:cBhvr additive="base">
                                        <p:cTn id="1042" dur="5500"/>
                                        <p:tgtEl>
                                          <p:spTgt spid="109"/>
                                        </p:tgtEl>
                                        <p:attrNameLst>
                                          <p:attrName>ppt_y</p:attrName>
                                        </p:attrNameLst>
                                      </p:cBhvr>
                                      <p:tavLst>
                                        <p:tav tm="0">
                                          <p:val>
                                            <p:strVal val="ppt_y"/>
                                          </p:val>
                                        </p:tav>
                                        <p:tav tm="100000">
                                          <p:val>
                                            <p:strVal val="0-ppt_h/2"/>
                                          </p:val>
                                        </p:tav>
                                      </p:tavLst>
                                    </p:anim>
                                    <p:set>
                                      <p:cBhvr>
                                        <p:cTn id="1043" dur="1" fill="hold">
                                          <p:stCondLst>
                                            <p:cond delay="5499"/>
                                          </p:stCondLst>
                                        </p:cTn>
                                        <p:tgtEl>
                                          <p:spTgt spid="109"/>
                                        </p:tgtEl>
                                        <p:attrNameLst>
                                          <p:attrName>style.visibility</p:attrName>
                                        </p:attrNameLst>
                                      </p:cBhvr>
                                      <p:to>
                                        <p:strVal val="hidden"/>
                                      </p:to>
                                    </p:set>
                                  </p:childTnLst>
                                </p:cTn>
                              </p:par>
                              <p:par>
                                <p:cTn id="1044" presetID="19" presetClass="entr" presetSubtype="5" fill="hold" grpId="0" nodeType="withEffect">
                                  <p:stCondLst>
                                    <p:cond delay="0"/>
                                  </p:stCondLst>
                                  <p:childTnLst>
                                    <p:set>
                                      <p:cBhvr>
                                        <p:cTn id="1045" dur="1" fill="hold">
                                          <p:stCondLst>
                                            <p:cond delay="0"/>
                                          </p:stCondLst>
                                        </p:cTn>
                                        <p:tgtEl>
                                          <p:spTgt spid="110"/>
                                        </p:tgtEl>
                                        <p:attrNameLst>
                                          <p:attrName>style.visibility</p:attrName>
                                        </p:attrNameLst>
                                      </p:cBhvr>
                                      <p:to>
                                        <p:strVal val="visible"/>
                                      </p:to>
                                    </p:set>
                                    <p:anim calcmode="lin" valueType="num">
                                      <p:cBhvr>
                                        <p:cTn id="1046" dur="4500" fill="hold"/>
                                        <p:tgtEl>
                                          <p:spTgt spid="110"/>
                                        </p:tgtEl>
                                        <p:attrNameLst>
                                          <p:attrName>ppt_w</p:attrName>
                                        </p:attrNameLst>
                                      </p:cBhvr>
                                      <p:tavLst>
                                        <p:tav tm="0">
                                          <p:val>
                                            <p:strVal val="#ppt_w"/>
                                          </p:val>
                                        </p:tav>
                                        <p:tav tm="100000">
                                          <p:val>
                                            <p:strVal val="#ppt_w"/>
                                          </p:val>
                                        </p:tav>
                                      </p:tavLst>
                                    </p:anim>
                                    <p:anim calcmode="lin" valueType="num">
                                      <p:cBhvr>
                                        <p:cTn id="1047" dur="4500" fill="hold"/>
                                        <p:tgtEl>
                                          <p:spTgt spid="110"/>
                                        </p:tgtEl>
                                        <p:attrNameLst>
                                          <p:attrName>ppt_h</p:attrName>
                                        </p:attrNameLst>
                                      </p:cBhvr>
                                      <p:tavLst>
                                        <p:tav tm="0" fmla="#ppt_h*sin(2.5*pi*$)">
                                          <p:val>
                                            <p:fltVal val="0"/>
                                          </p:val>
                                        </p:tav>
                                        <p:tav tm="100000">
                                          <p:val>
                                            <p:fltVal val="1"/>
                                          </p:val>
                                        </p:tav>
                                      </p:tavLst>
                                    </p:anim>
                                  </p:childTnLst>
                                </p:cTn>
                              </p:par>
                              <p:par>
                                <p:cTn id="1048" presetID="8" presetClass="emph" presetSubtype="0" repeatCount="indefinite" fill="hold" grpId="1" nodeType="withEffect">
                                  <p:stCondLst>
                                    <p:cond delay="0"/>
                                  </p:stCondLst>
                                  <p:childTnLst>
                                    <p:animRot by="-21600000">
                                      <p:cBhvr>
                                        <p:cTn id="1049" dur="4250" fill="hold"/>
                                        <p:tgtEl>
                                          <p:spTgt spid="110"/>
                                        </p:tgtEl>
                                        <p:attrNameLst>
                                          <p:attrName>r</p:attrName>
                                        </p:attrNameLst>
                                      </p:cBhvr>
                                    </p:animRot>
                                  </p:childTnLst>
                                </p:cTn>
                              </p:par>
                              <p:par>
                                <p:cTn id="1050" presetID="2" presetClass="exit" presetSubtype="3" fill="hold" grpId="2" nodeType="withEffect">
                                  <p:stCondLst>
                                    <p:cond delay="0"/>
                                  </p:stCondLst>
                                  <p:childTnLst>
                                    <p:anim calcmode="lin" valueType="num">
                                      <p:cBhvr additive="base">
                                        <p:cTn id="1051" dur="5500"/>
                                        <p:tgtEl>
                                          <p:spTgt spid="110"/>
                                        </p:tgtEl>
                                        <p:attrNameLst>
                                          <p:attrName>ppt_x</p:attrName>
                                        </p:attrNameLst>
                                      </p:cBhvr>
                                      <p:tavLst>
                                        <p:tav tm="0">
                                          <p:val>
                                            <p:strVal val="ppt_x"/>
                                          </p:val>
                                        </p:tav>
                                        <p:tav tm="100000">
                                          <p:val>
                                            <p:strVal val="1+ppt_w/2"/>
                                          </p:val>
                                        </p:tav>
                                      </p:tavLst>
                                    </p:anim>
                                    <p:anim calcmode="lin" valueType="num">
                                      <p:cBhvr additive="base">
                                        <p:cTn id="1052" dur="5500"/>
                                        <p:tgtEl>
                                          <p:spTgt spid="110"/>
                                        </p:tgtEl>
                                        <p:attrNameLst>
                                          <p:attrName>ppt_y</p:attrName>
                                        </p:attrNameLst>
                                      </p:cBhvr>
                                      <p:tavLst>
                                        <p:tav tm="0">
                                          <p:val>
                                            <p:strVal val="ppt_y"/>
                                          </p:val>
                                        </p:tav>
                                        <p:tav tm="100000">
                                          <p:val>
                                            <p:strVal val="0-ppt_h/2"/>
                                          </p:val>
                                        </p:tav>
                                      </p:tavLst>
                                    </p:anim>
                                    <p:set>
                                      <p:cBhvr>
                                        <p:cTn id="1053" dur="1" fill="hold">
                                          <p:stCondLst>
                                            <p:cond delay="5499"/>
                                          </p:stCondLst>
                                        </p:cTn>
                                        <p:tgtEl>
                                          <p:spTgt spid="110"/>
                                        </p:tgtEl>
                                        <p:attrNameLst>
                                          <p:attrName>style.visibility</p:attrName>
                                        </p:attrNameLst>
                                      </p:cBhvr>
                                      <p:to>
                                        <p:strVal val="hidden"/>
                                      </p:to>
                                    </p:set>
                                  </p:childTnLst>
                                </p:cTn>
                              </p:par>
                              <p:par>
                                <p:cTn id="1054" presetID="23" presetClass="entr" presetSubtype="272" fill="hold" nodeType="withEffect">
                                  <p:stCondLst>
                                    <p:cond delay="500"/>
                                  </p:stCondLst>
                                  <p:childTnLst>
                                    <p:set>
                                      <p:cBhvr>
                                        <p:cTn id="1055" dur="1" fill="hold">
                                          <p:stCondLst>
                                            <p:cond delay="0"/>
                                          </p:stCondLst>
                                        </p:cTn>
                                        <p:tgtEl>
                                          <p:spTgt spid="5"/>
                                        </p:tgtEl>
                                        <p:attrNameLst>
                                          <p:attrName>style.visibility</p:attrName>
                                        </p:attrNameLst>
                                      </p:cBhvr>
                                      <p:to>
                                        <p:strVal val="visible"/>
                                      </p:to>
                                    </p:set>
                                    <p:anim calcmode="lin" valueType="num">
                                      <p:cBhvr>
                                        <p:cTn id="1056" dur="5000" fill="hold"/>
                                        <p:tgtEl>
                                          <p:spTgt spid="5"/>
                                        </p:tgtEl>
                                        <p:attrNameLst>
                                          <p:attrName>ppt_w</p:attrName>
                                        </p:attrNameLst>
                                      </p:cBhvr>
                                      <p:tavLst>
                                        <p:tav tm="0">
                                          <p:val>
                                            <p:strVal val="2/3*#ppt_w"/>
                                          </p:val>
                                        </p:tav>
                                        <p:tav tm="100000">
                                          <p:val>
                                            <p:strVal val="#ppt_w"/>
                                          </p:val>
                                        </p:tav>
                                      </p:tavLst>
                                    </p:anim>
                                    <p:anim calcmode="lin" valueType="num">
                                      <p:cBhvr>
                                        <p:cTn id="1057" dur="5000" fill="hold"/>
                                        <p:tgtEl>
                                          <p:spTgt spid="5"/>
                                        </p:tgtEl>
                                        <p:attrNameLst>
                                          <p:attrName>ppt_h</p:attrName>
                                        </p:attrNameLst>
                                      </p:cBhvr>
                                      <p:tavLst>
                                        <p:tav tm="0">
                                          <p:val>
                                            <p:strVal val="2/3*#ppt_h"/>
                                          </p:val>
                                        </p:tav>
                                        <p:tav tm="100000">
                                          <p:val>
                                            <p:strVal val="#ppt_h"/>
                                          </p:val>
                                        </p:tav>
                                      </p:tavLst>
                                    </p:anim>
                                  </p:childTnLst>
                                </p:cTn>
                              </p:par>
                              <p:par>
                                <p:cTn id="1058" presetID="4" presetClass="entr" presetSubtype="32" fill="hold" nodeType="withEffect">
                                  <p:stCondLst>
                                    <p:cond delay="500"/>
                                  </p:stCondLst>
                                  <p:childTnLst>
                                    <p:set>
                                      <p:cBhvr>
                                        <p:cTn id="1059" dur="1" fill="hold">
                                          <p:stCondLst>
                                            <p:cond delay="0"/>
                                          </p:stCondLst>
                                        </p:cTn>
                                        <p:tgtEl>
                                          <p:spTgt spid="5"/>
                                        </p:tgtEl>
                                        <p:attrNameLst>
                                          <p:attrName>style.visibility</p:attrName>
                                        </p:attrNameLst>
                                      </p:cBhvr>
                                      <p:to>
                                        <p:strVal val="visible"/>
                                      </p:to>
                                    </p:set>
                                    <p:animEffect transition="in" filter="box(out)">
                                      <p:cBhvr>
                                        <p:cTn id="106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93" grpId="0" animBg="1"/>
      <p:bldP spid="93" grpId="1" animBg="1"/>
      <p:bldP spid="93" grpId="2" animBg="1"/>
      <p:bldP spid="94" grpId="0" animBg="1"/>
      <p:bldP spid="94" grpId="1" animBg="1"/>
      <p:bldP spid="94" grpId="2" animBg="1"/>
      <p:bldP spid="95" grpId="0" animBg="1"/>
      <p:bldP spid="95" grpId="1" animBg="1"/>
      <p:bldP spid="95" grpId="2" animBg="1"/>
      <p:bldP spid="96" grpId="0" animBg="1"/>
      <p:bldP spid="96" grpId="1" animBg="1"/>
      <p:bldP spid="96" grpId="2" animBg="1"/>
      <p:bldP spid="97" grpId="0" animBg="1"/>
      <p:bldP spid="97" grpId="1" animBg="1"/>
      <p:bldP spid="97" grpId="2" animBg="1"/>
      <p:bldP spid="98" grpId="0" animBg="1"/>
      <p:bldP spid="98" grpId="1" animBg="1"/>
      <p:bldP spid="98" grpId="2" animBg="1"/>
      <p:bldP spid="99" grpId="0" animBg="1"/>
      <p:bldP spid="99" grpId="1" animBg="1"/>
      <p:bldP spid="99" grpId="2" animBg="1"/>
      <p:bldP spid="100" grpId="0" animBg="1"/>
      <p:bldP spid="100" grpId="1" animBg="1"/>
      <p:bldP spid="100" grpId="2" animBg="1"/>
      <p:bldP spid="101" grpId="0" animBg="1"/>
      <p:bldP spid="101" grpId="1" animBg="1"/>
      <p:bldP spid="101" grpId="2" animBg="1"/>
      <p:bldP spid="102" grpId="0" animBg="1"/>
      <p:bldP spid="102" grpId="1" animBg="1"/>
      <p:bldP spid="102" grpId="2" animBg="1"/>
      <p:bldP spid="103" grpId="0" animBg="1"/>
      <p:bldP spid="103" grpId="1" animBg="1"/>
      <p:bldP spid="103" grpId="2" animBg="1"/>
      <p:bldP spid="104" grpId="0" animBg="1"/>
      <p:bldP spid="104" grpId="1" animBg="1"/>
      <p:bldP spid="104" grpId="2" animBg="1"/>
      <p:bldP spid="105" grpId="0" animBg="1"/>
      <p:bldP spid="105" grpId="1" animBg="1"/>
      <p:bldP spid="105" grpId="2" animBg="1"/>
      <p:bldP spid="106" grpId="0" animBg="1"/>
      <p:bldP spid="106" grpId="1" animBg="1"/>
      <p:bldP spid="106" grpId="2" animBg="1"/>
      <p:bldP spid="107" grpId="0" animBg="1"/>
      <p:bldP spid="107" grpId="1" animBg="1"/>
      <p:bldP spid="107" grpId="2" animBg="1"/>
      <p:bldP spid="108" grpId="0" animBg="1"/>
      <p:bldP spid="108" grpId="1" animBg="1"/>
      <p:bldP spid="108" grpId="2" animBg="1"/>
      <p:bldP spid="109" grpId="0" animBg="1"/>
      <p:bldP spid="109" grpId="1" animBg="1"/>
      <p:bldP spid="109" grpId="2" animBg="1"/>
      <p:bldP spid="110" grpId="0" animBg="1"/>
      <p:bldP spid="110" grpId="1" animBg="1"/>
      <p:bldP spid="110"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90 Rectángulo"/>
          <p:cNvSpPr/>
          <p:nvPr/>
        </p:nvSpPr>
        <p:spPr>
          <a:xfrm>
            <a:off x="0" y="0"/>
            <a:ext cx="9144000" cy="5143500"/>
          </a:xfrm>
          <a:prstGeom prst="rect">
            <a:avLst/>
          </a:prstGeom>
          <a:gradFill flip="none" rotWithShape="1">
            <a:gsLst>
              <a:gs pos="6000">
                <a:srgbClr val="5CD4EF">
                  <a:lumMod val="55000"/>
                  <a:lumOff val="45000"/>
                </a:srgbClr>
              </a:gs>
              <a:gs pos="40000">
                <a:srgbClr val="21A6FD">
                  <a:lumMod val="79000"/>
                  <a:lumOff val="21000"/>
                </a:srgbClr>
              </a:gs>
              <a:gs pos="18000">
                <a:srgbClr val="11AFE3">
                  <a:lumMod val="47000"/>
                  <a:lumOff val="53000"/>
                </a:srgbClr>
              </a:gs>
              <a:gs pos="88000">
                <a:srgbClr val="0087E6">
                  <a:lumMod val="91000"/>
                  <a:lumOff val="9000"/>
                </a:srgbClr>
              </a:gs>
              <a:gs pos="100000">
                <a:srgbClr val="005CBF"/>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9" name="88 Imagen" descr="Diapositiva2"/>
          <p:cNvPicPr>
            <a:picLocks noGrp="1" noChangeAspect="1"/>
          </p:cNvPicPr>
          <p:nvPr isPhoto="1"/>
        </p:nvPicPr>
        <p:blipFill rotWithShape="1">
          <a:blip r:embed="rId3">
            <a:lum/>
            <a:extLst>
              <a:ext uri="{28A0092B-C50C-407E-A947-70E740481C1C}">
                <a14:useLocalDpi xmlns:a14="http://schemas.microsoft.com/office/drawing/2010/main" val="0"/>
              </a:ext>
            </a:extLst>
          </a:blip>
          <a:srcRect t="696" b="-696"/>
          <a:stretch/>
        </p:blipFill>
        <p:spPr>
          <a:xfrm>
            <a:off x="-33377" y="23164"/>
            <a:ext cx="9177377" cy="5209675"/>
          </a:xfrm>
          <a:prstGeom prst="rect">
            <a:avLst/>
          </a:prstGeom>
          <a:noFill/>
          <a:ln>
            <a:noFill/>
          </a:ln>
        </p:spPr>
      </p:pic>
      <p:sp>
        <p:nvSpPr>
          <p:cNvPr id="2" name="1 Paralelogramo"/>
          <p:cNvSpPr/>
          <p:nvPr/>
        </p:nvSpPr>
        <p:spPr>
          <a:xfrm rot="16200000" flipV="1">
            <a:off x="413119" y="38458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aralelogramo"/>
          <p:cNvSpPr/>
          <p:nvPr/>
        </p:nvSpPr>
        <p:spPr>
          <a:xfrm rot="16200000" flipV="1">
            <a:off x="905783" y="38458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Paralelogramo"/>
          <p:cNvSpPr/>
          <p:nvPr/>
        </p:nvSpPr>
        <p:spPr>
          <a:xfrm rot="16200000" flipV="1">
            <a:off x="1385780" y="38458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16200000" flipV="1">
            <a:off x="1878498" y="38458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16200000" flipV="1">
            <a:off x="2371216" y="38458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16200000" flipV="1">
            <a:off x="2874227" y="3839521"/>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16200000" flipV="1">
            <a:off x="3346012" y="3825385"/>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16200000" flipH="1" flipV="1">
            <a:off x="422523" y="30359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flipH="1" flipV="1">
            <a:off x="915186" y="30359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16200000" flipH="1" flipV="1">
            <a:off x="1395183" y="30359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16200000" flipH="1" flipV="1">
            <a:off x="1887902" y="30359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16200000" flipH="1" flipV="1">
            <a:off x="2380620" y="303599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16200000" flipH="1" flipV="1">
            <a:off x="2883630" y="3029621"/>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16200000" flipH="1" flipV="1">
            <a:off x="3355415" y="3015485"/>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16200000" flipV="1">
            <a:off x="413379" y="22266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16200000" flipV="1">
            <a:off x="906043" y="22266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16200000" flipV="1">
            <a:off x="1386040" y="22266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16200000" flipV="1">
            <a:off x="1878758" y="22266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16200000" flipV="1">
            <a:off x="2371476" y="22266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16200000" flipV="1">
            <a:off x="2874487" y="2220261"/>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16200000" flipV="1">
            <a:off x="3346272" y="2206125"/>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16200000" flipH="1" flipV="1">
            <a:off x="422783" y="14167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16200000" flipH="1" flipV="1">
            <a:off x="915446" y="14167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16200000" flipH="1" flipV="1">
            <a:off x="1395443" y="14167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16200000" flipH="1" flipV="1">
            <a:off x="1888162" y="14167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16200000" flipH="1" flipV="1">
            <a:off x="2380880" y="1416733"/>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16200000" flipH="1" flipV="1">
            <a:off x="2883890" y="1410361"/>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16200000" flipH="1" flipV="1">
            <a:off x="3355675" y="1396224"/>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16200000" flipV="1">
            <a:off x="425514" y="607372"/>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16200000" flipV="1">
            <a:off x="918177" y="607372"/>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16200000" flipV="1">
            <a:off x="1398175" y="607372"/>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16200000" flipV="1">
            <a:off x="1890893" y="607372"/>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16200000" flipV="1">
            <a:off x="2383611" y="607372"/>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16200000" flipV="1">
            <a:off x="2886622" y="601000"/>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16200000" flipV="1">
            <a:off x="3358407" y="586864"/>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16200000" flipH="1" flipV="1">
            <a:off x="434918" y="-202528"/>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16200000" flipH="1" flipV="1">
            <a:off x="927581" y="-202528"/>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16200000" flipH="1" flipV="1">
            <a:off x="1407578" y="-202528"/>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16200000" flipH="1" flipV="1">
            <a:off x="1900297" y="-202528"/>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16200000" flipH="1" flipV="1">
            <a:off x="2393015" y="-202528"/>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16200000" flipH="1" flipV="1">
            <a:off x="2896025" y="-208900"/>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16200000" flipH="1" flipV="1">
            <a:off x="3367810" y="-223036"/>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Left"/>
            <a:lightRig rig="chilly" dir="t">
              <a:rot lat="0" lon="0" rev="18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5400000" flipH="1" flipV="1">
            <a:off x="7903810" y="38358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5400000" flipH="1" flipV="1">
            <a:off x="7411147" y="38358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5400000" flipH="1" flipV="1">
            <a:off x="6931150" y="38358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5400000" flipH="1" flipV="1">
            <a:off x="6438431" y="38358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5400000" flipH="1" flipV="1">
            <a:off x="5945713" y="38358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5400000" flipH="1" flipV="1">
            <a:off x="5442703" y="3829438"/>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5400000" flipH="1" flipV="1">
            <a:off x="4970918" y="3815302"/>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5400000" flipV="1">
            <a:off x="7894407" y="30259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5400000" flipV="1">
            <a:off x="7401743" y="30259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5400000" flipV="1">
            <a:off x="6921746" y="30259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5400000" flipV="1">
            <a:off x="6429028" y="30259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5400000" flipV="1">
            <a:off x="5936310" y="302591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5400000" flipV="1">
            <a:off x="5433299" y="3019538"/>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5400000" flipV="1">
            <a:off x="4961514" y="3005402"/>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5400000" flipH="1" flipV="1">
            <a:off x="7903550" y="22165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5400000" flipH="1" flipV="1">
            <a:off x="7410887" y="22165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5400000" flipH="1" flipV="1">
            <a:off x="6930890" y="22165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5400000" flipH="1" flipV="1">
            <a:off x="6438171" y="22165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5400000" flipH="1" flipV="1">
            <a:off x="5945453" y="22165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5400000" flipH="1" flipV="1">
            <a:off x="5442443" y="2210178"/>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5400000" flipH="1" flipV="1">
            <a:off x="4970658" y="2196042"/>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5400000" flipV="1">
            <a:off x="7894147" y="14066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5400000" flipV="1">
            <a:off x="7401483" y="14066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5400000" flipV="1">
            <a:off x="6921486" y="14066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5400000" flipV="1">
            <a:off x="6428768" y="14066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5400000" flipV="1">
            <a:off x="5936050" y="1406650"/>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5400000" flipV="1">
            <a:off x="5433039" y="1400278"/>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5400000" flipV="1">
            <a:off x="4961254" y="1386141"/>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5400000" flipH="1" flipV="1">
            <a:off x="7891415" y="597289"/>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5400000" flipH="1" flipV="1">
            <a:off x="7398752" y="597289"/>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5400000" flipH="1" flipV="1">
            <a:off x="6918755" y="597289"/>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5400000" flipH="1" flipV="1">
            <a:off x="6426036" y="597289"/>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5400000" flipH="1" flipV="1">
            <a:off x="5933318" y="597289"/>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5400000" flipH="1" flipV="1">
            <a:off x="5430308" y="590917"/>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5400000" flipH="1" flipV="1">
            <a:off x="4958523" y="576781"/>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5400000" flipV="1">
            <a:off x="7882012" y="-212611"/>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5400000" flipV="1">
            <a:off x="7389348" y="-212611"/>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5400000" flipV="1">
            <a:off x="6909351" y="-212611"/>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5400000" flipV="1">
            <a:off x="6416633" y="-212611"/>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5400000" flipV="1">
            <a:off x="5923915" y="-212611"/>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5400000" flipV="1">
            <a:off x="5420904" y="-218983"/>
            <a:ext cx="802952" cy="1557505"/>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5400000" flipV="1">
            <a:off x="4949119" y="-233119"/>
            <a:ext cx="802952" cy="1545301"/>
          </a:xfrm>
          <a:prstGeom prst="parallelogram">
            <a:avLst>
              <a:gd name="adj" fmla="val 88032"/>
            </a:avLst>
          </a:prstGeom>
          <a:solidFill>
            <a:srgbClr val="00B0F0">
              <a:alpha val="25000"/>
            </a:srgbClr>
          </a:solidFill>
          <a:ln w="12700">
            <a:gradFill>
              <a:gsLst>
                <a:gs pos="0">
                  <a:srgbClr val="03D4A8"/>
                </a:gs>
                <a:gs pos="25000">
                  <a:srgbClr val="21D6E0"/>
                </a:gs>
                <a:gs pos="75000">
                  <a:srgbClr val="0087E6"/>
                </a:gs>
                <a:gs pos="100000">
                  <a:srgbClr val="005CBF"/>
                </a:gs>
              </a:gsLst>
              <a:lin ang="5400000" scaled="0"/>
            </a:gradFill>
          </a:ln>
          <a:effectLst>
            <a:reflection blurRad="6350" stA="50000" endA="295" endPos="92000" dist="101600" dir="5400000" sy="-100000" algn="bl" rotWithShape="0"/>
          </a:effectLst>
          <a:scene3d>
            <a:camera prst="obliqueBottomRight"/>
            <a:lightRig rig="chilly" dir="t">
              <a:rot lat="0" lon="0" rev="11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696" y="3579862"/>
            <a:ext cx="5469680" cy="1348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3" name="92 Imagen" descr="ZZZZZZ"/>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0" y="0"/>
            <a:ext cx="9144000" cy="5956126"/>
          </a:xfrm>
          <a:prstGeom prst="rect">
            <a:avLst/>
          </a:prstGeom>
          <a:noFill/>
          <a:ln>
            <a:noFill/>
          </a:ln>
        </p:spPr>
      </p:pic>
    </p:spTree>
    <p:extLst>
      <p:ext uri="{BB962C8B-B14F-4D97-AF65-F5344CB8AC3E}">
        <p14:creationId xmlns:p14="http://schemas.microsoft.com/office/powerpoint/2010/main" val="7224331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3"/>
                                        </p:tgtEl>
                                        <p:attrNameLst>
                                          <p:attrName>style.opacity</p:attrName>
                                        </p:attrNameLst>
                                      </p:cBhvr>
                                      <p:to>
                                        <p:strVal val="0"/>
                                      </p:to>
                                    </p:set>
                                    <p:animEffect filter="image" prLst="opacity: 0">
                                      <p:cBhvr rctx="IE">
                                        <p:cTn id="7" dur="indefinite"/>
                                        <p:tgtEl>
                                          <p:spTgt spid="9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 calcmode="lin" valueType="num">
                                      <p:cBhvr additive="base">
                                        <p:cTn id="10" dur="4000" fill="hold"/>
                                        <p:tgtEl>
                                          <p:spTgt spid="37"/>
                                        </p:tgtEl>
                                        <p:attrNameLst>
                                          <p:attrName>ppt_x</p:attrName>
                                        </p:attrNameLst>
                                      </p:cBhvr>
                                      <p:tavLst>
                                        <p:tav tm="0">
                                          <p:val>
                                            <p:strVal val="0-#ppt_w/2"/>
                                          </p:val>
                                        </p:tav>
                                        <p:tav tm="100000">
                                          <p:val>
                                            <p:strVal val="#ppt_x"/>
                                          </p:val>
                                        </p:tav>
                                      </p:tavLst>
                                    </p:anim>
                                    <p:anim calcmode="lin" valueType="num">
                                      <p:cBhvr additive="base">
                                        <p:cTn id="11" dur="4000" fill="hold"/>
                                        <p:tgtEl>
                                          <p:spTgt spid="37"/>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p:cTn id="14" dur="4000" fill="hold"/>
                                        <p:tgtEl>
                                          <p:spTgt spid="37"/>
                                        </p:tgtEl>
                                        <p:attrNameLst>
                                          <p:attrName>ppt_w</p:attrName>
                                        </p:attrNameLst>
                                      </p:cBhvr>
                                      <p:tavLst>
                                        <p:tav tm="0" fmla="#ppt_w*sin(2.5*pi*$)">
                                          <p:val>
                                            <p:fltVal val="0"/>
                                          </p:val>
                                        </p:tav>
                                        <p:tav tm="100000">
                                          <p:val>
                                            <p:fltVal val="1"/>
                                          </p:val>
                                        </p:tav>
                                      </p:tavLst>
                                    </p:anim>
                                    <p:anim calcmode="lin" valueType="num">
                                      <p:cBhvr>
                                        <p:cTn id="15" dur="4000" fill="hold"/>
                                        <p:tgtEl>
                                          <p:spTgt spid="37"/>
                                        </p:tgtEl>
                                        <p:attrNameLst>
                                          <p:attrName>ppt_h</p:attrName>
                                        </p:attrNameLst>
                                      </p:cBhvr>
                                      <p:tavLst>
                                        <p:tav tm="0">
                                          <p:val>
                                            <p:strVal val="#ppt_h"/>
                                          </p:val>
                                        </p:tav>
                                        <p:tav tm="100000">
                                          <p:val>
                                            <p:strVal val="#ppt_h"/>
                                          </p:val>
                                        </p:tav>
                                      </p:tavLst>
                                    </p:anim>
                                  </p:childTnLst>
                                </p:cTn>
                              </p:par>
                              <p:par>
                                <p:cTn id="16" presetID="2" presetClass="exit" presetSubtype="2" fill="hold" grpId="2" nodeType="withEffect">
                                  <p:stCondLst>
                                    <p:cond delay="0"/>
                                  </p:stCondLst>
                                  <p:childTnLst>
                                    <p:anim calcmode="lin" valueType="num">
                                      <p:cBhvr additive="base">
                                        <p:cTn id="17" dur="4500"/>
                                        <p:tgtEl>
                                          <p:spTgt spid="37"/>
                                        </p:tgtEl>
                                        <p:attrNameLst>
                                          <p:attrName>ppt_x</p:attrName>
                                        </p:attrNameLst>
                                      </p:cBhvr>
                                      <p:tavLst>
                                        <p:tav tm="0">
                                          <p:val>
                                            <p:strVal val="ppt_x"/>
                                          </p:val>
                                        </p:tav>
                                        <p:tav tm="100000">
                                          <p:val>
                                            <p:strVal val="1+ppt_w/2"/>
                                          </p:val>
                                        </p:tav>
                                      </p:tavLst>
                                    </p:anim>
                                    <p:anim calcmode="lin" valueType="num">
                                      <p:cBhvr additive="base">
                                        <p:cTn id="18" dur="4500"/>
                                        <p:tgtEl>
                                          <p:spTgt spid="37"/>
                                        </p:tgtEl>
                                        <p:attrNameLst>
                                          <p:attrName>ppt_y</p:attrName>
                                        </p:attrNameLst>
                                      </p:cBhvr>
                                      <p:tavLst>
                                        <p:tav tm="0">
                                          <p:val>
                                            <p:strVal val="ppt_y"/>
                                          </p:val>
                                        </p:tav>
                                        <p:tav tm="100000">
                                          <p:val>
                                            <p:strVal val="ppt_y"/>
                                          </p:val>
                                        </p:tav>
                                      </p:tavLst>
                                    </p:anim>
                                    <p:set>
                                      <p:cBhvr>
                                        <p:cTn id="19" dur="1" fill="hold">
                                          <p:stCondLst>
                                            <p:cond delay="4499"/>
                                          </p:stCondLst>
                                        </p:cTn>
                                        <p:tgtEl>
                                          <p:spTgt spid="37"/>
                                        </p:tgtEl>
                                        <p:attrNameLst>
                                          <p:attrName>style.visibility</p:attrName>
                                        </p:attrNameLst>
                                      </p:cBhvr>
                                      <p:to>
                                        <p:strVal val="hidden"/>
                                      </p:to>
                                    </p:set>
                                  </p:childTnLst>
                                </p:cTn>
                              </p:par>
                              <p:par>
                                <p:cTn id="20" presetID="3" presetClass="exit" presetSubtype="5" fill="hold" grpId="3" nodeType="withEffect">
                                  <p:stCondLst>
                                    <p:cond delay="0"/>
                                  </p:stCondLst>
                                  <p:childTnLst>
                                    <p:animEffect transition="out" filter="blinds(vertical)">
                                      <p:cBhvr>
                                        <p:cTn id="21" dur="5500"/>
                                        <p:tgtEl>
                                          <p:spTgt spid="37"/>
                                        </p:tgtEl>
                                      </p:cBhvr>
                                    </p:animEffect>
                                    <p:set>
                                      <p:cBhvr>
                                        <p:cTn id="22" dur="1" fill="hold">
                                          <p:stCondLst>
                                            <p:cond delay="5499"/>
                                          </p:stCondLst>
                                        </p:cTn>
                                        <p:tgtEl>
                                          <p:spTgt spid="37"/>
                                        </p:tgtEl>
                                        <p:attrNameLst>
                                          <p:attrName>style.visibility</p:attrName>
                                        </p:attrNameLst>
                                      </p:cBhvr>
                                      <p:to>
                                        <p:strVal val="hidden"/>
                                      </p:to>
                                    </p:set>
                                  </p:childTnLst>
                                </p:cTn>
                              </p:par>
                              <p:par>
                                <p:cTn id="23" presetID="2" presetClass="entr" presetSubtype="8"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4000" fill="hold"/>
                                        <p:tgtEl>
                                          <p:spTgt spid="38"/>
                                        </p:tgtEl>
                                        <p:attrNameLst>
                                          <p:attrName>ppt_x</p:attrName>
                                        </p:attrNameLst>
                                      </p:cBhvr>
                                      <p:tavLst>
                                        <p:tav tm="0">
                                          <p:val>
                                            <p:strVal val="0-#ppt_w/2"/>
                                          </p:val>
                                        </p:tav>
                                        <p:tav tm="100000">
                                          <p:val>
                                            <p:strVal val="#ppt_x"/>
                                          </p:val>
                                        </p:tav>
                                      </p:tavLst>
                                    </p:anim>
                                    <p:anim calcmode="lin" valueType="num">
                                      <p:cBhvr additive="base">
                                        <p:cTn id="26" dur="4000" fill="hold"/>
                                        <p:tgtEl>
                                          <p:spTgt spid="38"/>
                                        </p:tgtEl>
                                        <p:attrNameLst>
                                          <p:attrName>ppt_y</p:attrName>
                                        </p:attrNameLst>
                                      </p:cBhvr>
                                      <p:tavLst>
                                        <p:tav tm="0">
                                          <p:val>
                                            <p:strVal val="#ppt_y"/>
                                          </p:val>
                                        </p:tav>
                                        <p:tav tm="100000">
                                          <p:val>
                                            <p:strVal val="#ppt_y"/>
                                          </p:val>
                                        </p:tav>
                                      </p:tavLst>
                                    </p:anim>
                                  </p:childTnLst>
                                </p:cTn>
                              </p:par>
                              <p:par>
                                <p:cTn id="27" presetID="19" presetClass="entr" presetSubtype="10" fill="hold" grpId="1"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p:cTn id="29" dur="4000" fill="hold"/>
                                        <p:tgtEl>
                                          <p:spTgt spid="38"/>
                                        </p:tgtEl>
                                        <p:attrNameLst>
                                          <p:attrName>ppt_w</p:attrName>
                                        </p:attrNameLst>
                                      </p:cBhvr>
                                      <p:tavLst>
                                        <p:tav tm="0" fmla="#ppt_w*sin(2.5*pi*$)">
                                          <p:val>
                                            <p:fltVal val="0"/>
                                          </p:val>
                                        </p:tav>
                                        <p:tav tm="100000">
                                          <p:val>
                                            <p:fltVal val="1"/>
                                          </p:val>
                                        </p:tav>
                                      </p:tavLst>
                                    </p:anim>
                                    <p:anim calcmode="lin" valueType="num">
                                      <p:cBhvr>
                                        <p:cTn id="30" dur="4000" fill="hold"/>
                                        <p:tgtEl>
                                          <p:spTgt spid="38"/>
                                        </p:tgtEl>
                                        <p:attrNameLst>
                                          <p:attrName>ppt_h</p:attrName>
                                        </p:attrNameLst>
                                      </p:cBhvr>
                                      <p:tavLst>
                                        <p:tav tm="0">
                                          <p:val>
                                            <p:strVal val="#ppt_h"/>
                                          </p:val>
                                        </p:tav>
                                        <p:tav tm="100000">
                                          <p:val>
                                            <p:strVal val="#ppt_h"/>
                                          </p:val>
                                        </p:tav>
                                      </p:tavLst>
                                    </p:anim>
                                  </p:childTnLst>
                                </p:cTn>
                              </p:par>
                              <p:par>
                                <p:cTn id="31" presetID="2" presetClass="exit" presetSubtype="2" fill="hold" grpId="2" nodeType="withEffect">
                                  <p:stCondLst>
                                    <p:cond delay="0"/>
                                  </p:stCondLst>
                                  <p:childTnLst>
                                    <p:anim calcmode="lin" valueType="num">
                                      <p:cBhvr additive="base">
                                        <p:cTn id="32" dur="4500"/>
                                        <p:tgtEl>
                                          <p:spTgt spid="38"/>
                                        </p:tgtEl>
                                        <p:attrNameLst>
                                          <p:attrName>ppt_x</p:attrName>
                                        </p:attrNameLst>
                                      </p:cBhvr>
                                      <p:tavLst>
                                        <p:tav tm="0">
                                          <p:val>
                                            <p:strVal val="ppt_x"/>
                                          </p:val>
                                        </p:tav>
                                        <p:tav tm="100000">
                                          <p:val>
                                            <p:strVal val="1+ppt_w/2"/>
                                          </p:val>
                                        </p:tav>
                                      </p:tavLst>
                                    </p:anim>
                                    <p:anim calcmode="lin" valueType="num">
                                      <p:cBhvr additive="base">
                                        <p:cTn id="33" dur="4500"/>
                                        <p:tgtEl>
                                          <p:spTgt spid="38"/>
                                        </p:tgtEl>
                                        <p:attrNameLst>
                                          <p:attrName>ppt_y</p:attrName>
                                        </p:attrNameLst>
                                      </p:cBhvr>
                                      <p:tavLst>
                                        <p:tav tm="0">
                                          <p:val>
                                            <p:strVal val="ppt_y"/>
                                          </p:val>
                                        </p:tav>
                                        <p:tav tm="100000">
                                          <p:val>
                                            <p:strVal val="ppt_y"/>
                                          </p:val>
                                        </p:tav>
                                      </p:tavLst>
                                    </p:anim>
                                    <p:set>
                                      <p:cBhvr>
                                        <p:cTn id="34" dur="1" fill="hold">
                                          <p:stCondLst>
                                            <p:cond delay="4499"/>
                                          </p:stCondLst>
                                        </p:cTn>
                                        <p:tgtEl>
                                          <p:spTgt spid="38"/>
                                        </p:tgtEl>
                                        <p:attrNameLst>
                                          <p:attrName>style.visibility</p:attrName>
                                        </p:attrNameLst>
                                      </p:cBhvr>
                                      <p:to>
                                        <p:strVal val="hidden"/>
                                      </p:to>
                                    </p:set>
                                  </p:childTnLst>
                                </p:cTn>
                              </p:par>
                              <p:par>
                                <p:cTn id="35" presetID="3" presetClass="exit" presetSubtype="5" fill="hold" grpId="3" nodeType="withEffect">
                                  <p:stCondLst>
                                    <p:cond delay="0"/>
                                  </p:stCondLst>
                                  <p:childTnLst>
                                    <p:animEffect transition="out" filter="blinds(vertical)">
                                      <p:cBhvr>
                                        <p:cTn id="36" dur="5500"/>
                                        <p:tgtEl>
                                          <p:spTgt spid="38"/>
                                        </p:tgtEl>
                                      </p:cBhvr>
                                    </p:animEffect>
                                    <p:set>
                                      <p:cBhvr>
                                        <p:cTn id="37" dur="1" fill="hold">
                                          <p:stCondLst>
                                            <p:cond delay="5499"/>
                                          </p:stCondLst>
                                        </p:cTn>
                                        <p:tgtEl>
                                          <p:spTgt spid="38"/>
                                        </p:tgtEl>
                                        <p:attrNameLst>
                                          <p:attrName>style.visibility</p:attrName>
                                        </p:attrNameLst>
                                      </p:cBhvr>
                                      <p:to>
                                        <p:strVal val="hidden"/>
                                      </p:to>
                                    </p:set>
                                  </p:childTnLst>
                                </p:cTn>
                              </p:par>
                              <p:par>
                                <p:cTn id="38" presetID="2" presetClass="entr" presetSubtype="8"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4000" fill="hold"/>
                                        <p:tgtEl>
                                          <p:spTgt spid="39"/>
                                        </p:tgtEl>
                                        <p:attrNameLst>
                                          <p:attrName>ppt_x</p:attrName>
                                        </p:attrNameLst>
                                      </p:cBhvr>
                                      <p:tavLst>
                                        <p:tav tm="0">
                                          <p:val>
                                            <p:strVal val="0-#ppt_w/2"/>
                                          </p:val>
                                        </p:tav>
                                        <p:tav tm="100000">
                                          <p:val>
                                            <p:strVal val="#ppt_x"/>
                                          </p:val>
                                        </p:tav>
                                      </p:tavLst>
                                    </p:anim>
                                    <p:anim calcmode="lin" valueType="num">
                                      <p:cBhvr additive="base">
                                        <p:cTn id="41" dur="4000" fill="hold"/>
                                        <p:tgtEl>
                                          <p:spTgt spid="39"/>
                                        </p:tgtEl>
                                        <p:attrNameLst>
                                          <p:attrName>ppt_y</p:attrName>
                                        </p:attrNameLst>
                                      </p:cBhvr>
                                      <p:tavLst>
                                        <p:tav tm="0">
                                          <p:val>
                                            <p:strVal val="#ppt_y"/>
                                          </p:val>
                                        </p:tav>
                                        <p:tav tm="100000">
                                          <p:val>
                                            <p:strVal val="#ppt_y"/>
                                          </p:val>
                                        </p:tav>
                                      </p:tavLst>
                                    </p:anim>
                                  </p:childTnLst>
                                </p:cTn>
                              </p:par>
                              <p:par>
                                <p:cTn id="42" presetID="19" presetClass="entr" presetSubtype="10" fill="hold" grpId="1"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4000" fill="hold"/>
                                        <p:tgtEl>
                                          <p:spTgt spid="39"/>
                                        </p:tgtEl>
                                        <p:attrNameLst>
                                          <p:attrName>ppt_w</p:attrName>
                                        </p:attrNameLst>
                                      </p:cBhvr>
                                      <p:tavLst>
                                        <p:tav tm="0" fmla="#ppt_w*sin(2.5*pi*$)">
                                          <p:val>
                                            <p:fltVal val="0"/>
                                          </p:val>
                                        </p:tav>
                                        <p:tav tm="100000">
                                          <p:val>
                                            <p:fltVal val="1"/>
                                          </p:val>
                                        </p:tav>
                                      </p:tavLst>
                                    </p:anim>
                                    <p:anim calcmode="lin" valueType="num">
                                      <p:cBhvr>
                                        <p:cTn id="45" dur="4000" fill="hold"/>
                                        <p:tgtEl>
                                          <p:spTgt spid="39"/>
                                        </p:tgtEl>
                                        <p:attrNameLst>
                                          <p:attrName>ppt_h</p:attrName>
                                        </p:attrNameLst>
                                      </p:cBhvr>
                                      <p:tavLst>
                                        <p:tav tm="0">
                                          <p:val>
                                            <p:strVal val="#ppt_h"/>
                                          </p:val>
                                        </p:tav>
                                        <p:tav tm="100000">
                                          <p:val>
                                            <p:strVal val="#ppt_h"/>
                                          </p:val>
                                        </p:tav>
                                      </p:tavLst>
                                    </p:anim>
                                  </p:childTnLst>
                                </p:cTn>
                              </p:par>
                              <p:par>
                                <p:cTn id="46" presetID="2" presetClass="exit" presetSubtype="2" fill="hold" grpId="2" nodeType="withEffect">
                                  <p:stCondLst>
                                    <p:cond delay="0"/>
                                  </p:stCondLst>
                                  <p:childTnLst>
                                    <p:anim calcmode="lin" valueType="num">
                                      <p:cBhvr additive="base">
                                        <p:cTn id="47" dur="4500"/>
                                        <p:tgtEl>
                                          <p:spTgt spid="39"/>
                                        </p:tgtEl>
                                        <p:attrNameLst>
                                          <p:attrName>ppt_x</p:attrName>
                                        </p:attrNameLst>
                                      </p:cBhvr>
                                      <p:tavLst>
                                        <p:tav tm="0">
                                          <p:val>
                                            <p:strVal val="ppt_x"/>
                                          </p:val>
                                        </p:tav>
                                        <p:tav tm="100000">
                                          <p:val>
                                            <p:strVal val="1+ppt_w/2"/>
                                          </p:val>
                                        </p:tav>
                                      </p:tavLst>
                                    </p:anim>
                                    <p:anim calcmode="lin" valueType="num">
                                      <p:cBhvr additive="base">
                                        <p:cTn id="48" dur="4500"/>
                                        <p:tgtEl>
                                          <p:spTgt spid="39"/>
                                        </p:tgtEl>
                                        <p:attrNameLst>
                                          <p:attrName>ppt_y</p:attrName>
                                        </p:attrNameLst>
                                      </p:cBhvr>
                                      <p:tavLst>
                                        <p:tav tm="0">
                                          <p:val>
                                            <p:strVal val="ppt_y"/>
                                          </p:val>
                                        </p:tav>
                                        <p:tav tm="100000">
                                          <p:val>
                                            <p:strVal val="ppt_y"/>
                                          </p:val>
                                        </p:tav>
                                      </p:tavLst>
                                    </p:anim>
                                    <p:set>
                                      <p:cBhvr>
                                        <p:cTn id="49" dur="1" fill="hold">
                                          <p:stCondLst>
                                            <p:cond delay="4499"/>
                                          </p:stCondLst>
                                        </p:cTn>
                                        <p:tgtEl>
                                          <p:spTgt spid="39"/>
                                        </p:tgtEl>
                                        <p:attrNameLst>
                                          <p:attrName>style.visibility</p:attrName>
                                        </p:attrNameLst>
                                      </p:cBhvr>
                                      <p:to>
                                        <p:strVal val="hidden"/>
                                      </p:to>
                                    </p:set>
                                  </p:childTnLst>
                                </p:cTn>
                              </p:par>
                              <p:par>
                                <p:cTn id="50" presetID="3" presetClass="exit" presetSubtype="5" fill="hold" grpId="3" nodeType="withEffect">
                                  <p:stCondLst>
                                    <p:cond delay="0"/>
                                  </p:stCondLst>
                                  <p:childTnLst>
                                    <p:animEffect transition="out" filter="blinds(vertical)">
                                      <p:cBhvr>
                                        <p:cTn id="51" dur="5500"/>
                                        <p:tgtEl>
                                          <p:spTgt spid="39"/>
                                        </p:tgtEl>
                                      </p:cBhvr>
                                    </p:animEffect>
                                    <p:set>
                                      <p:cBhvr>
                                        <p:cTn id="52" dur="1" fill="hold">
                                          <p:stCondLst>
                                            <p:cond delay="5499"/>
                                          </p:stCondLst>
                                        </p:cTn>
                                        <p:tgtEl>
                                          <p:spTgt spid="39"/>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additive="base">
                                        <p:cTn id="55" dur="4000" fill="hold"/>
                                        <p:tgtEl>
                                          <p:spTgt spid="42"/>
                                        </p:tgtEl>
                                        <p:attrNameLst>
                                          <p:attrName>ppt_x</p:attrName>
                                        </p:attrNameLst>
                                      </p:cBhvr>
                                      <p:tavLst>
                                        <p:tav tm="0">
                                          <p:val>
                                            <p:strVal val="0-#ppt_w/2"/>
                                          </p:val>
                                        </p:tav>
                                        <p:tav tm="100000">
                                          <p:val>
                                            <p:strVal val="#ppt_x"/>
                                          </p:val>
                                        </p:tav>
                                      </p:tavLst>
                                    </p:anim>
                                    <p:anim calcmode="lin" valueType="num">
                                      <p:cBhvr additive="base">
                                        <p:cTn id="56" dur="4000" fill="hold"/>
                                        <p:tgtEl>
                                          <p:spTgt spid="42"/>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p:cTn id="59" dur="4000" fill="hold"/>
                                        <p:tgtEl>
                                          <p:spTgt spid="42"/>
                                        </p:tgtEl>
                                        <p:attrNameLst>
                                          <p:attrName>ppt_w</p:attrName>
                                        </p:attrNameLst>
                                      </p:cBhvr>
                                      <p:tavLst>
                                        <p:tav tm="0" fmla="#ppt_w*sin(2.5*pi*$)">
                                          <p:val>
                                            <p:fltVal val="0"/>
                                          </p:val>
                                        </p:tav>
                                        <p:tav tm="100000">
                                          <p:val>
                                            <p:fltVal val="1"/>
                                          </p:val>
                                        </p:tav>
                                      </p:tavLst>
                                    </p:anim>
                                    <p:anim calcmode="lin" valueType="num">
                                      <p:cBhvr>
                                        <p:cTn id="60" dur="4000" fill="hold"/>
                                        <p:tgtEl>
                                          <p:spTgt spid="42"/>
                                        </p:tgtEl>
                                        <p:attrNameLst>
                                          <p:attrName>ppt_h</p:attrName>
                                        </p:attrNameLst>
                                      </p:cBhvr>
                                      <p:tavLst>
                                        <p:tav tm="0">
                                          <p:val>
                                            <p:strVal val="#ppt_h"/>
                                          </p:val>
                                        </p:tav>
                                        <p:tav tm="100000">
                                          <p:val>
                                            <p:strVal val="#ppt_h"/>
                                          </p:val>
                                        </p:tav>
                                      </p:tavLst>
                                    </p:anim>
                                  </p:childTnLst>
                                </p:cTn>
                              </p:par>
                              <p:par>
                                <p:cTn id="61" presetID="2" presetClass="exit" presetSubtype="2" fill="hold" grpId="2" nodeType="withEffect">
                                  <p:stCondLst>
                                    <p:cond delay="0"/>
                                  </p:stCondLst>
                                  <p:childTnLst>
                                    <p:anim calcmode="lin" valueType="num">
                                      <p:cBhvr additive="base">
                                        <p:cTn id="62" dur="4500"/>
                                        <p:tgtEl>
                                          <p:spTgt spid="42"/>
                                        </p:tgtEl>
                                        <p:attrNameLst>
                                          <p:attrName>ppt_x</p:attrName>
                                        </p:attrNameLst>
                                      </p:cBhvr>
                                      <p:tavLst>
                                        <p:tav tm="0">
                                          <p:val>
                                            <p:strVal val="ppt_x"/>
                                          </p:val>
                                        </p:tav>
                                        <p:tav tm="100000">
                                          <p:val>
                                            <p:strVal val="1+ppt_w/2"/>
                                          </p:val>
                                        </p:tav>
                                      </p:tavLst>
                                    </p:anim>
                                    <p:anim calcmode="lin" valueType="num">
                                      <p:cBhvr additive="base">
                                        <p:cTn id="63" dur="4500"/>
                                        <p:tgtEl>
                                          <p:spTgt spid="42"/>
                                        </p:tgtEl>
                                        <p:attrNameLst>
                                          <p:attrName>ppt_y</p:attrName>
                                        </p:attrNameLst>
                                      </p:cBhvr>
                                      <p:tavLst>
                                        <p:tav tm="0">
                                          <p:val>
                                            <p:strVal val="ppt_y"/>
                                          </p:val>
                                        </p:tav>
                                        <p:tav tm="100000">
                                          <p:val>
                                            <p:strVal val="ppt_y"/>
                                          </p:val>
                                        </p:tav>
                                      </p:tavLst>
                                    </p:anim>
                                    <p:set>
                                      <p:cBhvr>
                                        <p:cTn id="64" dur="1" fill="hold">
                                          <p:stCondLst>
                                            <p:cond delay="4499"/>
                                          </p:stCondLst>
                                        </p:cTn>
                                        <p:tgtEl>
                                          <p:spTgt spid="42"/>
                                        </p:tgtEl>
                                        <p:attrNameLst>
                                          <p:attrName>style.visibility</p:attrName>
                                        </p:attrNameLst>
                                      </p:cBhvr>
                                      <p:to>
                                        <p:strVal val="hidden"/>
                                      </p:to>
                                    </p:set>
                                  </p:childTnLst>
                                </p:cTn>
                              </p:par>
                              <p:par>
                                <p:cTn id="65" presetID="3" presetClass="exit" presetSubtype="5" fill="hold" grpId="3" nodeType="withEffect">
                                  <p:stCondLst>
                                    <p:cond delay="0"/>
                                  </p:stCondLst>
                                  <p:childTnLst>
                                    <p:animEffect transition="out" filter="blinds(vertical)">
                                      <p:cBhvr>
                                        <p:cTn id="66" dur="5500"/>
                                        <p:tgtEl>
                                          <p:spTgt spid="42"/>
                                        </p:tgtEl>
                                      </p:cBhvr>
                                    </p:animEffect>
                                    <p:set>
                                      <p:cBhvr>
                                        <p:cTn id="67" dur="1" fill="hold">
                                          <p:stCondLst>
                                            <p:cond delay="5499"/>
                                          </p:stCondLst>
                                        </p:cTn>
                                        <p:tgtEl>
                                          <p:spTgt spid="42"/>
                                        </p:tgtEl>
                                        <p:attrNameLst>
                                          <p:attrName>style.visibility</p:attrName>
                                        </p:attrNameLst>
                                      </p:cBhvr>
                                      <p:to>
                                        <p:strVal val="hidden"/>
                                      </p:to>
                                    </p:set>
                                  </p:childTnLst>
                                </p:cTn>
                              </p:par>
                              <p:par>
                                <p:cTn id="68" presetID="2" presetClass="entr" presetSubtype="8" fill="hold" grpId="0"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additive="base">
                                        <p:cTn id="70" dur="4000" fill="hold"/>
                                        <p:tgtEl>
                                          <p:spTgt spid="40"/>
                                        </p:tgtEl>
                                        <p:attrNameLst>
                                          <p:attrName>ppt_x</p:attrName>
                                        </p:attrNameLst>
                                      </p:cBhvr>
                                      <p:tavLst>
                                        <p:tav tm="0">
                                          <p:val>
                                            <p:strVal val="0-#ppt_w/2"/>
                                          </p:val>
                                        </p:tav>
                                        <p:tav tm="100000">
                                          <p:val>
                                            <p:strVal val="#ppt_x"/>
                                          </p:val>
                                        </p:tav>
                                      </p:tavLst>
                                    </p:anim>
                                    <p:anim calcmode="lin" valueType="num">
                                      <p:cBhvr additive="base">
                                        <p:cTn id="71" dur="4000" fill="hold"/>
                                        <p:tgtEl>
                                          <p:spTgt spid="40"/>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40"/>
                                        </p:tgtEl>
                                        <p:attrNameLst>
                                          <p:attrName>style.visibility</p:attrName>
                                        </p:attrNameLst>
                                      </p:cBhvr>
                                      <p:to>
                                        <p:strVal val="visible"/>
                                      </p:to>
                                    </p:set>
                                    <p:anim calcmode="lin" valueType="num">
                                      <p:cBhvr>
                                        <p:cTn id="74" dur="4000" fill="hold"/>
                                        <p:tgtEl>
                                          <p:spTgt spid="40"/>
                                        </p:tgtEl>
                                        <p:attrNameLst>
                                          <p:attrName>ppt_w</p:attrName>
                                        </p:attrNameLst>
                                      </p:cBhvr>
                                      <p:tavLst>
                                        <p:tav tm="0" fmla="#ppt_w*sin(2.5*pi*$)">
                                          <p:val>
                                            <p:fltVal val="0"/>
                                          </p:val>
                                        </p:tav>
                                        <p:tav tm="100000">
                                          <p:val>
                                            <p:fltVal val="1"/>
                                          </p:val>
                                        </p:tav>
                                      </p:tavLst>
                                    </p:anim>
                                    <p:anim calcmode="lin" valueType="num">
                                      <p:cBhvr>
                                        <p:cTn id="75" dur="4000" fill="hold"/>
                                        <p:tgtEl>
                                          <p:spTgt spid="40"/>
                                        </p:tgtEl>
                                        <p:attrNameLst>
                                          <p:attrName>ppt_h</p:attrName>
                                        </p:attrNameLst>
                                      </p:cBhvr>
                                      <p:tavLst>
                                        <p:tav tm="0">
                                          <p:val>
                                            <p:strVal val="#ppt_h"/>
                                          </p:val>
                                        </p:tav>
                                        <p:tav tm="100000">
                                          <p:val>
                                            <p:strVal val="#ppt_h"/>
                                          </p:val>
                                        </p:tav>
                                      </p:tavLst>
                                    </p:anim>
                                  </p:childTnLst>
                                </p:cTn>
                              </p:par>
                              <p:par>
                                <p:cTn id="76" presetID="2" presetClass="exit" presetSubtype="2" fill="hold" grpId="2" nodeType="withEffect">
                                  <p:stCondLst>
                                    <p:cond delay="0"/>
                                  </p:stCondLst>
                                  <p:childTnLst>
                                    <p:anim calcmode="lin" valueType="num">
                                      <p:cBhvr additive="base">
                                        <p:cTn id="77" dur="4500"/>
                                        <p:tgtEl>
                                          <p:spTgt spid="40"/>
                                        </p:tgtEl>
                                        <p:attrNameLst>
                                          <p:attrName>ppt_x</p:attrName>
                                        </p:attrNameLst>
                                      </p:cBhvr>
                                      <p:tavLst>
                                        <p:tav tm="0">
                                          <p:val>
                                            <p:strVal val="ppt_x"/>
                                          </p:val>
                                        </p:tav>
                                        <p:tav tm="100000">
                                          <p:val>
                                            <p:strVal val="1+ppt_w/2"/>
                                          </p:val>
                                        </p:tav>
                                      </p:tavLst>
                                    </p:anim>
                                    <p:anim calcmode="lin" valueType="num">
                                      <p:cBhvr additive="base">
                                        <p:cTn id="78" dur="4500"/>
                                        <p:tgtEl>
                                          <p:spTgt spid="40"/>
                                        </p:tgtEl>
                                        <p:attrNameLst>
                                          <p:attrName>ppt_y</p:attrName>
                                        </p:attrNameLst>
                                      </p:cBhvr>
                                      <p:tavLst>
                                        <p:tav tm="0">
                                          <p:val>
                                            <p:strVal val="ppt_y"/>
                                          </p:val>
                                        </p:tav>
                                        <p:tav tm="100000">
                                          <p:val>
                                            <p:strVal val="ppt_y"/>
                                          </p:val>
                                        </p:tav>
                                      </p:tavLst>
                                    </p:anim>
                                    <p:set>
                                      <p:cBhvr>
                                        <p:cTn id="79" dur="1" fill="hold">
                                          <p:stCondLst>
                                            <p:cond delay="4499"/>
                                          </p:stCondLst>
                                        </p:cTn>
                                        <p:tgtEl>
                                          <p:spTgt spid="40"/>
                                        </p:tgtEl>
                                        <p:attrNameLst>
                                          <p:attrName>style.visibility</p:attrName>
                                        </p:attrNameLst>
                                      </p:cBhvr>
                                      <p:to>
                                        <p:strVal val="hidden"/>
                                      </p:to>
                                    </p:set>
                                  </p:childTnLst>
                                </p:cTn>
                              </p:par>
                              <p:par>
                                <p:cTn id="80" presetID="3" presetClass="exit" presetSubtype="5" fill="hold" grpId="3" nodeType="withEffect">
                                  <p:stCondLst>
                                    <p:cond delay="0"/>
                                  </p:stCondLst>
                                  <p:childTnLst>
                                    <p:animEffect transition="out" filter="blinds(vertical)">
                                      <p:cBhvr>
                                        <p:cTn id="81" dur="5500"/>
                                        <p:tgtEl>
                                          <p:spTgt spid="40"/>
                                        </p:tgtEl>
                                      </p:cBhvr>
                                    </p:animEffect>
                                    <p:set>
                                      <p:cBhvr>
                                        <p:cTn id="82" dur="1" fill="hold">
                                          <p:stCondLst>
                                            <p:cond delay="5499"/>
                                          </p:stCondLst>
                                        </p:cTn>
                                        <p:tgtEl>
                                          <p:spTgt spid="40"/>
                                        </p:tgtEl>
                                        <p:attrNameLst>
                                          <p:attrName>style.visibility</p:attrName>
                                        </p:attrNameLst>
                                      </p:cBhvr>
                                      <p:to>
                                        <p:strVal val="hidden"/>
                                      </p:to>
                                    </p:set>
                                  </p:childTnLst>
                                </p:cTn>
                              </p:par>
                              <p:par>
                                <p:cTn id="83" presetID="2" presetClass="entr" presetSubtype="8"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anim calcmode="lin" valueType="num">
                                      <p:cBhvr additive="base">
                                        <p:cTn id="85" dur="4000" fill="hold"/>
                                        <p:tgtEl>
                                          <p:spTgt spid="43"/>
                                        </p:tgtEl>
                                        <p:attrNameLst>
                                          <p:attrName>ppt_x</p:attrName>
                                        </p:attrNameLst>
                                      </p:cBhvr>
                                      <p:tavLst>
                                        <p:tav tm="0">
                                          <p:val>
                                            <p:strVal val="0-#ppt_w/2"/>
                                          </p:val>
                                        </p:tav>
                                        <p:tav tm="100000">
                                          <p:val>
                                            <p:strVal val="#ppt_x"/>
                                          </p:val>
                                        </p:tav>
                                      </p:tavLst>
                                    </p:anim>
                                    <p:anim calcmode="lin" valueType="num">
                                      <p:cBhvr additive="base">
                                        <p:cTn id="86" dur="4000" fill="hold"/>
                                        <p:tgtEl>
                                          <p:spTgt spid="43"/>
                                        </p:tgtEl>
                                        <p:attrNameLst>
                                          <p:attrName>ppt_y</p:attrName>
                                        </p:attrNameLst>
                                      </p:cBhvr>
                                      <p:tavLst>
                                        <p:tav tm="0">
                                          <p:val>
                                            <p:strVal val="#ppt_y"/>
                                          </p:val>
                                        </p:tav>
                                        <p:tav tm="100000">
                                          <p:val>
                                            <p:strVal val="#ppt_y"/>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p:cTn id="89" dur="4000" fill="hold"/>
                                        <p:tgtEl>
                                          <p:spTgt spid="43"/>
                                        </p:tgtEl>
                                        <p:attrNameLst>
                                          <p:attrName>ppt_w</p:attrName>
                                        </p:attrNameLst>
                                      </p:cBhvr>
                                      <p:tavLst>
                                        <p:tav tm="0" fmla="#ppt_w*sin(2.5*pi*$)">
                                          <p:val>
                                            <p:fltVal val="0"/>
                                          </p:val>
                                        </p:tav>
                                        <p:tav tm="100000">
                                          <p:val>
                                            <p:fltVal val="1"/>
                                          </p:val>
                                        </p:tav>
                                      </p:tavLst>
                                    </p:anim>
                                    <p:anim calcmode="lin" valueType="num">
                                      <p:cBhvr>
                                        <p:cTn id="90" dur="4000" fill="hold"/>
                                        <p:tgtEl>
                                          <p:spTgt spid="43"/>
                                        </p:tgtEl>
                                        <p:attrNameLst>
                                          <p:attrName>ppt_h</p:attrName>
                                        </p:attrNameLst>
                                      </p:cBhvr>
                                      <p:tavLst>
                                        <p:tav tm="0">
                                          <p:val>
                                            <p:strVal val="#ppt_h"/>
                                          </p:val>
                                        </p:tav>
                                        <p:tav tm="100000">
                                          <p:val>
                                            <p:strVal val="#ppt_h"/>
                                          </p:val>
                                        </p:tav>
                                      </p:tavLst>
                                    </p:anim>
                                  </p:childTnLst>
                                </p:cTn>
                              </p:par>
                              <p:par>
                                <p:cTn id="91" presetID="2" presetClass="exit" presetSubtype="2" fill="hold" grpId="2" nodeType="withEffect">
                                  <p:stCondLst>
                                    <p:cond delay="0"/>
                                  </p:stCondLst>
                                  <p:childTnLst>
                                    <p:anim calcmode="lin" valueType="num">
                                      <p:cBhvr additive="base">
                                        <p:cTn id="92" dur="4500"/>
                                        <p:tgtEl>
                                          <p:spTgt spid="43"/>
                                        </p:tgtEl>
                                        <p:attrNameLst>
                                          <p:attrName>ppt_x</p:attrName>
                                        </p:attrNameLst>
                                      </p:cBhvr>
                                      <p:tavLst>
                                        <p:tav tm="0">
                                          <p:val>
                                            <p:strVal val="ppt_x"/>
                                          </p:val>
                                        </p:tav>
                                        <p:tav tm="100000">
                                          <p:val>
                                            <p:strVal val="1+ppt_w/2"/>
                                          </p:val>
                                        </p:tav>
                                      </p:tavLst>
                                    </p:anim>
                                    <p:anim calcmode="lin" valueType="num">
                                      <p:cBhvr additive="base">
                                        <p:cTn id="93" dur="4500"/>
                                        <p:tgtEl>
                                          <p:spTgt spid="43"/>
                                        </p:tgtEl>
                                        <p:attrNameLst>
                                          <p:attrName>ppt_y</p:attrName>
                                        </p:attrNameLst>
                                      </p:cBhvr>
                                      <p:tavLst>
                                        <p:tav tm="0">
                                          <p:val>
                                            <p:strVal val="ppt_y"/>
                                          </p:val>
                                        </p:tav>
                                        <p:tav tm="100000">
                                          <p:val>
                                            <p:strVal val="ppt_y"/>
                                          </p:val>
                                        </p:tav>
                                      </p:tavLst>
                                    </p:anim>
                                    <p:set>
                                      <p:cBhvr>
                                        <p:cTn id="94" dur="1" fill="hold">
                                          <p:stCondLst>
                                            <p:cond delay="4499"/>
                                          </p:stCondLst>
                                        </p:cTn>
                                        <p:tgtEl>
                                          <p:spTgt spid="43"/>
                                        </p:tgtEl>
                                        <p:attrNameLst>
                                          <p:attrName>style.visibility</p:attrName>
                                        </p:attrNameLst>
                                      </p:cBhvr>
                                      <p:to>
                                        <p:strVal val="hidden"/>
                                      </p:to>
                                    </p:set>
                                  </p:childTnLst>
                                </p:cTn>
                              </p:par>
                              <p:par>
                                <p:cTn id="95" presetID="3" presetClass="exit" presetSubtype="5" fill="hold" grpId="3" nodeType="withEffect">
                                  <p:stCondLst>
                                    <p:cond delay="0"/>
                                  </p:stCondLst>
                                  <p:childTnLst>
                                    <p:animEffect transition="out" filter="blinds(vertical)">
                                      <p:cBhvr>
                                        <p:cTn id="96" dur="5500"/>
                                        <p:tgtEl>
                                          <p:spTgt spid="43"/>
                                        </p:tgtEl>
                                      </p:cBhvr>
                                    </p:animEffect>
                                    <p:set>
                                      <p:cBhvr>
                                        <p:cTn id="97" dur="1" fill="hold">
                                          <p:stCondLst>
                                            <p:cond delay="5499"/>
                                          </p:stCondLst>
                                        </p:cTn>
                                        <p:tgtEl>
                                          <p:spTgt spid="43"/>
                                        </p:tgtEl>
                                        <p:attrNameLst>
                                          <p:attrName>style.visibility</p:attrName>
                                        </p:attrNameLst>
                                      </p:cBhvr>
                                      <p:to>
                                        <p:strVal val="hidden"/>
                                      </p:to>
                                    </p:set>
                                  </p:childTnLst>
                                </p:cTn>
                              </p:par>
                              <p:par>
                                <p:cTn id="98" presetID="2" presetClass="entr" presetSubtype="8" fill="hold" grpId="0" nodeType="withEffect">
                                  <p:stCondLst>
                                    <p:cond delay="0"/>
                                  </p:stCondLst>
                                  <p:childTnLst>
                                    <p:set>
                                      <p:cBhvr>
                                        <p:cTn id="99" dur="1" fill="hold">
                                          <p:stCondLst>
                                            <p:cond delay="0"/>
                                          </p:stCondLst>
                                        </p:cTn>
                                        <p:tgtEl>
                                          <p:spTgt spid="41"/>
                                        </p:tgtEl>
                                        <p:attrNameLst>
                                          <p:attrName>style.visibility</p:attrName>
                                        </p:attrNameLst>
                                      </p:cBhvr>
                                      <p:to>
                                        <p:strVal val="visible"/>
                                      </p:to>
                                    </p:set>
                                    <p:anim calcmode="lin" valueType="num">
                                      <p:cBhvr additive="base">
                                        <p:cTn id="100" dur="4000" fill="hold"/>
                                        <p:tgtEl>
                                          <p:spTgt spid="41"/>
                                        </p:tgtEl>
                                        <p:attrNameLst>
                                          <p:attrName>ppt_x</p:attrName>
                                        </p:attrNameLst>
                                      </p:cBhvr>
                                      <p:tavLst>
                                        <p:tav tm="0">
                                          <p:val>
                                            <p:strVal val="0-#ppt_w/2"/>
                                          </p:val>
                                        </p:tav>
                                        <p:tav tm="100000">
                                          <p:val>
                                            <p:strVal val="#ppt_x"/>
                                          </p:val>
                                        </p:tav>
                                      </p:tavLst>
                                    </p:anim>
                                    <p:anim calcmode="lin" valueType="num">
                                      <p:cBhvr additive="base">
                                        <p:cTn id="101" dur="4000" fill="hold"/>
                                        <p:tgtEl>
                                          <p:spTgt spid="41"/>
                                        </p:tgtEl>
                                        <p:attrNameLst>
                                          <p:attrName>ppt_y</p:attrName>
                                        </p:attrNameLst>
                                      </p:cBhvr>
                                      <p:tavLst>
                                        <p:tav tm="0">
                                          <p:val>
                                            <p:strVal val="#ppt_y"/>
                                          </p:val>
                                        </p:tav>
                                        <p:tav tm="100000">
                                          <p:val>
                                            <p:strVal val="#ppt_y"/>
                                          </p:val>
                                        </p:tav>
                                      </p:tavLst>
                                    </p:anim>
                                  </p:childTnLst>
                                </p:cTn>
                              </p:par>
                              <p:par>
                                <p:cTn id="102" presetID="19" presetClass="entr" presetSubtype="10" fill="hold" grpId="1" nodeType="withEffect">
                                  <p:stCondLst>
                                    <p:cond delay="0"/>
                                  </p:stCondLst>
                                  <p:childTnLst>
                                    <p:set>
                                      <p:cBhvr>
                                        <p:cTn id="103" dur="1" fill="hold">
                                          <p:stCondLst>
                                            <p:cond delay="0"/>
                                          </p:stCondLst>
                                        </p:cTn>
                                        <p:tgtEl>
                                          <p:spTgt spid="41"/>
                                        </p:tgtEl>
                                        <p:attrNameLst>
                                          <p:attrName>style.visibility</p:attrName>
                                        </p:attrNameLst>
                                      </p:cBhvr>
                                      <p:to>
                                        <p:strVal val="visible"/>
                                      </p:to>
                                    </p:set>
                                    <p:anim calcmode="lin" valueType="num">
                                      <p:cBhvr>
                                        <p:cTn id="104" dur="4000" fill="hold"/>
                                        <p:tgtEl>
                                          <p:spTgt spid="41"/>
                                        </p:tgtEl>
                                        <p:attrNameLst>
                                          <p:attrName>ppt_w</p:attrName>
                                        </p:attrNameLst>
                                      </p:cBhvr>
                                      <p:tavLst>
                                        <p:tav tm="0" fmla="#ppt_w*sin(2.5*pi*$)">
                                          <p:val>
                                            <p:fltVal val="0"/>
                                          </p:val>
                                        </p:tav>
                                        <p:tav tm="100000">
                                          <p:val>
                                            <p:fltVal val="1"/>
                                          </p:val>
                                        </p:tav>
                                      </p:tavLst>
                                    </p:anim>
                                    <p:anim calcmode="lin" valueType="num">
                                      <p:cBhvr>
                                        <p:cTn id="105" dur="4000" fill="hold"/>
                                        <p:tgtEl>
                                          <p:spTgt spid="41"/>
                                        </p:tgtEl>
                                        <p:attrNameLst>
                                          <p:attrName>ppt_h</p:attrName>
                                        </p:attrNameLst>
                                      </p:cBhvr>
                                      <p:tavLst>
                                        <p:tav tm="0">
                                          <p:val>
                                            <p:strVal val="#ppt_h"/>
                                          </p:val>
                                        </p:tav>
                                        <p:tav tm="100000">
                                          <p:val>
                                            <p:strVal val="#ppt_h"/>
                                          </p:val>
                                        </p:tav>
                                      </p:tavLst>
                                    </p:anim>
                                  </p:childTnLst>
                                </p:cTn>
                              </p:par>
                              <p:par>
                                <p:cTn id="106" presetID="2" presetClass="exit" presetSubtype="2" fill="hold" grpId="2" nodeType="withEffect">
                                  <p:stCondLst>
                                    <p:cond delay="0"/>
                                  </p:stCondLst>
                                  <p:childTnLst>
                                    <p:anim calcmode="lin" valueType="num">
                                      <p:cBhvr additive="base">
                                        <p:cTn id="107" dur="4500"/>
                                        <p:tgtEl>
                                          <p:spTgt spid="41"/>
                                        </p:tgtEl>
                                        <p:attrNameLst>
                                          <p:attrName>ppt_x</p:attrName>
                                        </p:attrNameLst>
                                      </p:cBhvr>
                                      <p:tavLst>
                                        <p:tav tm="0">
                                          <p:val>
                                            <p:strVal val="ppt_x"/>
                                          </p:val>
                                        </p:tav>
                                        <p:tav tm="100000">
                                          <p:val>
                                            <p:strVal val="1+ppt_w/2"/>
                                          </p:val>
                                        </p:tav>
                                      </p:tavLst>
                                    </p:anim>
                                    <p:anim calcmode="lin" valueType="num">
                                      <p:cBhvr additive="base">
                                        <p:cTn id="108" dur="4500"/>
                                        <p:tgtEl>
                                          <p:spTgt spid="41"/>
                                        </p:tgtEl>
                                        <p:attrNameLst>
                                          <p:attrName>ppt_y</p:attrName>
                                        </p:attrNameLst>
                                      </p:cBhvr>
                                      <p:tavLst>
                                        <p:tav tm="0">
                                          <p:val>
                                            <p:strVal val="ppt_y"/>
                                          </p:val>
                                        </p:tav>
                                        <p:tav tm="100000">
                                          <p:val>
                                            <p:strVal val="ppt_y"/>
                                          </p:val>
                                        </p:tav>
                                      </p:tavLst>
                                    </p:anim>
                                    <p:set>
                                      <p:cBhvr>
                                        <p:cTn id="109" dur="1" fill="hold">
                                          <p:stCondLst>
                                            <p:cond delay="4499"/>
                                          </p:stCondLst>
                                        </p:cTn>
                                        <p:tgtEl>
                                          <p:spTgt spid="41"/>
                                        </p:tgtEl>
                                        <p:attrNameLst>
                                          <p:attrName>style.visibility</p:attrName>
                                        </p:attrNameLst>
                                      </p:cBhvr>
                                      <p:to>
                                        <p:strVal val="hidden"/>
                                      </p:to>
                                    </p:set>
                                  </p:childTnLst>
                                </p:cTn>
                              </p:par>
                              <p:par>
                                <p:cTn id="110" presetID="3" presetClass="exit" presetSubtype="5" fill="hold" grpId="3" nodeType="withEffect">
                                  <p:stCondLst>
                                    <p:cond delay="0"/>
                                  </p:stCondLst>
                                  <p:childTnLst>
                                    <p:animEffect transition="out" filter="blinds(vertical)">
                                      <p:cBhvr>
                                        <p:cTn id="111" dur="5500"/>
                                        <p:tgtEl>
                                          <p:spTgt spid="41"/>
                                        </p:tgtEl>
                                      </p:cBhvr>
                                    </p:animEffect>
                                    <p:set>
                                      <p:cBhvr>
                                        <p:cTn id="112" dur="1" fill="hold">
                                          <p:stCondLst>
                                            <p:cond delay="5499"/>
                                          </p:stCondLst>
                                        </p:cTn>
                                        <p:tgtEl>
                                          <p:spTgt spid="41"/>
                                        </p:tgtEl>
                                        <p:attrNameLst>
                                          <p:attrName>style.visibility</p:attrName>
                                        </p:attrNameLst>
                                      </p:cBhvr>
                                      <p:to>
                                        <p:strVal val="hidden"/>
                                      </p:to>
                                    </p:set>
                                  </p:childTnLst>
                                </p:cTn>
                              </p:par>
                              <p:par>
                                <p:cTn id="113" presetID="2" presetClass="entr" presetSubtype="8" fill="hold" grpId="0" nodeType="withEffect">
                                  <p:stCondLst>
                                    <p:cond delay="0"/>
                                  </p:stCondLst>
                                  <p:childTnLst>
                                    <p:set>
                                      <p:cBhvr>
                                        <p:cTn id="114" dur="1" fill="hold">
                                          <p:stCondLst>
                                            <p:cond delay="0"/>
                                          </p:stCondLst>
                                        </p:cTn>
                                        <p:tgtEl>
                                          <p:spTgt spid="30"/>
                                        </p:tgtEl>
                                        <p:attrNameLst>
                                          <p:attrName>style.visibility</p:attrName>
                                        </p:attrNameLst>
                                      </p:cBhvr>
                                      <p:to>
                                        <p:strVal val="visible"/>
                                      </p:to>
                                    </p:set>
                                    <p:anim calcmode="lin" valueType="num">
                                      <p:cBhvr additive="base">
                                        <p:cTn id="115" dur="4000" fill="hold"/>
                                        <p:tgtEl>
                                          <p:spTgt spid="30"/>
                                        </p:tgtEl>
                                        <p:attrNameLst>
                                          <p:attrName>ppt_x</p:attrName>
                                        </p:attrNameLst>
                                      </p:cBhvr>
                                      <p:tavLst>
                                        <p:tav tm="0">
                                          <p:val>
                                            <p:strVal val="0-#ppt_w/2"/>
                                          </p:val>
                                        </p:tav>
                                        <p:tav tm="100000">
                                          <p:val>
                                            <p:strVal val="#ppt_x"/>
                                          </p:val>
                                        </p:tav>
                                      </p:tavLst>
                                    </p:anim>
                                    <p:anim calcmode="lin" valueType="num">
                                      <p:cBhvr additive="base">
                                        <p:cTn id="116" dur="4000" fill="hold"/>
                                        <p:tgtEl>
                                          <p:spTgt spid="30"/>
                                        </p:tgtEl>
                                        <p:attrNameLst>
                                          <p:attrName>ppt_y</p:attrName>
                                        </p:attrNameLst>
                                      </p:cBhvr>
                                      <p:tavLst>
                                        <p:tav tm="0">
                                          <p:val>
                                            <p:strVal val="#ppt_y"/>
                                          </p:val>
                                        </p:tav>
                                        <p:tav tm="100000">
                                          <p:val>
                                            <p:strVal val="#ppt_y"/>
                                          </p:val>
                                        </p:tav>
                                      </p:tavLst>
                                    </p:anim>
                                  </p:childTnLst>
                                </p:cTn>
                              </p:par>
                              <p:par>
                                <p:cTn id="117" presetID="19" presetClass="entr" presetSubtype="10" fill="hold" grpId="1" nodeType="withEffect">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4000" fill="hold"/>
                                        <p:tgtEl>
                                          <p:spTgt spid="30"/>
                                        </p:tgtEl>
                                        <p:attrNameLst>
                                          <p:attrName>ppt_w</p:attrName>
                                        </p:attrNameLst>
                                      </p:cBhvr>
                                      <p:tavLst>
                                        <p:tav tm="0" fmla="#ppt_w*sin(2.5*pi*$)">
                                          <p:val>
                                            <p:fltVal val="0"/>
                                          </p:val>
                                        </p:tav>
                                        <p:tav tm="100000">
                                          <p:val>
                                            <p:fltVal val="1"/>
                                          </p:val>
                                        </p:tav>
                                      </p:tavLst>
                                    </p:anim>
                                    <p:anim calcmode="lin" valueType="num">
                                      <p:cBhvr>
                                        <p:cTn id="120" dur="4000" fill="hold"/>
                                        <p:tgtEl>
                                          <p:spTgt spid="30"/>
                                        </p:tgtEl>
                                        <p:attrNameLst>
                                          <p:attrName>ppt_h</p:attrName>
                                        </p:attrNameLst>
                                      </p:cBhvr>
                                      <p:tavLst>
                                        <p:tav tm="0">
                                          <p:val>
                                            <p:strVal val="#ppt_h"/>
                                          </p:val>
                                        </p:tav>
                                        <p:tav tm="100000">
                                          <p:val>
                                            <p:strVal val="#ppt_h"/>
                                          </p:val>
                                        </p:tav>
                                      </p:tavLst>
                                    </p:anim>
                                  </p:childTnLst>
                                </p:cTn>
                              </p:par>
                              <p:par>
                                <p:cTn id="121" presetID="2" presetClass="exit" presetSubtype="2" fill="hold" grpId="2" nodeType="withEffect">
                                  <p:stCondLst>
                                    <p:cond delay="0"/>
                                  </p:stCondLst>
                                  <p:childTnLst>
                                    <p:anim calcmode="lin" valueType="num">
                                      <p:cBhvr additive="base">
                                        <p:cTn id="122" dur="4500"/>
                                        <p:tgtEl>
                                          <p:spTgt spid="30"/>
                                        </p:tgtEl>
                                        <p:attrNameLst>
                                          <p:attrName>ppt_x</p:attrName>
                                        </p:attrNameLst>
                                      </p:cBhvr>
                                      <p:tavLst>
                                        <p:tav tm="0">
                                          <p:val>
                                            <p:strVal val="ppt_x"/>
                                          </p:val>
                                        </p:tav>
                                        <p:tav tm="100000">
                                          <p:val>
                                            <p:strVal val="1+ppt_w/2"/>
                                          </p:val>
                                        </p:tav>
                                      </p:tavLst>
                                    </p:anim>
                                    <p:anim calcmode="lin" valueType="num">
                                      <p:cBhvr additive="base">
                                        <p:cTn id="123" dur="4500"/>
                                        <p:tgtEl>
                                          <p:spTgt spid="30"/>
                                        </p:tgtEl>
                                        <p:attrNameLst>
                                          <p:attrName>ppt_y</p:attrName>
                                        </p:attrNameLst>
                                      </p:cBhvr>
                                      <p:tavLst>
                                        <p:tav tm="0">
                                          <p:val>
                                            <p:strVal val="ppt_y"/>
                                          </p:val>
                                        </p:tav>
                                        <p:tav tm="100000">
                                          <p:val>
                                            <p:strVal val="ppt_y"/>
                                          </p:val>
                                        </p:tav>
                                      </p:tavLst>
                                    </p:anim>
                                    <p:set>
                                      <p:cBhvr>
                                        <p:cTn id="124" dur="1" fill="hold">
                                          <p:stCondLst>
                                            <p:cond delay="4499"/>
                                          </p:stCondLst>
                                        </p:cTn>
                                        <p:tgtEl>
                                          <p:spTgt spid="30"/>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5500"/>
                                        <p:tgtEl>
                                          <p:spTgt spid="30"/>
                                        </p:tgtEl>
                                      </p:cBhvr>
                                    </p:animEffect>
                                    <p:set>
                                      <p:cBhvr>
                                        <p:cTn id="127" dur="1" fill="hold">
                                          <p:stCondLst>
                                            <p:cond delay="5499"/>
                                          </p:stCondLst>
                                        </p:cTn>
                                        <p:tgtEl>
                                          <p:spTgt spid="30"/>
                                        </p:tgtEl>
                                        <p:attrNameLst>
                                          <p:attrName>style.visibility</p:attrName>
                                        </p:attrNameLst>
                                      </p:cBhvr>
                                      <p:to>
                                        <p:strVal val="hidden"/>
                                      </p:to>
                                    </p:set>
                                  </p:childTnLst>
                                </p:cTn>
                              </p:par>
                              <p:par>
                                <p:cTn id="128" presetID="2" presetClass="entr" presetSubtype="8"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4000" fill="hold"/>
                                        <p:tgtEl>
                                          <p:spTgt spid="36"/>
                                        </p:tgtEl>
                                        <p:attrNameLst>
                                          <p:attrName>ppt_x</p:attrName>
                                        </p:attrNameLst>
                                      </p:cBhvr>
                                      <p:tavLst>
                                        <p:tav tm="0">
                                          <p:val>
                                            <p:strVal val="0-#ppt_w/2"/>
                                          </p:val>
                                        </p:tav>
                                        <p:tav tm="100000">
                                          <p:val>
                                            <p:strVal val="#ppt_x"/>
                                          </p:val>
                                        </p:tav>
                                      </p:tavLst>
                                    </p:anim>
                                    <p:anim calcmode="lin" valueType="num">
                                      <p:cBhvr additive="base">
                                        <p:cTn id="131" dur="4000" fill="hold"/>
                                        <p:tgtEl>
                                          <p:spTgt spid="36"/>
                                        </p:tgtEl>
                                        <p:attrNameLst>
                                          <p:attrName>ppt_y</p:attrName>
                                        </p:attrNameLst>
                                      </p:cBhvr>
                                      <p:tavLst>
                                        <p:tav tm="0">
                                          <p:val>
                                            <p:strVal val="#ppt_y"/>
                                          </p:val>
                                        </p:tav>
                                        <p:tav tm="100000">
                                          <p:val>
                                            <p:strVal val="#ppt_y"/>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p:cTn id="134" dur="4000" fill="hold"/>
                                        <p:tgtEl>
                                          <p:spTgt spid="36"/>
                                        </p:tgtEl>
                                        <p:attrNameLst>
                                          <p:attrName>ppt_w</p:attrName>
                                        </p:attrNameLst>
                                      </p:cBhvr>
                                      <p:tavLst>
                                        <p:tav tm="0" fmla="#ppt_w*sin(2.5*pi*$)">
                                          <p:val>
                                            <p:fltVal val="0"/>
                                          </p:val>
                                        </p:tav>
                                        <p:tav tm="100000">
                                          <p:val>
                                            <p:fltVal val="1"/>
                                          </p:val>
                                        </p:tav>
                                      </p:tavLst>
                                    </p:anim>
                                    <p:anim calcmode="lin" valueType="num">
                                      <p:cBhvr>
                                        <p:cTn id="135" dur="4000" fill="hold"/>
                                        <p:tgtEl>
                                          <p:spTgt spid="36"/>
                                        </p:tgtEl>
                                        <p:attrNameLst>
                                          <p:attrName>ppt_h</p:attrName>
                                        </p:attrNameLst>
                                      </p:cBhvr>
                                      <p:tavLst>
                                        <p:tav tm="0">
                                          <p:val>
                                            <p:strVal val="#ppt_h"/>
                                          </p:val>
                                        </p:tav>
                                        <p:tav tm="100000">
                                          <p:val>
                                            <p:strVal val="#ppt_h"/>
                                          </p:val>
                                        </p:tav>
                                      </p:tavLst>
                                    </p:anim>
                                  </p:childTnLst>
                                </p:cTn>
                              </p:par>
                              <p:par>
                                <p:cTn id="136" presetID="2" presetClass="exit" presetSubtype="2" fill="hold" grpId="2" nodeType="withEffect">
                                  <p:stCondLst>
                                    <p:cond delay="0"/>
                                  </p:stCondLst>
                                  <p:childTnLst>
                                    <p:anim calcmode="lin" valueType="num">
                                      <p:cBhvr additive="base">
                                        <p:cTn id="137" dur="4500"/>
                                        <p:tgtEl>
                                          <p:spTgt spid="36"/>
                                        </p:tgtEl>
                                        <p:attrNameLst>
                                          <p:attrName>ppt_x</p:attrName>
                                        </p:attrNameLst>
                                      </p:cBhvr>
                                      <p:tavLst>
                                        <p:tav tm="0">
                                          <p:val>
                                            <p:strVal val="ppt_x"/>
                                          </p:val>
                                        </p:tav>
                                        <p:tav tm="100000">
                                          <p:val>
                                            <p:strVal val="1+ppt_w/2"/>
                                          </p:val>
                                        </p:tav>
                                      </p:tavLst>
                                    </p:anim>
                                    <p:anim calcmode="lin" valueType="num">
                                      <p:cBhvr additive="base">
                                        <p:cTn id="138" dur="4500"/>
                                        <p:tgtEl>
                                          <p:spTgt spid="36"/>
                                        </p:tgtEl>
                                        <p:attrNameLst>
                                          <p:attrName>ppt_y</p:attrName>
                                        </p:attrNameLst>
                                      </p:cBhvr>
                                      <p:tavLst>
                                        <p:tav tm="0">
                                          <p:val>
                                            <p:strVal val="ppt_y"/>
                                          </p:val>
                                        </p:tav>
                                        <p:tav tm="100000">
                                          <p:val>
                                            <p:strVal val="ppt_y"/>
                                          </p:val>
                                        </p:tav>
                                      </p:tavLst>
                                    </p:anim>
                                    <p:set>
                                      <p:cBhvr>
                                        <p:cTn id="139" dur="1" fill="hold">
                                          <p:stCondLst>
                                            <p:cond delay="4499"/>
                                          </p:stCondLst>
                                        </p:cTn>
                                        <p:tgtEl>
                                          <p:spTgt spid="36"/>
                                        </p:tgtEl>
                                        <p:attrNameLst>
                                          <p:attrName>style.visibility</p:attrName>
                                        </p:attrNameLst>
                                      </p:cBhvr>
                                      <p:to>
                                        <p:strVal val="hidden"/>
                                      </p:to>
                                    </p:set>
                                  </p:childTnLst>
                                </p:cTn>
                              </p:par>
                              <p:par>
                                <p:cTn id="140" presetID="3" presetClass="exit" presetSubtype="5" fill="hold" grpId="3" nodeType="withEffect">
                                  <p:stCondLst>
                                    <p:cond delay="0"/>
                                  </p:stCondLst>
                                  <p:childTnLst>
                                    <p:animEffect transition="out" filter="blinds(vertical)">
                                      <p:cBhvr>
                                        <p:cTn id="141" dur="5500"/>
                                        <p:tgtEl>
                                          <p:spTgt spid="36"/>
                                        </p:tgtEl>
                                      </p:cBhvr>
                                    </p:animEffect>
                                    <p:set>
                                      <p:cBhvr>
                                        <p:cTn id="142" dur="1" fill="hold">
                                          <p:stCondLst>
                                            <p:cond delay="5499"/>
                                          </p:stCondLst>
                                        </p:cTn>
                                        <p:tgtEl>
                                          <p:spTgt spid="36"/>
                                        </p:tgtEl>
                                        <p:attrNameLst>
                                          <p:attrName>style.visibility</p:attrName>
                                        </p:attrNameLst>
                                      </p:cBhvr>
                                      <p:to>
                                        <p:strVal val="hidden"/>
                                      </p:to>
                                    </p:set>
                                  </p:childTnLst>
                                </p:cTn>
                              </p:par>
                              <p:par>
                                <p:cTn id="143" presetID="2" presetClass="entr" presetSubtype="8" fill="hold" grpId="0" nodeType="withEffect">
                                  <p:stCondLst>
                                    <p:cond delay="0"/>
                                  </p:stCondLst>
                                  <p:childTnLst>
                                    <p:set>
                                      <p:cBhvr>
                                        <p:cTn id="144" dur="1" fill="hold">
                                          <p:stCondLst>
                                            <p:cond delay="0"/>
                                          </p:stCondLst>
                                        </p:cTn>
                                        <p:tgtEl>
                                          <p:spTgt spid="35"/>
                                        </p:tgtEl>
                                        <p:attrNameLst>
                                          <p:attrName>style.visibility</p:attrName>
                                        </p:attrNameLst>
                                      </p:cBhvr>
                                      <p:to>
                                        <p:strVal val="visible"/>
                                      </p:to>
                                    </p:set>
                                    <p:anim calcmode="lin" valueType="num">
                                      <p:cBhvr additive="base">
                                        <p:cTn id="145" dur="4000" fill="hold"/>
                                        <p:tgtEl>
                                          <p:spTgt spid="35"/>
                                        </p:tgtEl>
                                        <p:attrNameLst>
                                          <p:attrName>ppt_x</p:attrName>
                                        </p:attrNameLst>
                                      </p:cBhvr>
                                      <p:tavLst>
                                        <p:tav tm="0">
                                          <p:val>
                                            <p:strVal val="0-#ppt_w/2"/>
                                          </p:val>
                                        </p:tav>
                                        <p:tav tm="100000">
                                          <p:val>
                                            <p:strVal val="#ppt_x"/>
                                          </p:val>
                                        </p:tav>
                                      </p:tavLst>
                                    </p:anim>
                                    <p:anim calcmode="lin" valueType="num">
                                      <p:cBhvr additive="base">
                                        <p:cTn id="146" dur="4000" fill="hold"/>
                                        <p:tgtEl>
                                          <p:spTgt spid="35"/>
                                        </p:tgtEl>
                                        <p:attrNameLst>
                                          <p:attrName>ppt_y</p:attrName>
                                        </p:attrNameLst>
                                      </p:cBhvr>
                                      <p:tavLst>
                                        <p:tav tm="0">
                                          <p:val>
                                            <p:strVal val="#ppt_y"/>
                                          </p:val>
                                        </p:tav>
                                        <p:tav tm="100000">
                                          <p:val>
                                            <p:strVal val="#ppt_y"/>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35"/>
                                        </p:tgtEl>
                                        <p:attrNameLst>
                                          <p:attrName>style.visibility</p:attrName>
                                        </p:attrNameLst>
                                      </p:cBhvr>
                                      <p:to>
                                        <p:strVal val="visible"/>
                                      </p:to>
                                    </p:set>
                                    <p:anim calcmode="lin" valueType="num">
                                      <p:cBhvr>
                                        <p:cTn id="149" dur="4000" fill="hold"/>
                                        <p:tgtEl>
                                          <p:spTgt spid="35"/>
                                        </p:tgtEl>
                                        <p:attrNameLst>
                                          <p:attrName>ppt_w</p:attrName>
                                        </p:attrNameLst>
                                      </p:cBhvr>
                                      <p:tavLst>
                                        <p:tav tm="0" fmla="#ppt_w*sin(2.5*pi*$)">
                                          <p:val>
                                            <p:fltVal val="0"/>
                                          </p:val>
                                        </p:tav>
                                        <p:tav tm="100000">
                                          <p:val>
                                            <p:fltVal val="1"/>
                                          </p:val>
                                        </p:tav>
                                      </p:tavLst>
                                    </p:anim>
                                    <p:anim calcmode="lin" valueType="num">
                                      <p:cBhvr>
                                        <p:cTn id="150" dur="4000" fill="hold"/>
                                        <p:tgtEl>
                                          <p:spTgt spid="35"/>
                                        </p:tgtEl>
                                        <p:attrNameLst>
                                          <p:attrName>ppt_h</p:attrName>
                                        </p:attrNameLst>
                                      </p:cBhvr>
                                      <p:tavLst>
                                        <p:tav tm="0">
                                          <p:val>
                                            <p:strVal val="#ppt_h"/>
                                          </p:val>
                                        </p:tav>
                                        <p:tav tm="100000">
                                          <p:val>
                                            <p:strVal val="#ppt_h"/>
                                          </p:val>
                                        </p:tav>
                                      </p:tavLst>
                                    </p:anim>
                                  </p:childTnLst>
                                </p:cTn>
                              </p:par>
                              <p:par>
                                <p:cTn id="151" presetID="2" presetClass="exit" presetSubtype="2" fill="hold" grpId="2" nodeType="withEffect">
                                  <p:stCondLst>
                                    <p:cond delay="0"/>
                                  </p:stCondLst>
                                  <p:childTnLst>
                                    <p:anim calcmode="lin" valueType="num">
                                      <p:cBhvr additive="base">
                                        <p:cTn id="152" dur="4500"/>
                                        <p:tgtEl>
                                          <p:spTgt spid="35"/>
                                        </p:tgtEl>
                                        <p:attrNameLst>
                                          <p:attrName>ppt_x</p:attrName>
                                        </p:attrNameLst>
                                      </p:cBhvr>
                                      <p:tavLst>
                                        <p:tav tm="0">
                                          <p:val>
                                            <p:strVal val="ppt_x"/>
                                          </p:val>
                                        </p:tav>
                                        <p:tav tm="100000">
                                          <p:val>
                                            <p:strVal val="1+ppt_w/2"/>
                                          </p:val>
                                        </p:tav>
                                      </p:tavLst>
                                    </p:anim>
                                    <p:anim calcmode="lin" valueType="num">
                                      <p:cBhvr additive="base">
                                        <p:cTn id="153" dur="4500"/>
                                        <p:tgtEl>
                                          <p:spTgt spid="35"/>
                                        </p:tgtEl>
                                        <p:attrNameLst>
                                          <p:attrName>ppt_y</p:attrName>
                                        </p:attrNameLst>
                                      </p:cBhvr>
                                      <p:tavLst>
                                        <p:tav tm="0">
                                          <p:val>
                                            <p:strVal val="ppt_y"/>
                                          </p:val>
                                        </p:tav>
                                        <p:tav tm="100000">
                                          <p:val>
                                            <p:strVal val="ppt_y"/>
                                          </p:val>
                                        </p:tav>
                                      </p:tavLst>
                                    </p:anim>
                                    <p:set>
                                      <p:cBhvr>
                                        <p:cTn id="154" dur="1" fill="hold">
                                          <p:stCondLst>
                                            <p:cond delay="4499"/>
                                          </p:stCondLst>
                                        </p:cTn>
                                        <p:tgtEl>
                                          <p:spTgt spid="35"/>
                                        </p:tgtEl>
                                        <p:attrNameLst>
                                          <p:attrName>style.visibility</p:attrName>
                                        </p:attrNameLst>
                                      </p:cBhvr>
                                      <p:to>
                                        <p:strVal val="hidden"/>
                                      </p:to>
                                    </p:set>
                                  </p:childTnLst>
                                </p:cTn>
                              </p:par>
                              <p:par>
                                <p:cTn id="155" presetID="3" presetClass="exit" presetSubtype="5" fill="hold" grpId="3" nodeType="withEffect">
                                  <p:stCondLst>
                                    <p:cond delay="0"/>
                                  </p:stCondLst>
                                  <p:childTnLst>
                                    <p:animEffect transition="out" filter="blinds(vertical)">
                                      <p:cBhvr>
                                        <p:cTn id="156" dur="5500"/>
                                        <p:tgtEl>
                                          <p:spTgt spid="35"/>
                                        </p:tgtEl>
                                      </p:cBhvr>
                                    </p:animEffect>
                                    <p:set>
                                      <p:cBhvr>
                                        <p:cTn id="157" dur="1" fill="hold">
                                          <p:stCondLst>
                                            <p:cond delay="5499"/>
                                          </p:stCondLst>
                                        </p:cTn>
                                        <p:tgtEl>
                                          <p:spTgt spid="35"/>
                                        </p:tgtEl>
                                        <p:attrNameLst>
                                          <p:attrName>style.visibility</p:attrName>
                                        </p:attrNameLst>
                                      </p:cBhvr>
                                      <p:to>
                                        <p:strVal val="hidden"/>
                                      </p:to>
                                    </p:set>
                                  </p:childTnLst>
                                </p:cTn>
                              </p:par>
                              <p:par>
                                <p:cTn id="158" presetID="2" presetClass="entr" presetSubtype="8" fill="hold" grpId="0" nodeType="withEffect">
                                  <p:stCondLst>
                                    <p:cond delay="0"/>
                                  </p:stCondLst>
                                  <p:childTnLst>
                                    <p:set>
                                      <p:cBhvr>
                                        <p:cTn id="159" dur="1" fill="hold">
                                          <p:stCondLst>
                                            <p:cond delay="0"/>
                                          </p:stCondLst>
                                        </p:cTn>
                                        <p:tgtEl>
                                          <p:spTgt spid="34"/>
                                        </p:tgtEl>
                                        <p:attrNameLst>
                                          <p:attrName>style.visibility</p:attrName>
                                        </p:attrNameLst>
                                      </p:cBhvr>
                                      <p:to>
                                        <p:strVal val="visible"/>
                                      </p:to>
                                    </p:set>
                                    <p:anim calcmode="lin" valueType="num">
                                      <p:cBhvr additive="base">
                                        <p:cTn id="160" dur="4000" fill="hold"/>
                                        <p:tgtEl>
                                          <p:spTgt spid="34"/>
                                        </p:tgtEl>
                                        <p:attrNameLst>
                                          <p:attrName>ppt_x</p:attrName>
                                        </p:attrNameLst>
                                      </p:cBhvr>
                                      <p:tavLst>
                                        <p:tav tm="0">
                                          <p:val>
                                            <p:strVal val="0-#ppt_w/2"/>
                                          </p:val>
                                        </p:tav>
                                        <p:tav tm="100000">
                                          <p:val>
                                            <p:strVal val="#ppt_x"/>
                                          </p:val>
                                        </p:tav>
                                      </p:tavLst>
                                    </p:anim>
                                    <p:anim calcmode="lin" valueType="num">
                                      <p:cBhvr additive="base">
                                        <p:cTn id="161" dur="4000" fill="hold"/>
                                        <p:tgtEl>
                                          <p:spTgt spid="34"/>
                                        </p:tgtEl>
                                        <p:attrNameLst>
                                          <p:attrName>ppt_y</p:attrName>
                                        </p:attrNameLst>
                                      </p:cBhvr>
                                      <p:tavLst>
                                        <p:tav tm="0">
                                          <p:val>
                                            <p:strVal val="#ppt_y"/>
                                          </p:val>
                                        </p:tav>
                                        <p:tav tm="100000">
                                          <p:val>
                                            <p:strVal val="#ppt_y"/>
                                          </p:val>
                                        </p:tav>
                                      </p:tavLst>
                                    </p:anim>
                                  </p:childTnLst>
                                </p:cTn>
                              </p:par>
                              <p:par>
                                <p:cTn id="162" presetID="19" presetClass="entr" presetSubtype="10" fill="hold" grpId="1" nodeType="withEffect">
                                  <p:stCondLst>
                                    <p:cond delay="0"/>
                                  </p:stCondLst>
                                  <p:childTnLst>
                                    <p:set>
                                      <p:cBhvr>
                                        <p:cTn id="163" dur="1" fill="hold">
                                          <p:stCondLst>
                                            <p:cond delay="0"/>
                                          </p:stCondLst>
                                        </p:cTn>
                                        <p:tgtEl>
                                          <p:spTgt spid="34"/>
                                        </p:tgtEl>
                                        <p:attrNameLst>
                                          <p:attrName>style.visibility</p:attrName>
                                        </p:attrNameLst>
                                      </p:cBhvr>
                                      <p:to>
                                        <p:strVal val="visible"/>
                                      </p:to>
                                    </p:set>
                                    <p:anim calcmode="lin" valueType="num">
                                      <p:cBhvr>
                                        <p:cTn id="164" dur="4000" fill="hold"/>
                                        <p:tgtEl>
                                          <p:spTgt spid="34"/>
                                        </p:tgtEl>
                                        <p:attrNameLst>
                                          <p:attrName>ppt_w</p:attrName>
                                        </p:attrNameLst>
                                      </p:cBhvr>
                                      <p:tavLst>
                                        <p:tav tm="0" fmla="#ppt_w*sin(2.5*pi*$)">
                                          <p:val>
                                            <p:fltVal val="0"/>
                                          </p:val>
                                        </p:tav>
                                        <p:tav tm="100000">
                                          <p:val>
                                            <p:fltVal val="1"/>
                                          </p:val>
                                        </p:tav>
                                      </p:tavLst>
                                    </p:anim>
                                    <p:anim calcmode="lin" valueType="num">
                                      <p:cBhvr>
                                        <p:cTn id="165" dur="4000" fill="hold"/>
                                        <p:tgtEl>
                                          <p:spTgt spid="34"/>
                                        </p:tgtEl>
                                        <p:attrNameLst>
                                          <p:attrName>ppt_h</p:attrName>
                                        </p:attrNameLst>
                                      </p:cBhvr>
                                      <p:tavLst>
                                        <p:tav tm="0">
                                          <p:val>
                                            <p:strVal val="#ppt_h"/>
                                          </p:val>
                                        </p:tav>
                                        <p:tav tm="100000">
                                          <p:val>
                                            <p:strVal val="#ppt_h"/>
                                          </p:val>
                                        </p:tav>
                                      </p:tavLst>
                                    </p:anim>
                                  </p:childTnLst>
                                </p:cTn>
                              </p:par>
                              <p:par>
                                <p:cTn id="166" presetID="2" presetClass="exit" presetSubtype="2" fill="hold" grpId="2" nodeType="withEffect">
                                  <p:stCondLst>
                                    <p:cond delay="0"/>
                                  </p:stCondLst>
                                  <p:childTnLst>
                                    <p:anim calcmode="lin" valueType="num">
                                      <p:cBhvr additive="base">
                                        <p:cTn id="167" dur="4500"/>
                                        <p:tgtEl>
                                          <p:spTgt spid="34"/>
                                        </p:tgtEl>
                                        <p:attrNameLst>
                                          <p:attrName>ppt_x</p:attrName>
                                        </p:attrNameLst>
                                      </p:cBhvr>
                                      <p:tavLst>
                                        <p:tav tm="0">
                                          <p:val>
                                            <p:strVal val="ppt_x"/>
                                          </p:val>
                                        </p:tav>
                                        <p:tav tm="100000">
                                          <p:val>
                                            <p:strVal val="1+ppt_w/2"/>
                                          </p:val>
                                        </p:tav>
                                      </p:tavLst>
                                    </p:anim>
                                    <p:anim calcmode="lin" valueType="num">
                                      <p:cBhvr additive="base">
                                        <p:cTn id="168" dur="4500"/>
                                        <p:tgtEl>
                                          <p:spTgt spid="34"/>
                                        </p:tgtEl>
                                        <p:attrNameLst>
                                          <p:attrName>ppt_y</p:attrName>
                                        </p:attrNameLst>
                                      </p:cBhvr>
                                      <p:tavLst>
                                        <p:tav tm="0">
                                          <p:val>
                                            <p:strVal val="ppt_y"/>
                                          </p:val>
                                        </p:tav>
                                        <p:tav tm="100000">
                                          <p:val>
                                            <p:strVal val="ppt_y"/>
                                          </p:val>
                                        </p:tav>
                                      </p:tavLst>
                                    </p:anim>
                                    <p:set>
                                      <p:cBhvr>
                                        <p:cTn id="169" dur="1" fill="hold">
                                          <p:stCondLst>
                                            <p:cond delay="4499"/>
                                          </p:stCondLst>
                                        </p:cTn>
                                        <p:tgtEl>
                                          <p:spTgt spid="34"/>
                                        </p:tgtEl>
                                        <p:attrNameLst>
                                          <p:attrName>style.visibility</p:attrName>
                                        </p:attrNameLst>
                                      </p:cBhvr>
                                      <p:to>
                                        <p:strVal val="hidden"/>
                                      </p:to>
                                    </p:set>
                                  </p:childTnLst>
                                </p:cTn>
                              </p:par>
                              <p:par>
                                <p:cTn id="170" presetID="3" presetClass="exit" presetSubtype="5" fill="hold" grpId="3" nodeType="withEffect">
                                  <p:stCondLst>
                                    <p:cond delay="0"/>
                                  </p:stCondLst>
                                  <p:childTnLst>
                                    <p:animEffect transition="out" filter="blinds(vertical)">
                                      <p:cBhvr>
                                        <p:cTn id="171" dur="5500"/>
                                        <p:tgtEl>
                                          <p:spTgt spid="34"/>
                                        </p:tgtEl>
                                      </p:cBhvr>
                                    </p:animEffect>
                                    <p:set>
                                      <p:cBhvr>
                                        <p:cTn id="172" dur="1" fill="hold">
                                          <p:stCondLst>
                                            <p:cond delay="5499"/>
                                          </p:stCondLst>
                                        </p:cTn>
                                        <p:tgtEl>
                                          <p:spTgt spid="34"/>
                                        </p:tgtEl>
                                        <p:attrNameLst>
                                          <p:attrName>style.visibility</p:attrName>
                                        </p:attrNameLst>
                                      </p:cBhvr>
                                      <p:to>
                                        <p:strVal val="hidden"/>
                                      </p:to>
                                    </p:set>
                                  </p:childTnLst>
                                </p:cTn>
                              </p:par>
                              <p:par>
                                <p:cTn id="173" presetID="2" presetClass="entr" presetSubtype="8"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additive="base">
                                        <p:cTn id="175" dur="4000" fill="hold"/>
                                        <p:tgtEl>
                                          <p:spTgt spid="33"/>
                                        </p:tgtEl>
                                        <p:attrNameLst>
                                          <p:attrName>ppt_x</p:attrName>
                                        </p:attrNameLst>
                                      </p:cBhvr>
                                      <p:tavLst>
                                        <p:tav tm="0">
                                          <p:val>
                                            <p:strVal val="0-#ppt_w/2"/>
                                          </p:val>
                                        </p:tav>
                                        <p:tav tm="100000">
                                          <p:val>
                                            <p:strVal val="#ppt_x"/>
                                          </p:val>
                                        </p:tav>
                                      </p:tavLst>
                                    </p:anim>
                                    <p:anim calcmode="lin" valueType="num">
                                      <p:cBhvr additive="base">
                                        <p:cTn id="176" dur="4000" fill="hold"/>
                                        <p:tgtEl>
                                          <p:spTgt spid="33"/>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33"/>
                                        </p:tgtEl>
                                        <p:attrNameLst>
                                          <p:attrName>style.visibility</p:attrName>
                                        </p:attrNameLst>
                                      </p:cBhvr>
                                      <p:to>
                                        <p:strVal val="visible"/>
                                      </p:to>
                                    </p:set>
                                    <p:anim calcmode="lin" valueType="num">
                                      <p:cBhvr>
                                        <p:cTn id="179" dur="4000" fill="hold"/>
                                        <p:tgtEl>
                                          <p:spTgt spid="33"/>
                                        </p:tgtEl>
                                        <p:attrNameLst>
                                          <p:attrName>ppt_w</p:attrName>
                                        </p:attrNameLst>
                                      </p:cBhvr>
                                      <p:tavLst>
                                        <p:tav tm="0" fmla="#ppt_w*sin(2.5*pi*$)">
                                          <p:val>
                                            <p:fltVal val="0"/>
                                          </p:val>
                                        </p:tav>
                                        <p:tav tm="100000">
                                          <p:val>
                                            <p:fltVal val="1"/>
                                          </p:val>
                                        </p:tav>
                                      </p:tavLst>
                                    </p:anim>
                                    <p:anim calcmode="lin" valueType="num">
                                      <p:cBhvr>
                                        <p:cTn id="180" dur="4000" fill="hold"/>
                                        <p:tgtEl>
                                          <p:spTgt spid="33"/>
                                        </p:tgtEl>
                                        <p:attrNameLst>
                                          <p:attrName>ppt_h</p:attrName>
                                        </p:attrNameLst>
                                      </p:cBhvr>
                                      <p:tavLst>
                                        <p:tav tm="0">
                                          <p:val>
                                            <p:strVal val="#ppt_h"/>
                                          </p:val>
                                        </p:tav>
                                        <p:tav tm="100000">
                                          <p:val>
                                            <p:strVal val="#ppt_h"/>
                                          </p:val>
                                        </p:tav>
                                      </p:tavLst>
                                    </p:anim>
                                  </p:childTnLst>
                                </p:cTn>
                              </p:par>
                              <p:par>
                                <p:cTn id="181" presetID="2" presetClass="exit" presetSubtype="2" fill="hold" grpId="2" nodeType="withEffect">
                                  <p:stCondLst>
                                    <p:cond delay="0"/>
                                  </p:stCondLst>
                                  <p:childTnLst>
                                    <p:anim calcmode="lin" valueType="num">
                                      <p:cBhvr additive="base">
                                        <p:cTn id="182" dur="4500"/>
                                        <p:tgtEl>
                                          <p:spTgt spid="33"/>
                                        </p:tgtEl>
                                        <p:attrNameLst>
                                          <p:attrName>ppt_x</p:attrName>
                                        </p:attrNameLst>
                                      </p:cBhvr>
                                      <p:tavLst>
                                        <p:tav tm="0">
                                          <p:val>
                                            <p:strVal val="ppt_x"/>
                                          </p:val>
                                        </p:tav>
                                        <p:tav tm="100000">
                                          <p:val>
                                            <p:strVal val="1+ppt_w/2"/>
                                          </p:val>
                                        </p:tav>
                                      </p:tavLst>
                                    </p:anim>
                                    <p:anim calcmode="lin" valueType="num">
                                      <p:cBhvr additive="base">
                                        <p:cTn id="183" dur="4500"/>
                                        <p:tgtEl>
                                          <p:spTgt spid="33"/>
                                        </p:tgtEl>
                                        <p:attrNameLst>
                                          <p:attrName>ppt_y</p:attrName>
                                        </p:attrNameLst>
                                      </p:cBhvr>
                                      <p:tavLst>
                                        <p:tav tm="0">
                                          <p:val>
                                            <p:strVal val="ppt_y"/>
                                          </p:val>
                                        </p:tav>
                                        <p:tav tm="100000">
                                          <p:val>
                                            <p:strVal val="ppt_y"/>
                                          </p:val>
                                        </p:tav>
                                      </p:tavLst>
                                    </p:anim>
                                    <p:set>
                                      <p:cBhvr>
                                        <p:cTn id="184" dur="1" fill="hold">
                                          <p:stCondLst>
                                            <p:cond delay="4499"/>
                                          </p:stCondLst>
                                        </p:cTn>
                                        <p:tgtEl>
                                          <p:spTgt spid="33"/>
                                        </p:tgtEl>
                                        <p:attrNameLst>
                                          <p:attrName>style.visibility</p:attrName>
                                        </p:attrNameLst>
                                      </p:cBhvr>
                                      <p:to>
                                        <p:strVal val="hidden"/>
                                      </p:to>
                                    </p:set>
                                  </p:childTnLst>
                                </p:cTn>
                              </p:par>
                              <p:par>
                                <p:cTn id="185" presetID="3" presetClass="exit" presetSubtype="5" fill="hold" grpId="3" nodeType="withEffect">
                                  <p:stCondLst>
                                    <p:cond delay="0"/>
                                  </p:stCondLst>
                                  <p:childTnLst>
                                    <p:animEffect transition="out" filter="blinds(vertical)">
                                      <p:cBhvr>
                                        <p:cTn id="186" dur="5500"/>
                                        <p:tgtEl>
                                          <p:spTgt spid="33"/>
                                        </p:tgtEl>
                                      </p:cBhvr>
                                    </p:animEffect>
                                    <p:set>
                                      <p:cBhvr>
                                        <p:cTn id="187" dur="1" fill="hold">
                                          <p:stCondLst>
                                            <p:cond delay="5499"/>
                                          </p:stCondLst>
                                        </p:cTn>
                                        <p:tgtEl>
                                          <p:spTgt spid="33"/>
                                        </p:tgtEl>
                                        <p:attrNameLst>
                                          <p:attrName>style.visibility</p:attrName>
                                        </p:attrNameLst>
                                      </p:cBhvr>
                                      <p:to>
                                        <p:strVal val="hidden"/>
                                      </p:to>
                                    </p:set>
                                  </p:childTnLst>
                                </p:cTn>
                              </p:par>
                              <p:par>
                                <p:cTn id="188" presetID="2" presetClass="entr" presetSubtype="8" fill="hold" grpId="0" nodeType="withEffect">
                                  <p:stCondLst>
                                    <p:cond delay="0"/>
                                  </p:stCondLst>
                                  <p:childTnLst>
                                    <p:set>
                                      <p:cBhvr>
                                        <p:cTn id="189" dur="1" fill="hold">
                                          <p:stCondLst>
                                            <p:cond delay="0"/>
                                          </p:stCondLst>
                                        </p:cTn>
                                        <p:tgtEl>
                                          <p:spTgt spid="32"/>
                                        </p:tgtEl>
                                        <p:attrNameLst>
                                          <p:attrName>style.visibility</p:attrName>
                                        </p:attrNameLst>
                                      </p:cBhvr>
                                      <p:to>
                                        <p:strVal val="visible"/>
                                      </p:to>
                                    </p:set>
                                    <p:anim calcmode="lin" valueType="num">
                                      <p:cBhvr additive="base">
                                        <p:cTn id="190" dur="4000" fill="hold"/>
                                        <p:tgtEl>
                                          <p:spTgt spid="32"/>
                                        </p:tgtEl>
                                        <p:attrNameLst>
                                          <p:attrName>ppt_x</p:attrName>
                                        </p:attrNameLst>
                                      </p:cBhvr>
                                      <p:tavLst>
                                        <p:tav tm="0">
                                          <p:val>
                                            <p:strVal val="0-#ppt_w/2"/>
                                          </p:val>
                                        </p:tav>
                                        <p:tav tm="100000">
                                          <p:val>
                                            <p:strVal val="#ppt_x"/>
                                          </p:val>
                                        </p:tav>
                                      </p:tavLst>
                                    </p:anim>
                                    <p:anim calcmode="lin" valueType="num">
                                      <p:cBhvr additive="base">
                                        <p:cTn id="191" dur="4000" fill="hold"/>
                                        <p:tgtEl>
                                          <p:spTgt spid="32"/>
                                        </p:tgtEl>
                                        <p:attrNameLst>
                                          <p:attrName>ppt_y</p:attrName>
                                        </p:attrNameLst>
                                      </p:cBhvr>
                                      <p:tavLst>
                                        <p:tav tm="0">
                                          <p:val>
                                            <p:strVal val="#ppt_y"/>
                                          </p:val>
                                        </p:tav>
                                        <p:tav tm="100000">
                                          <p:val>
                                            <p:strVal val="#ppt_y"/>
                                          </p:val>
                                        </p:tav>
                                      </p:tavLst>
                                    </p:anim>
                                  </p:childTnLst>
                                </p:cTn>
                              </p:par>
                              <p:par>
                                <p:cTn id="192" presetID="19" presetClass="entr" presetSubtype="10" fill="hold" grpId="1" nodeType="withEffect">
                                  <p:stCondLst>
                                    <p:cond delay="0"/>
                                  </p:stCondLst>
                                  <p:childTnLst>
                                    <p:set>
                                      <p:cBhvr>
                                        <p:cTn id="193" dur="1" fill="hold">
                                          <p:stCondLst>
                                            <p:cond delay="0"/>
                                          </p:stCondLst>
                                        </p:cTn>
                                        <p:tgtEl>
                                          <p:spTgt spid="32"/>
                                        </p:tgtEl>
                                        <p:attrNameLst>
                                          <p:attrName>style.visibility</p:attrName>
                                        </p:attrNameLst>
                                      </p:cBhvr>
                                      <p:to>
                                        <p:strVal val="visible"/>
                                      </p:to>
                                    </p:set>
                                    <p:anim calcmode="lin" valueType="num">
                                      <p:cBhvr>
                                        <p:cTn id="194" dur="4000" fill="hold"/>
                                        <p:tgtEl>
                                          <p:spTgt spid="32"/>
                                        </p:tgtEl>
                                        <p:attrNameLst>
                                          <p:attrName>ppt_w</p:attrName>
                                        </p:attrNameLst>
                                      </p:cBhvr>
                                      <p:tavLst>
                                        <p:tav tm="0" fmla="#ppt_w*sin(2.5*pi*$)">
                                          <p:val>
                                            <p:fltVal val="0"/>
                                          </p:val>
                                        </p:tav>
                                        <p:tav tm="100000">
                                          <p:val>
                                            <p:fltVal val="1"/>
                                          </p:val>
                                        </p:tav>
                                      </p:tavLst>
                                    </p:anim>
                                    <p:anim calcmode="lin" valueType="num">
                                      <p:cBhvr>
                                        <p:cTn id="195" dur="4000" fill="hold"/>
                                        <p:tgtEl>
                                          <p:spTgt spid="32"/>
                                        </p:tgtEl>
                                        <p:attrNameLst>
                                          <p:attrName>ppt_h</p:attrName>
                                        </p:attrNameLst>
                                      </p:cBhvr>
                                      <p:tavLst>
                                        <p:tav tm="0">
                                          <p:val>
                                            <p:strVal val="#ppt_h"/>
                                          </p:val>
                                        </p:tav>
                                        <p:tav tm="100000">
                                          <p:val>
                                            <p:strVal val="#ppt_h"/>
                                          </p:val>
                                        </p:tav>
                                      </p:tavLst>
                                    </p:anim>
                                  </p:childTnLst>
                                </p:cTn>
                              </p:par>
                              <p:par>
                                <p:cTn id="196" presetID="2" presetClass="exit" presetSubtype="2" fill="hold" grpId="2" nodeType="withEffect">
                                  <p:stCondLst>
                                    <p:cond delay="0"/>
                                  </p:stCondLst>
                                  <p:childTnLst>
                                    <p:anim calcmode="lin" valueType="num">
                                      <p:cBhvr additive="base">
                                        <p:cTn id="197" dur="4500"/>
                                        <p:tgtEl>
                                          <p:spTgt spid="32"/>
                                        </p:tgtEl>
                                        <p:attrNameLst>
                                          <p:attrName>ppt_x</p:attrName>
                                        </p:attrNameLst>
                                      </p:cBhvr>
                                      <p:tavLst>
                                        <p:tav tm="0">
                                          <p:val>
                                            <p:strVal val="ppt_x"/>
                                          </p:val>
                                        </p:tav>
                                        <p:tav tm="100000">
                                          <p:val>
                                            <p:strVal val="1+ppt_w/2"/>
                                          </p:val>
                                        </p:tav>
                                      </p:tavLst>
                                    </p:anim>
                                    <p:anim calcmode="lin" valueType="num">
                                      <p:cBhvr additive="base">
                                        <p:cTn id="198" dur="4500"/>
                                        <p:tgtEl>
                                          <p:spTgt spid="32"/>
                                        </p:tgtEl>
                                        <p:attrNameLst>
                                          <p:attrName>ppt_y</p:attrName>
                                        </p:attrNameLst>
                                      </p:cBhvr>
                                      <p:tavLst>
                                        <p:tav tm="0">
                                          <p:val>
                                            <p:strVal val="ppt_y"/>
                                          </p:val>
                                        </p:tav>
                                        <p:tav tm="100000">
                                          <p:val>
                                            <p:strVal val="ppt_y"/>
                                          </p:val>
                                        </p:tav>
                                      </p:tavLst>
                                    </p:anim>
                                    <p:set>
                                      <p:cBhvr>
                                        <p:cTn id="199" dur="1" fill="hold">
                                          <p:stCondLst>
                                            <p:cond delay="4499"/>
                                          </p:stCondLst>
                                        </p:cTn>
                                        <p:tgtEl>
                                          <p:spTgt spid="32"/>
                                        </p:tgtEl>
                                        <p:attrNameLst>
                                          <p:attrName>style.visibility</p:attrName>
                                        </p:attrNameLst>
                                      </p:cBhvr>
                                      <p:to>
                                        <p:strVal val="hidden"/>
                                      </p:to>
                                    </p:set>
                                  </p:childTnLst>
                                </p:cTn>
                              </p:par>
                              <p:par>
                                <p:cTn id="200" presetID="3" presetClass="exit" presetSubtype="5" fill="hold" grpId="3" nodeType="withEffect">
                                  <p:stCondLst>
                                    <p:cond delay="0"/>
                                  </p:stCondLst>
                                  <p:childTnLst>
                                    <p:animEffect transition="out" filter="blinds(vertical)">
                                      <p:cBhvr>
                                        <p:cTn id="201" dur="5500"/>
                                        <p:tgtEl>
                                          <p:spTgt spid="32"/>
                                        </p:tgtEl>
                                      </p:cBhvr>
                                    </p:animEffect>
                                    <p:set>
                                      <p:cBhvr>
                                        <p:cTn id="202" dur="1" fill="hold">
                                          <p:stCondLst>
                                            <p:cond delay="5499"/>
                                          </p:stCondLst>
                                        </p:cTn>
                                        <p:tgtEl>
                                          <p:spTgt spid="32"/>
                                        </p:tgtEl>
                                        <p:attrNameLst>
                                          <p:attrName>style.visibility</p:attrName>
                                        </p:attrNameLst>
                                      </p:cBhvr>
                                      <p:to>
                                        <p:strVal val="hidden"/>
                                      </p:to>
                                    </p:set>
                                  </p:childTnLst>
                                </p:cTn>
                              </p:par>
                              <p:par>
                                <p:cTn id="203" presetID="2" presetClass="entr" presetSubtype="8" fill="hold" grpId="0" nodeType="withEffect">
                                  <p:stCondLst>
                                    <p:cond delay="0"/>
                                  </p:stCondLst>
                                  <p:childTnLst>
                                    <p:set>
                                      <p:cBhvr>
                                        <p:cTn id="204" dur="1" fill="hold">
                                          <p:stCondLst>
                                            <p:cond delay="0"/>
                                          </p:stCondLst>
                                        </p:cTn>
                                        <p:tgtEl>
                                          <p:spTgt spid="31"/>
                                        </p:tgtEl>
                                        <p:attrNameLst>
                                          <p:attrName>style.visibility</p:attrName>
                                        </p:attrNameLst>
                                      </p:cBhvr>
                                      <p:to>
                                        <p:strVal val="visible"/>
                                      </p:to>
                                    </p:set>
                                    <p:anim calcmode="lin" valueType="num">
                                      <p:cBhvr additive="base">
                                        <p:cTn id="205" dur="4000" fill="hold"/>
                                        <p:tgtEl>
                                          <p:spTgt spid="31"/>
                                        </p:tgtEl>
                                        <p:attrNameLst>
                                          <p:attrName>ppt_x</p:attrName>
                                        </p:attrNameLst>
                                      </p:cBhvr>
                                      <p:tavLst>
                                        <p:tav tm="0">
                                          <p:val>
                                            <p:strVal val="0-#ppt_w/2"/>
                                          </p:val>
                                        </p:tav>
                                        <p:tav tm="100000">
                                          <p:val>
                                            <p:strVal val="#ppt_x"/>
                                          </p:val>
                                        </p:tav>
                                      </p:tavLst>
                                    </p:anim>
                                    <p:anim calcmode="lin" valueType="num">
                                      <p:cBhvr additive="base">
                                        <p:cTn id="206" dur="4000" fill="hold"/>
                                        <p:tgtEl>
                                          <p:spTgt spid="31"/>
                                        </p:tgtEl>
                                        <p:attrNameLst>
                                          <p:attrName>ppt_y</p:attrName>
                                        </p:attrNameLst>
                                      </p:cBhvr>
                                      <p:tavLst>
                                        <p:tav tm="0">
                                          <p:val>
                                            <p:strVal val="#ppt_y"/>
                                          </p:val>
                                        </p:tav>
                                        <p:tav tm="100000">
                                          <p:val>
                                            <p:strVal val="#ppt_y"/>
                                          </p:val>
                                        </p:tav>
                                      </p:tavLst>
                                    </p:anim>
                                  </p:childTnLst>
                                </p:cTn>
                              </p:par>
                              <p:par>
                                <p:cTn id="207" presetID="19" presetClass="entr" presetSubtype="10" fill="hold" grpId="1" nodeType="withEffect">
                                  <p:stCondLst>
                                    <p:cond delay="0"/>
                                  </p:stCondLst>
                                  <p:childTnLst>
                                    <p:set>
                                      <p:cBhvr>
                                        <p:cTn id="208" dur="1" fill="hold">
                                          <p:stCondLst>
                                            <p:cond delay="0"/>
                                          </p:stCondLst>
                                        </p:cTn>
                                        <p:tgtEl>
                                          <p:spTgt spid="31"/>
                                        </p:tgtEl>
                                        <p:attrNameLst>
                                          <p:attrName>style.visibility</p:attrName>
                                        </p:attrNameLst>
                                      </p:cBhvr>
                                      <p:to>
                                        <p:strVal val="visible"/>
                                      </p:to>
                                    </p:set>
                                    <p:anim calcmode="lin" valueType="num">
                                      <p:cBhvr>
                                        <p:cTn id="209" dur="4000" fill="hold"/>
                                        <p:tgtEl>
                                          <p:spTgt spid="31"/>
                                        </p:tgtEl>
                                        <p:attrNameLst>
                                          <p:attrName>ppt_w</p:attrName>
                                        </p:attrNameLst>
                                      </p:cBhvr>
                                      <p:tavLst>
                                        <p:tav tm="0" fmla="#ppt_w*sin(2.5*pi*$)">
                                          <p:val>
                                            <p:fltVal val="0"/>
                                          </p:val>
                                        </p:tav>
                                        <p:tav tm="100000">
                                          <p:val>
                                            <p:fltVal val="1"/>
                                          </p:val>
                                        </p:tav>
                                      </p:tavLst>
                                    </p:anim>
                                    <p:anim calcmode="lin" valueType="num">
                                      <p:cBhvr>
                                        <p:cTn id="210" dur="4000" fill="hold"/>
                                        <p:tgtEl>
                                          <p:spTgt spid="31"/>
                                        </p:tgtEl>
                                        <p:attrNameLst>
                                          <p:attrName>ppt_h</p:attrName>
                                        </p:attrNameLst>
                                      </p:cBhvr>
                                      <p:tavLst>
                                        <p:tav tm="0">
                                          <p:val>
                                            <p:strVal val="#ppt_h"/>
                                          </p:val>
                                        </p:tav>
                                        <p:tav tm="100000">
                                          <p:val>
                                            <p:strVal val="#ppt_h"/>
                                          </p:val>
                                        </p:tav>
                                      </p:tavLst>
                                    </p:anim>
                                  </p:childTnLst>
                                </p:cTn>
                              </p:par>
                              <p:par>
                                <p:cTn id="211" presetID="2" presetClass="exit" presetSubtype="2" fill="hold" grpId="2" nodeType="withEffect">
                                  <p:stCondLst>
                                    <p:cond delay="0"/>
                                  </p:stCondLst>
                                  <p:childTnLst>
                                    <p:anim calcmode="lin" valueType="num">
                                      <p:cBhvr additive="base">
                                        <p:cTn id="212" dur="4500"/>
                                        <p:tgtEl>
                                          <p:spTgt spid="31"/>
                                        </p:tgtEl>
                                        <p:attrNameLst>
                                          <p:attrName>ppt_x</p:attrName>
                                        </p:attrNameLst>
                                      </p:cBhvr>
                                      <p:tavLst>
                                        <p:tav tm="0">
                                          <p:val>
                                            <p:strVal val="ppt_x"/>
                                          </p:val>
                                        </p:tav>
                                        <p:tav tm="100000">
                                          <p:val>
                                            <p:strVal val="1+ppt_w/2"/>
                                          </p:val>
                                        </p:tav>
                                      </p:tavLst>
                                    </p:anim>
                                    <p:anim calcmode="lin" valueType="num">
                                      <p:cBhvr additive="base">
                                        <p:cTn id="213" dur="4500"/>
                                        <p:tgtEl>
                                          <p:spTgt spid="31"/>
                                        </p:tgtEl>
                                        <p:attrNameLst>
                                          <p:attrName>ppt_y</p:attrName>
                                        </p:attrNameLst>
                                      </p:cBhvr>
                                      <p:tavLst>
                                        <p:tav tm="0">
                                          <p:val>
                                            <p:strVal val="ppt_y"/>
                                          </p:val>
                                        </p:tav>
                                        <p:tav tm="100000">
                                          <p:val>
                                            <p:strVal val="ppt_y"/>
                                          </p:val>
                                        </p:tav>
                                      </p:tavLst>
                                    </p:anim>
                                    <p:set>
                                      <p:cBhvr>
                                        <p:cTn id="214" dur="1" fill="hold">
                                          <p:stCondLst>
                                            <p:cond delay="4499"/>
                                          </p:stCondLst>
                                        </p:cTn>
                                        <p:tgtEl>
                                          <p:spTgt spid="31"/>
                                        </p:tgtEl>
                                        <p:attrNameLst>
                                          <p:attrName>style.visibility</p:attrName>
                                        </p:attrNameLst>
                                      </p:cBhvr>
                                      <p:to>
                                        <p:strVal val="hidden"/>
                                      </p:to>
                                    </p:set>
                                  </p:childTnLst>
                                </p:cTn>
                              </p:par>
                              <p:par>
                                <p:cTn id="215" presetID="3" presetClass="exit" presetSubtype="5" fill="hold" grpId="3" nodeType="withEffect">
                                  <p:stCondLst>
                                    <p:cond delay="0"/>
                                  </p:stCondLst>
                                  <p:childTnLst>
                                    <p:animEffect transition="out" filter="blinds(vertical)">
                                      <p:cBhvr>
                                        <p:cTn id="216" dur="5500"/>
                                        <p:tgtEl>
                                          <p:spTgt spid="31"/>
                                        </p:tgtEl>
                                      </p:cBhvr>
                                    </p:animEffect>
                                    <p:set>
                                      <p:cBhvr>
                                        <p:cTn id="217" dur="1" fill="hold">
                                          <p:stCondLst>
                                            <p:cond delay="5499"/>
                                          </p:stCondLst>
                                        </p:cTn>
                                        <p:tgtEl>
                                          <p:spTgt spid="31"/>
                                        </p:tgtEl>
                                        <p:attrNameLst>
                                          <p:attrName>style.visibility</p:attrName>
                                        </p:attrNameLst>
                                      </p:cBhvr>
                                      <p:to>
                                        <p:strVal val="hidden"/>
                                      </p:to>
                                    </p:set>
                                  </p:childTnLst>
                                </p:cTn>
                              </p:par>
                              <p:par>
                                <p:cTn id="218" presetID="2" presetClass="entr" presetSubtype="8" fill="hold" grpId="0" nodeType="withEffect">
                                  <p:stCondLst>
                                    <p:cond delay="0"/>
                                  </p:stCondLst>
                                  <p:childTnLst>
                                    <p:set>
                                      <p:cBhvr>
                                        <p:cTn id="219" dur="1" fill="hold">
                                          <p:stCondLst>
                                            <p:cond delay="0"/>
                                          </p:stCondLst>
                                        </p:cTn>
                                        <p:tgtEl>
                                          <p:spTgt spid="29"/>
                                        </p:tgtEl>
                                        <p:attrNameLst>
                                          <p:attrName>style.visibility</p:attrName>
                                        </p:attrNameLst>
                                      </p:cBhvr>
                                      <p:to>
                                        <p:strVal val="visible"/>
                                      </p:to>
                                    </p:set>
                                    <p:anim calcmode="lin" valueType="num">
                                      <p:cBhvr additive="base">
                                        <p:cTn id="220" dur="4000" fill="hold"/>
                                        <p:tgtEl>
                                          <p:spTgt spid="29"/>
                                        </p:tgtEl>
                                        <p:attrNameLst>
                                          <p:attrName>ppt_x</p:attrName>
                                        </p:attrNameLst>
                                      </p:cBhvr>
                                      <p:tavLst>
                                        <p:tav tm="0">
                                          <p:val>
                                            <p:strVal val="0-#ppt_w/2"/>
                                          </p:val>
                                        </p:tav>
                                        <p:tav tm="100000">
                                          <p:val>
                                            <p:strVal val="#ppt_x"/>
                                          </p:val>
                                        </p:tav>
                                      </p:tavLst>
                                    </p:anim>
                                    <p:anim calcmode="lin" valueType="num">
                                      <p:cBhvr additive="base">
                                        <p:cTn id="221" dur="4000" fill="hold"/>
                                        <p:tgtEl>
                                          <p:spTgt spid="29"/>
                                        </p:tgtEl>
                                        <p:attrNameLst>
                                          <p:attrName>ppt_y</p:attrName>
                                        </p:attrNameLst>
                                      </p:cBhvr>
                                      <p:tavLst>
                                        <p:tav tm="0">
                                          <p:val>
                                            <p:strVal val="#ppt_y"/>
                                          </p:val>
                                        </p:tav>
                                        <p:tav tm="100000">
                                          <p:val>
                                            <p:strVal val="#ppt_y"/>
                                          </p:val>
                                        </p:tav>
                                      </p:tavLst>
                                    </p:anim>
                                  </p:childTnLst>
                                </p:cTn>
                              </p:par>
                              <p:par>
                                <p:cTn id="222" presetID="19" presetClass="entr" presetSubtype="10" fill="hold" grpId="1" nodeType="withEffect">
                                  <p:stCondLst>
                                    <p:cond delay="0"/>
                                  </p:stCondLst>
                                  <p:childTnLst>
                                    <p:set>
                                      <p:cBhvr>
                                        <p:cTn id="223" dur="1" fill="hold">
                                          <p:stCondLst>
                                            <p:cond delay="0"/>
                                          </p:stCondLst>
                                        </p:cTn>
                                        <p:tgtEl>
                                          <p:spTgt spid="29"/>
                                        </p:tgtEl>
                                        <p:attrNameLst>
                                          <p:attrName>style.visibility</p:attrName>
                                        </p:attrNameLst>
                                      </p:cBhvr>
                                      <p:to>
                                        <p:strVal val="visible"/>
                                      </p:to>
                                    </p:set>
                                    <p:anim calcmode="lin" valueType="num">
                                      <p:cBhvr>
                                        <p:cTn id="224" dur="4000" fill="hold"/>
                                        <p:tgtEl>
                                          <p:spTgt spid="29"/>
                                        </p:tgtEl>
                                        <p:attrNameLst>
                                          <p:attrName>ppt_w</p:attrName>
                                        </p:attrNameLst>
                                      </p:cBhvr>
                                      <p:tavLst>
                                        <p:tav tm="0" fmla="#ppt_w*sin(2.5*pi*$)">
                                          <p:val>
                                            <p:fltVal val="0"/>
                                          </p:val>
                                        </p:tav>
                                        <p:tav tm="100000">
                                          <p:val>
                                            <p:fltVal val="1"/>
                                          </p:val>
                                        </p:tav>
                                      </p:tavLst>
                                    </p:anim>
                                    <p:anim calcmode="lin" valueType="num">
                                      <p:cBhvr>
                                        <p:cTn id="225" dur="4000" fill="hold"/>
                                        <p:tgtEl>
                                          <p:spTgt spid="29"/>
                                        </p:tgtEl>
                                        <p:attrNameLst>
                                          <p:attrName>ppt_h</p:attrName>
                                        </p:attrNameLst>
                                      </p:cBhvr>
                                      <p:tavLst>
                                        <p:tav tm="0">
                                          <p:val>
                                            <p:strVal val="#ppt_h"/>
                                          </p:val>
                                        </p:tav>
                                        <p:tav tm="100000">
                                          <p:val>
                                            <p:strVal val="#ppt_h"/>
                                          </p:val>
                                        </p:tav>
                                      </p:tavLst>
                                    </p:anim>
                                  </p:childTnLst>
                                </p:cTn>
                              </p:par>
                              <p:par>
                                <p:cTn id="226" presetID="2" presetClass="exit" presetSubtype="2" fill="hold" grpId="2" nodeType="withEffect">
                                  <p:stCondLst>
                                    <p:cond delay="0"/>
                                  </p:stCondLst>
                                  <p:childTnLst>
                                    <p:anim calcmode="lin" valueType="num">
                                      <p:cBhvr additive="base">
                                        <p:cTn id="227" dur="4500"/>
                                        <p:tgtEl>
                                          <p:spTgt spid="29"/>
                                        </p:tgtEl>
                                        <p:attrNameLst>
                                          <p:attrName>ppt_x</p:attrName>
                                        </p:attrNameLst>
                                      </p:cBhvr>
                                      <p:tavLst>
                                        <p:tav tm="0">
                                          <p:val>
                                            <p:strVal val="ppt_x"/>
                                          </p:val>
                                        </p:tav>
                                        <p:tav tm="100000">
                                          <p:val>
                                            <p:strVal val="1+ppt_w/2"/>
                                          </p:val>
                                        </p:tav>
                                      </p:tavLst>
                                    </p:anim>
                                    <p:anim calcmode="lin" valueType="num">
                                      <p:cBhvr additive="base">
                                        <p:cTn id="228" dur="4500"/>
                                        <p:tgtEl>
                                          <p:spTgt spid="29"/>
                                        </p:tgtEl>
                                        <p:attrNameLst>
                                          <p:attrName>ppt_y</p:attrName>
                                        </p:attrNameLst>
                                      </p:cBhvr>
                                      <p:tavLst>
                                        <p:tav tm="0">
                                          <p:val>
                                            <p:strVal val="ppt_y"/>
                                          </p:val>
                                        </p:tav>
                                        <p:tav tm="100000">
                                          <p:val>
                                            <p:strVal val="ppt_y"/>
                                          </p:val>
                                        </p:tav>
                                      </p:tavLst>
                                    </p:anim>
                                    <p:set>
                                      <p:cBhvr>
                                        <p:cTn id="229" dur="1" fill="hold">
                                          <p:stCondLst>
                                            <p:cond delay="4499"/>
                                          </p:stCondLst>
                                        </p:cTn>
                                        <p:tgtEl>
                                          <p:spTgt spid="29"/>
                                        </p:tgtEl>
                                        <p:attrNameLst>
                                          <p:attrName>style.visibility</p:attrName>
                                        </p:attrNameLst>
                                      </p:cBhvr>
                                      <p:to>
                                        <p:strVal val="hidden"/>
                                      </p:to>
                                    </p:set>
                                  </p:childTnLst>
                                </p:cTn>
                              </p:par>
                              <p:par>
                                <p:cTn id="230" presetID="3" presetClass="exit" presetSubtype="5" fill="hold" grpId="3" nodeType="withEffect">
                                  <p:stCondLst>
                                    <p:cond delay="0"/>
                                  </p:stCondLst>
                                  <p:childTnLst>
                                    <p:animEffect transition="out" filter="blinds(vertical)">
                                      <p:cBhvr>
                                        <p:cTn id="231" dur="5500"/>
                                        <p:tgtEl>
                                          <p:spTgt spid="29"/>
                                        </p:tgtEl>
                                      </p:cBhvr>
                                    </p:animEffect>
                                    <p:set>
                                      <p:cBhvr>
                                        <p:cTn id="232" dur="1" fill="hold">
                                          <p:stCondLst>
                                            <p:cond delay="5499"/>
                                          </p:stCondLst>
                                        </p:cTn>
                                        <p:tgtEl>
                                          <p:spTgt spid="29"/>
                                        </p:tgtEl>
                                        <p:attrNameLst>
                                          <p:attrName>style.visibility</p:attrName>
                                        </p:attrNameLst>
                                      </p:cBhvr>
                                      <p:to>
                                        <p:strVal val="hidden"/>
                                      </p:to>
                                    </p:set>
                                  </p:childTnLst>
                                </p:cTn>
                              </p:par>
                              <p:par>
                                <p:cTn id="233" presetID="2" presetClass="entr" presetSubtype="8" fill="hold" grpId="0" nodeType="withEffect">
                                  <p:stCondLst>
                                    <p:cond delay="0"/>
                                  </p:stCondLst>
                                  <p:childTnLst>
                                    <p:set>
                                      <p:cBhvr>
                                        <p:cTn id="234" dur="1" fill="hold">
                                          <p:stCondLst>
                                            <p:cond delay="0"/>
                                          </p:stCondLst>
                                        </p:cTn>
                                        <p:tgtEl>
                                          <p:spTgt spid="28"/>
                                        </p:tgtEl>
                                        <p:attrNameLst>
                                          <p:attrName>style.visibility</p:attrName>
                                        </p:attrNameLst>
                                      </p:cBhvr>
                                      <p:to>
                                        <p:strVal val="visible"/>
                                      </p:to>
                                    </p:set>
                                    <p:anim calcmode="lin" valueType="num">
                                      <p:cBhvr additive="base">
                                        <p:cTn id="235" dur="4000" fill="hold"/>
                                        <p:tgtEl>
                                          <p:spTgt spid="28"/>
                                        </p:tgtEl>
                                        <p:attrNameLst>
                                          <p:attrName>ppt_x</p:attrName>
                                        </p:attrNameLst>
                                      </p:cBhvr>
                                      <p:tavLst>
                                        <p:tav tm="0">
                                          <p:val>
                                            <p:strVal val="0-#ppt_w/2"/>
                                          </p:val>
                                        </p:tav>
                                        <p:tav tm="100000">
                                          <p:val>
                                            <p:strVal val="#ppt_x"/>
                                          </p:val>
                                        </p:tav>
                                      </p:tavLst>
                                    </p:anim>
                                    <p:anim calcmode="lin" valueType="num">
                                      <p:cBhvr additive="base">
                                        <p:cTn id="236" dur="4000" fill="hold"/>
                                        <p:tgtEl>
                                          <p:spTgt spid="28"/>
                                        </p:tgtEl>
                                        <p:attrNameLst>
                                          <p:attrName>ppt_y</p:attrName>
                                        </p:attrNameLst>
                                      </p:cBhvr>
                                      <p:tavLst>
                                        <p:tav tm="0">
                                          <p:val>
                                            <p:strVal val="#ppt_y"/>
                                          </p:val>
                                        </p:tav>
                                        <p:tav tm="100000">
                                          <p:val>
                                            <p:strVal val="#ppt_y"/>
                                          </p:val>
                                        </p:tav>
                                      </p:tavLst>
                                    </p:anim>
                                  </p:childTnLst>
                                </p:cTn>
                              </p:par>
                              <p:par>
                                <p:cTn id="237" presetID="19" presetClass="entr" presetSubtype="10" fill="hold" grpId="1" nodeType="withEffect">
                                  <p:stCondLst>
                                    <p:cond delay="0"/>
                                  </p:stCondLst>
                                  <p:childTnLst>
                                    <p:set>
                                      <p:cBhvr>
                                        <p:cTn id="238" dur="1" fill="hold">
                                          <p:stCondLst>
                                            <p:cond delay="0"/>
                                          </p:stCondLst>
                                        </p:cTn>
                                        <p:tgtEl>
                                          <p:spTgt spid="28"/>
                                        </p:tgtEl>
                                        <p:attrNameLst>
                                          <p:attrName>style.visibility</p:attrName>
                                        </p:attrNameLst>
                                      </p:cBhvr>
                                      <p:to>
                                        <p:strVal val="visible"/>
                                      </p:to>
                                    </p:set>
                                    <p:anim calcmode="lin" valueType="num">
                                      <p:cBhvr>
                                        <p:cTn id="239" dur="4000" fill="hold"/>
                                        <p:tgtEl>
                                          <p:spTgt spid="28"/>
                                        </p:tgtEl>
                                        <p:attrNameLst>
                                          <p:attrName>ppt_w</p:attrName>
                                        </p:attrNameLst>
                                      </p:cBhvr>
                                      <p:tavLst>
                                        <p:tav tm="0" fmla="#ppt_w*sin(2.5*pi*$)">
                                          <p:val>
                                            <p:fltVal val="0"/>
                                          </p:val>
                                        </p:tav>
                                        <p:tav tm="100000">
                                          <p:val>
                                            <p:fltVal val="1"/>
                                          </p:val>
                                        </p:tav>
                                      </p:tavLst>
                                    </p:anim>
                                    <p:anim calcmode="lin" valueType="num">
                                      <p:cBhvr>
                                        <p:cTn id="240" dur="4000" fill="hold"/>
                                        <p:tgtEl>
                                          <p:spTgt spid="28"/>
                                        </p:tgtEl>
                                        <p:attrNameLst>
                                          <p:attrName>ppt_h</p:attrName>
                                        </p:attrNameLst>
                                      </p:cBhvr>
                                      <p:tavLst>
                                        <p:tav tm="0">
                                          <p:val>
                                            <p:strVal val="#ppt_h"/>
                                          </p:val>
                                        </p:tav>
                                        <p:tav tm="100000">
                                          <p:val>
                                            <p:strVal val="#ppt_h"/>
                                          </p:val>
                                        </p:tav>
                                      </p:tavLst>
                                    </p:anim>
                                  </p:childTnLst>
                                </p:cTn>
                              </p:par>
                              <p:par>
                                <p:cTn id="241" presetID="2" presetClass="exit" presetSubtype="2" fill="hold" grpId="2" nodeType="withEffect">
                                  <p:stCondLst>
                                    <p:cond delay="0"/>
                                  </p:stCondLst>
                                  <p:childTnLst>
                                    <p:anim calcmode="lin" valueType="num">
                                      <p:cBhvr additive="base">
                                        <p:cTn id="242" dur="4500"/>
                                        <p:tgtEl>
                                          <p:spTgt spid="28"/>
                                        </p:tgtEl>
                                        <p:attrNameLst>
                                          <p:attrName>ppt_x</p:attrName>
                                        </p:attrNameLst>
                                      </p:cBhvr>
                                      <p:tavLst>
                                        <p:tav tm="0">
                                          <p:val>
                                            <p:strVal val="ppt_x"/>
                                          </p:val>
                                        </p:tav>
                                        <p:tav tm="100000">
                                          <p:val>
                                            <p:strVal val="1+ppt_w/2"/>
                                          </p:val>
                                        </p:tav>
                                      </p:tavLst>
                                    </p:anim>
                                    <p:anim calcmode="lin" valueType="num">
                                      <p:cBhvr additive="base">
                                        <p:cTn id="243" dur="4500"/>
                                        <p:tgtEl>
                                          <p:spTgt spid="28"/>
                                        </p:tgtEl>
                                        <p:attrNameLst>
                                          <p:attrName>ppt_y</p:attrName>
                                        </p:attrNameLst>
                                      </p:cBhvr>
                                      <p:tavLst>
                                        <p:tav tm="0">
                                          <p:val>
                                            <p:strVal val="ppt_y"/>
                                          </p:val>
                                        </p:tav>
                                        <p:tav tm="100000">
                                          <p:val>
                                            <p:strVal val="ppt_y"/>
                                          </p:val>
                                        </p:tav>
                                      </p:tavLst>
                                    </p:anim>
                                    <p:set>
                                      <p:cBhvr>
                                        <p:cTn id="244" dur="1" fill="hold">
                                          <p:stCondLst>
                                            <p:cond delay="4499"/>
                                          </p:stCondLst>
                                        </p:cTn>
                                        <p:tgtEl>
                                          <p:spTgt spid="28"/>
                                        </p:tgtEl>
                                        <p:attrNameLst>
                                          <p:attrName>style.visibility</p:attrName>
                                        </p:attrNameLst>
                                      </p:cBhvr>
                                      <p:to>
                                        <p:strVal val="hidden"/>
                                      </p:to>
                                    </p:set>
                                  </p:childTnLst>
                                </p:cTn>
                              </p:par>
                              <p:par>
                                <p:cTn id="245" presetID="3" presetClass="exit" presetSubtype="5" fill="hold" grpId="3" nodeType="withEffect">
                                  <p:stCondLst>
                                    <p:cond delay="0"/>
                                  </p:stCondLst>
                                  <p:childTnLst>
                                    <p:animEffect transition="out" filter="blinds(vertical)">
                                      <p:cBhvr>
                                        <p:cTn id="246" dur="5500"/>
                                        <p:tgtEl>
                                          <p:spTgt spid="28"/>
                                        </p:tgtEl>
                                      </p:cBhvr>
                                    </p:animEffect>
                                    <p:set>
                                      <p:cBhvr>
                                        <p:cTn id="247" dur="1" fill="hold">
                                          <p:stCondLst>
                                            <p:cond delay="5499"/>
                                          </p:stCondLst>
                                        </p:cTn>
                                        <p:tgtEl>
                                          <p:spTgt spid="28"/>
                                        </p:tgtEl>
                                        <p:attrNameLst>
                                          <p:attrName>style.visibility</p:attrName>
                                        </p:attrNameLst>
                                      </p:cBhvr>
                                      <p:to>
                                        <p:strVal val="hidden"/>
                                      </p:to>
                                    </p:set>
                                  </p:childTnLst>
                                </p:cTn>
                              </p:par>
                              <p:par>
                                <p:cTn id="248" presetID="2" presetClass="entr" presetSubtype="8" fill="hold" grpId="0" nodeType="withEffect">
                                  <p:stCondLst>
                                    <p:cond delay="0"/>
                                  </p:stCondLst>
                                  <p:childTnLst>
                                    <p:set>
                                      <p:cBhvr>
                                        <p:cTn id="249" dur="1" fill="hold">
                                          <p:stCondLst>
                                            <p:cond delay="0"/>
                                          </p:stCondLst>
                                        </p:cTn>
                                        <p:tgtEl>
                                          <p:spTgt spid="27"/>
                                        </p:tgtEl>
                                        <p:attrNameLst>
                                          <p:attrName>style.visibility</p:attrName>
                                        </p:attrNameLst>
                                      </p:cBhvr>
                                      <p:to>
                                        <p:strVal val="visible"/>
                                      </p:to>
                                    </p:set>
                                    <p:anim calcmode="lin" valueType="num">
                                      <p:cBhvr additive="base">
                                        <p:cTn id="250" dur="4000" fill="hold"/>
                                        <p:tgtEl>
                                          <p:spTgt spid="27"/>
                                        </p:tgtEl>
                                        <p:attrNameLst>
                                          <p:attrName>ppt_x</p:attrName>
                                        </p:attrNameLst>
                                      </p:cBhvr>
                                      <p:tavLst>
                                        <p:tav tm="0">
                                          <p:val>
                                            <p:strVal val="0-#ppt_w/2"/>
                                          </p:val>
                                        </p:tav>
                                        <p:tav tm="100000">
                                          <p:val>
                                            <p:strVal val="#ppt_x"/>
                                          </p:val>
                                        </p:tav>
                                      </p:tavLst>
                                    </p:anim>
                                    <p:anim calcmode="lin" valueType="num">
                                      <p:cBhvr additive="base">
                                        <p:cTn id="251" dur="4000" fill="hold"/>
                                        <p:tgtEl>
                                          <p:spTgt spid="27"/>
                                        </p:tgtEl>
                                        <p:attrNameLst>
                                          <p:attrName>ppt_y</p:attrName>
                                        </p:attrNameLst>
                                      </p:cBhvr>
                                      <p:tavLst>
                                        <p:tav tm="0">
                                          <p:val>
                                            <p:strVal val="#ppt_y"/>
                                          </p:val>
                                        </p:tav>
                                        <p:tav tm="100000">
                                          <p:val>
                                            <p:strVal val="#ppt_y"/>
                                          </p:val>
                                        </p:tav>
                                      </p:tavLst>
                                    </p:anim>
                                  </p:childTnLst>
                                </p:cTn>
                              </p:par>
                              <p:par>
                                <p:cTn id="252" presetID="19" presetClass="entr" presetSubtype="10"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p:cTn id="254" dur="4000" fill="hold"/>
                                        <p:tgtEl>
                                          <p:spTgt spid="27"/>
                                        </p:tgtEl>
                                        <p:attrNameLst>
                                          <p:attrName>ppt_w</p:attrName>
                                        </p:attrNameLst>
                                      </p:cBhvr>
                                      <p:tavLst>
                                        <p:tav tm="0" fmla="#ppt_w*sin(2.5*pi*$)">
                                          <p:val>
                                            <p:fltVal val="0"/>
                                          </p:val>
                                        </p:tav>
                                        <p:tav tm="100000">
                                          <p:val>
                                            <p:fltVal val="1"/>
                                          </p:val>
                                        </p:tav>
                                      </p:tavLst>
                                    </p:anim>
                                    <p:anim calcmode="lin" valueType="num">
                                      <p:cBhvr>
                                        <p:cTn id="255" dur="4000" fill="hold"/>
                                        <p:tgtEl>
                                          <p:spTgt spid="27"/>
                                        </p:tgtEl>
                                        <p:attrNameLst>
                                          <p:attrName>ppt_h</p:attrName>
                                        </p:attrNameLst>
                                      </p:cBhvr>
                                      <p:tavLst>
                                        <p:tav tm="0">
                                          <p:val>
                                            <p:strVal val="#ppt_h"/>
                                          </p:val>
                                        </p:tav>
                                        <p:tav tm="100000">
                                          <p:val>
                                            <p:strVal val="#ppt_h"/>
                                          </p:val>
                                        </p:tav>
                                      </p:tavLst>
                                    </p:anim>
                                  </p:childTnLst>
                                </p:cTn>
                              </p:par>
                              <p:par>
                                <p:cTn id="256" presetID="2" presetClass="exit" presetSubtype="2" fill="hold" grpId="2" nodeType="withEffect">
                                  <p:stCondLst>
                                    <p:cond delay="0"/>
                                  </p:stCondLst>
                                  <p:childTnLst>
                                    <p:anim calcmode="lin" valueType="num">
                                      <p:cBhvr additive="base">
                                        <p:cTn id="257" dur="4500"/>
                                        <p:tgtEl>
                                          <p:spTgt spid="27"/>
                                        </p:tgtEl>
                                        <p:attrNameLst>
                                          <p:attrName>ppt_x</p:attrName>
                                        </p:attrNameLst>
                                      </p:cBhvr>
                                      <p:tavLst>
                                        <p:tav tm="0">
                                          <p:val>
                                            <p:strVal val="ppt_x"/>
                                          </p:val>
                                        </p:tav>
                                        <p:tav tm="100000">
                                          <p:val>
                                            <p:strVal val="1+ppt_w/2"/>
                                          </p:val>
                                        </p:tav>
                                      </p:tavLst>
                                    </p:anim>
                                    <p:anim calcmode="lin" valueType="num">
                                      <p:cBhvr additive="base">
                                        <p:cTn id="258" dur="4500"/>
                                        <p:tgtEl>
                                          <p:spTgt spid="27"/>
                                        </p:tgtEl>
                                        <p:attrNameLst>
                                          <p:attrName>ppt_y</p:attrName>
                                        </p:attrNameLst>
                                      </p:cBhvr>
                                      <p:tavLst>
                                        <p:tav tm="0">
                                          <p:val>
                                            <p:strVal val="ppt_y"/>
                                          </p:val>
                                        </p:tav>
                                        <p:tav tm="100000">
                                          <p:val>
                                            <p:strVal val="ppt_y"/>
                                          </p:val>
                                        </p:tav>
                                      </p:tavLst>
                                    </p:anim>
                                    <p:set>
                                      <p:cBhvr>
                                        <p:cTn id="259" dur="1" fill="hold">
                                          <p:stCondLst>
                                            <p:cond delay="4499"/>
                                          </p:stCondLst>
                                        </p:cTn>
                                        <p:tgtEl>
                                          <p:spTgt spid="27"/>
                                        </p:tgtEl>
                                        <p:attrNameLst>
                                          <p:attrName>style.visibility</p:attrName>
                                        </p:attrNameLst>
                                      </p:cBhvr>
                                      <p:to>
                                        <p:strVal val="hidden"/>
                                      </p:to>
                                    </p:set>
                                  </p:childTnLst>
                                </p:cTn>
                              </p:par>
                              <p:par>
                                <p:cTn id="260" presetID="3" presetClass="exit" presetSubtype="5" fill="hold" grpId="3" nodeType="withEffect">
                                  <p:stCondLst>
                                    <p:cond delay="0"/>
                                  </p:stCondLst>
                                  <p:childTnLst>
                                    <p:animEffect transition="out" filter="blinds(vertical)">
                                      <p:cBhvr>
                                        <p:cTn id="261" dur="5500"/>
                                        <p:tgtEl>
                                          <p:spTgt spid="27"/>
                                        </p:tgtEl>
                                      </p:cBhvr>
                                    </p:animEffect>
                                    <p:set>
                                      <p:cBhvr>
                                        <p:cTn id="262" dur="1" fill="hold">
                                          <p:stCondLst>
                                            <p:cond delay="5499"/>
                                          </p:stCondLst>
                                        </p:cTn>
                                        <p:tgtEl>
                                          <p:spTgt spid="27"/>
                                        </p:tgtEl>
                                        <p:attrNameLst>
                                          <p:attrName>style.visibility</p:attrName>
                                        </p:attrNameLst>
                                      </p:cBhvr>
                                      <p:to>
                                        <p:strVal val="hidden"/>
                                      </p:to>
                                    </p:set>
                                  </p:childTnLst>
                                </p:cTn>
                              </p:par>
                              <p:par>
                                <p:cTn id="263" presetID="2" presetClass="entr" presetSubtype="8" fill="hold" grpId="0" nodeType="withEffect">
                                  <p:stCondLst>
                                    <p:cond delay="0"/>
                                  </p:stCondLst>
                                  <p:childTnLst>
                                    <p:set>
                                      <p:cBhvr>
                                        <p:cTn id="264" dur="1" fill="hold">
                                          <p:stCondLst>
                                            <p:cond delay="0"/>
                                          </p:stCondLst>
                                        </p:cTn>
                                        <p:tgtEl>
                                          <p:spTgt spid="26"/>
                                        </p:tgtEl>
                                        <p:attrNameLst>
                                          <p:attrName>style.visibility</p:attrName>
                                        </p:attrNameLst>
                                      </p:cBhvr>
                                      <p:to>
                                        <p:strVal val="visible"/>
                                      </p:to>
                                    </p:set>
                                    <p:anim calcmode="lin" valueType="num">
                                      <p:cBhvr additive="base">
                                        <p:cTn id="265" dur="4000" fill="hold"/>
                                        <p:tgtEl>
                                          <p:spTgt spid="26"/>
                                        </p:tgtEl>
                                        <p:attrNameLst>
                                          <p:attrName>ppt_x</p:attrName>
                                        </p:attrNameLst>
                                      </p:cBhvr>
                                      <p:tavLst>
                                        <p:tav tm="0">
                                          <p:val>
                                            <p:strVal val="0-#ppt_w/2"/>
                                          </p:val>
                                        </p:tav>
                                        <p:tav tm="100000">
                                          <p:val>
                                            <p:strVal val="#ppt_x"/>
                                          </p:val>
                                        </p:tav>
                                      </p:tavLst>
                                    </p:anim>
                                    <p:anim calcmode="lin" valueType="num">
                                      <p:cBhvr additive="base">
                                        <p:cTn id="266" dur="4000" fill="hold"/>
                                        <p:tgtEl>
                                          <p:spTgt spid="26"/>
                                        </p:tgtEl>
                                        <p:attrNameLst>
                                          <p:attrName>ppt_y</p:attrName>
                                        </p:attrNameLst>
                                      </p:cBhvr>
                                      <p:tavLst>
                                        <p:tav tm="0">
                                          <p:val>
                                            <p:strVal val="#ppt_y"/>
                                          </p:val>
                                        </p:tav>
                                        <p:tav tm="100000">
                                          <p:val>
                                            <p:strVal val="#ppt_y"/>
                                          </p:val>
                                        </p:tav>
                                      </p:tavLst>
                                    </p:anim>
                                  </p:childTnLst>
                                </p:cTn>
                              </p:par>
                              <p:par>
                                <p:cTn id="267" presetID="19" presetClass="entr" presetSubtype="10" fill="hold" grpId="1" nodeType="withEffect">
                                  <p:stCondLst>
                                    <p:cond delay="0"/>
                                  </p:stCondLst>
                                  <p:childTnLst>
                                    <p:set>
                                      <p:cBhvr>
                                        <p:cTn id="268" dur="1" fill="hold">
                                          <p:stCondLst>
                                            <p:cond delay="0"/>
                                          </p:stCondLst>
                                        </p:cTn>
                                        <p:tgtEl>
                                          <p:spTgt spid="26"/>
                                        </p:tgtEl>
                                        <p:attrNameLst>
                                          <p:attrName>style.visibility</p:attrName>
                                        </p:attrNameLst>
                                      </p:cBhvr>
                                      <p:to>
                                        <p:strVal val="visible"/>
                                      </p:to>
                                    </p:set>
                                    <p:anim calcmode="lin" valueType="num">
                                      <p:cBhvr>
                                        <p:cTn id="269" dur="4000" fill="hold"/>
                                        <p:tgtEl>
                                          <p:spTgt spid="26"/>
                                        </p:tgtEl>
                                        <p:attrNameLst>
                                          <p:attrName>ppt_w</p:attrName>
                                        </p:attrNameLst>
                                      </p:cBhvr>
                                      <p:tavLst>
                                        <p:tav tm="0" fmla="#ppt_w*sin(2.5*pi*$)">
                                          <p:val>
                                            <p:fltVal val="0"/>
                                          </p:val>
                                        </p:tav>
                                        <p:tav tm="100000">
                                          <p:val>
                                            <p:fltVal val="1"/>
                                          </p:val>
                                        </p:tav>
                                      </p:tavLst>
                                    </p:anim>
                                    <p:anim calcmode="lin" valueType="num">
                                      <p:cBhvr>
                                        <p:cTn id="270" dur="4000" fill="hold"/>
                                        <p:tgtEl>
                                          <p:spTgt spid="26"/>
                                        </p:tgtEl>
                                        <p:attrNameLst>
                                          <p:attrName>ppt_h</p:attrName>
                                        </p:attrNameLst>
                                      </p:cBhvr>
                                      <p:tavLst>
                                        <p:tav tm="0">
                                          <p:val>
                                            <p:strVal val="#ppt_h"/>
                                          </p:val>
                                        </p:tav>
                                        <p:tav tm="100000">
                                          <p:val>
                                            <p:strVal val="#ppt_h"/>
                                          </p:val>
                                        </p:tav>
                                      </p:tavLst>
                                    </p:anim>
                                  </p:childTnLst>
                                </p:cTn>
                              </p:par>
                              <p:par>
                                <p:cTn id="271" presetID="2" presetClass="exit" presetSubtype="2" fill="hold" grpId="2" nodeType="withEffect">
                                  <p:stCondLst>
                                    <p:cond delay="0"/>
                                  </p:stCondLst>
                                  <p:childTnLst>
                                    <p:anim calcmode="lin" valueType="num">
                                      <p:cBhvr additive="base">
                                        <p:cTn id="272" dur="4500"/>
                                        <p:tgtEl>
                                          <p:spTgt spid="26"/>
                                        </p:tgtEl>
                                        <p:attrNameLst>
                                          <p:attrName>ppt_x</p:attrName>
                                        </p:attrNameLst>
                                      </p:cBhvr>
                                      <p:tavLst>
                                        <p:tav tm="0">
                                          <p:val>
                                            <p:strVal val="ppt_x"/>
                                          </p:val>
                                        </p:tav>
                                        <p:tav tm="100000">
                                          <p:val>
                                            <p:strVal val="1+ppt_w/2"/>
                                          </p:val>
                                        </p:tav>
                                      </p:tavLst>
                                    </p:anim>
                                    <p:anim calcmode="lin" valueType="num">
                                      <p:cBhvr additive="base">
                                        <p:cTn id="273" dur="4500"/>
                                        <p:tgtEl>
                                          <p:spTgt spid="26"/>
                                        </p:tgtEl>
                                        <p:attrNameLst>
                                          <p:attrName>ppt_y</p:attrName>
                                        </p:attrNameLst>
                                      </p:cBhvr>
                                      <p:tavLst>
                                        <p:tav tm="0">
                                          <p:val>
                                            <p:strVal val="ppt_y"/>
                                          </p:val>
                                        </p:tav>
                                        <p:tav tm="100000">
                                          <p:val>
                                            <p:strVal val="ppt_y"/>
                                          </p:val>
                                        </p:tav>
                                      </p:tavLst>
                                    </p:anim>
                                    <p:set>
                                      <p:cBhvr>
                                        <p:cTn id="274" dur="1" fill="hold">
                                          <p:stCondLst>
                                            <p:cond delay="4499"/>
                                          </p:stCondLst>
                                        </p:cTn>
                                        <p:tgtEl>
                                          <p:spTgt spid="26"/>
                                        </p:tgtEl>
                                        <p:attrNameLst>
                                          <p:attrName>style.visibility</p:attrName>
                                        </p:attrNameLst>
                                      </p:cBhvr>
                                      <p:to>
                                        <p:strVal val="hidden"/>
                                      </p:to>
                                    </p:set>
                                  </p:childTnLst>
                                </p:cTn>
                              </p:par>
                              <p:par>
                                <p:cTn id="275" presetID="3" presetClass="exit" presetSubtype="5" fill="hold" grpId="3" nodeType="withEffect">
                                  <p:stCondLst>
                                    <p:cond delay="0"/>
                                  </p:stCondLst>
                                  <p:childTnLst>
                                    <p:animEffect transition="out" filter="blinds(vertical)">
                                      <p:cBhvr>
                                        <p:cTn id="276" dur="5500"/>
                                        <p:tgtEl>
                                          <p:spTgt spid="26"/>
                                        </p:tgtEl>
                                      </p:cBhvr>
                                    </p:animEffect>
                                    <p:set>
                                      <p:cBhvr>
                                        <p:cTn id="277" dur="1" fill="hold">
                                          <p:stCondLst>
                                            <p:cond delay="5499"/>
                                          </p:stCondLst>
                                        </p:cTn>
                                        <p:tgtEl>
                                          <p:spTgt spid="26"/>
                                        </p:tgtEl>
                                        <p:attrNameLst>
                                          <p:attrName>style.visibility</p:attrName>
                                        </p:attrNameLst>
                                      </p:cBhvr>
                                      <p:to>
                                        <p:strVal val="hidden"/>
                                      </p:to>
                                    </p:set>
                                  </p:childTnLst>
                                </p:cTn>
                              </p:par>
                              <p:par>
                                <p:cTn id="278" presetID="2" presetClass="entr" presetSubtype="8" fill="hold" grpId="0" nodeType="withEffect">
                                  <p:stCondLst>
                                    <p:cond delay="0"/>
                                  </p:stCondLst>
                                  <p:childTnLst>
                                    <p:set>
                                      <p:cBhvr>
                                        <p:cTn id="279" dur="1" fill="hold">
                                          <p:stCondLst>
                                            <p:cond delay="0"/>
                                          </p:stCondLst>
                                        </p:cTn>
                                        <p:tgtEl>
                                          <p:spTgt spid="25"/>
                                        </p:tgtEl>
                                        <p:attrNameLst>
                                          <p:attrName>style.visibility</p:attrName>
                                        </p:attrNameLst>
                                      </p:cBhvr>
                                      <p:to>
                                        <p:strVal val="visible"/>
                                      </p:to>
                                    </p:set>
                                    <p:anim calcmode="lin" valueType="num">
                                      <p:cBhvr additive="base">
                                        <p:cTn id="280" dur="4000" fill="hold"/>
                                        <p:tgtEl>
                                          <p:spTgt spid="25"/>
                                        </p:tgtEl>
                                        <p:attrNameLst>
                                          <p:attrName>ppt_x</p:attrName>
                                        </p:attrNameLst>
                                      </p:cBhvr>
                                      <p:tavLst>
                                        <p:tav tm="0">
                                          <p:val>
                                            <p:strVal val="0-#ppt_w/2"/>
                                          </p:val>
                                        </p:tav>
                                        <p:tav tm="100000">
                                          <p:val>
                                            <p:strVal val="#ppt_x"/>
                                          </p:val>
                                        </p:tav>
                                      </p:tavLst>
                                    </p:anim>
                                    <p:anim calcmode="lin" valueType="num">
                                      <p:cBhvr additive="base">
                                        <p:cTn id="281" dur="4000" fill="hold"/>
                                        <p:tgtEl>
                                          <p:spTgt spid="25"/>
                                        </p:tgtEl>
                                        <p:attrNameLst>
                                          <p:attrName>ppt_y</p:attrName>
                                        </p:attrNameLst>
                                      </p:cBhvr>
                                      <p:tavLst>
                                        <p:tav tm="0">
                                          <p:val>
                                            <p:strVal val="#ppt_y"/>
                                          </p:val>
                                        </p:tav>
                                        <p:tav tm="100000">
                                          <p:val>
                                            <p:strVal val="#ppt_y"/>
                                          </p:val>
                                        </p:tav>
                                      </p:tavLst>
                                    </p:anim>
                                  </p:childTnLst>
                                </p:cTn>
                              </p:par>
                              <p:par>
                                <p:cTn id="282" presetID="19" presetClass="entr" presetSubtype="10" fill="hold" grpId="1" nodeType="withEffect">
                                  <p:stCondLst>
                                    <p:cond delay="0"/>
                                  </p:stCondLst>
                                  <p:childTnLst>
                                    <p:set>
                                      <p:cBhvr>
                                        <p:cTn id="283" dur="1" fill="hold">
                                          <p:stCondLst>
                                            <p:cond delay="0"/>
                                          </p:stCondLst>
                                        </p:cTn>
                                        <p:tgtEl>
                                          <p:spTgt spid="25"/>
                                        </p:tgtEl>
                                        <p:attrNameLst>
                                          <p:attrName>style.visibility</p:attrName>
                                        </p:attrNameLst>
                                      </p:cBhvr>
                                      <p:to>
                                        <p:strVal val="visible"/>
                                      </p:to>
                                    </p:set>
                                    <p:anim calcmode="lin" valueType="num">
                                      <p:cBhvr>
                                        <p:cTn id="284" dur="4000" fill="hold"/>
                                        <p:tgtEl>
                                          <p:spTgt spid="25"/>
                                        </p:tgtEl>
                                        <p:attrNameLst>
                                          <p:attrName>ppt_w</p:attrName>
                                        </p:attrNameLst>
                                      </p:cBhvr>
                                      <p:tavLst>
                                        <p:tav tm="0" fmla="#ppt_w*sin(2.5*pi*$)">
                                          <p:val>
                                            <p:fltVal val="0"/>
                                          </p:val>
                                        </p:tav>
                                        <p:tav tm="100000">
                                          <p:val>
                                            <p:fltVal val="1"/>
                                          </p:val>
                                        </p:tav>
                                      </p:tavLst>
                                    </p:anim>
                                    <p:anim calcmode="lin" valueType="num">
                                      <p:cBhvr>
                                        <p:cTn id="285" dur="4000" fill="hold"/>
                                        <p:tgtEl>
                                          <p:spTgt spid="25"/>
                                        </p:tgtEl>
                                        <p:attrNameLst>
                                          <p:attrName>ppt_h</p:attrName>
                                        </p:attrNameLst>
                                      </p:cBhvr>
                                      <p:tavLst>
                                        <p:tav tm="0">
                                          <p:val>
                                            <p:strVal val="#ppt_h"/>
                                          </p:val>
                                        </p:tav>
                                        <p:tav tm="100000">
                                          <p:val>
                                            <p:strVal val="#ppt_h"/>
                                          </p:val>
                                        </p:tav>
                                      </p:tavLst>
                                    </p:anim>
                                  </p:childTnLst>
                                </p:cTn>
                              </p:par>
                              <p:par>
                                <p:cTn id="286" presetID="2" presetClass="exit" presetSubtype="2" fill="hold" grpId="2" nodeType="withEffect">
                                  <p:stCondLst>
                                    <p:cond delay="0"/>
                                  </p:stCondLst>
                                  <p:childTnLst>
                                    <p:anim calcmode="lin" valueType="num">
                                      <p:cBhvr additive="base">
                                        <p:cTn id="287" dur="4500"/>
                                        <p:tgtEl>
                                          <p:spTgt spid="25"/>
                                        </p:tgtEl>
                                        <p:attrNameLst>
                                          <p:attrName>ppt_x</p:attrName>
                                        </p:attrNameLst>
                                      </p:cBhvr>
                                      <p:tavLst>
                                        <p:tav tm="0">
                                          <p:val>
                                            <p:strVal val="ppt_x"/>
                                          </p:val>
                                        </p:tav>
                                        <p:tav tm="100000">
                                          <p:val>
                                            <p:strVal val="1+ppt_w/2"/>
                                          </p:val>
                                        </p:tav>
                                      </p:tavLst>
                                    </p:anim>
                                    <p:anim calcmode="lin" valueType="num">
                                      <p:cBhvr additive="base">
                                        <p:cTn id="288" dur="4500"/>
                                        <p:tgtEl>
                                          <p:spTgt spid="25"/>
                                        </p:tgtEl>
                                        <p:attrNameLst>
                                          <p:attrName>ppt_y</p:attrName>
                                        </p:attrNameLst>
                                      </p:cBhvr>
                                      <p:tavLst>
                                        <p:tav tm="0">
                                          <p:val>
                                            <p:strVal val="ppt_y"/>
                                          </p:val>
                                        </p:tav>
                                        <p:tav tm="100000">
                                          <p:val>
                                            <p:strVal val="ppt_y"/>
                                          </p:val>
                                        </p:tav>
                                      </p:tavLst>
                                    </p:anim>
                                    <p:set>
                                      <p:cBhvr>
                                        <p:cTn id="289" dur="1" fill="hold">
                                          <p:stCondLst>
                                            <p:cond delay="4499"/>
                                          </p:stCondLst>
                                        </p:cTn>
                                        <p:tgtEl>
                                          <p:spTgt spid="25"/>
                                        </p:tgtEl>
                                        <p:attrNameLst>
                                          <p:attrName>style.visibility</p:attrName>
                                        </p:attrNameLst>
                                      </p:cBhvr>
                                      <p:to>
                                        <p:strVal val="hidden"/>
                                      </p:to>
                                    </p:set>
                                  </p:childTnLst>
                                </p:cTn>
                              </p:par>
                              <p:par>
                                <p:cTn id="290" presetID="3" presetClass="exit" presetSubtype="5" fill="hold" grpId="3" nodeType="withEffect">
                                  <p:stCondLst>
                                    <p:cond delay="0"/>
                                  </p:stCondLst>
                                  <p:childTnLst>
                                    <p:animEffect transition="out" filter="blinds(vertical)">
                                      <p:cBhvr>
                                        <p:cTn id="291" dur="5500"/>
                                        <p:tgtEl>
                                          <p:spTgt spid="25"/>
                                        </p:tgtEl>
                                      </p:cBhvr>
                                    </p:animEffect>
                                    <p:set>
                                      <p:cBhvr>
                                        <p:cTn id="292" dur="1" fill="hold">
                                          <p:stCondLst>
                                            <p:cond delay="5499"/>
                                          </p:stCondLst>
                                        </p:cTn>
                                        <p:tgtEl>
                                          <p:spTgt spid="25"/>
                                        </p:tgtEl>
                                        <p:attrNameLst>
                                          <p:attrName>style.visibility</p:attrName>
                                        </p:attrNameLst>
                                      </p:cBhvr>
                                      <p:to>
                                        <p:strVal val="hidden"/>
                                      </p:to>
                                    </p:set>
                                  </p:childTnLst>
                                </p:cTn>
                              </p:par>
                              <p:par>
                                <p:cTn id="293" presetID="2" presetClass="entr" presetSubtype="8" fill="hold" grpId="0" nodeType="withEffect">
                                  <p:stCondLst>
                                    <p:cond delay="0"/>
                                  </p:stCondLst>
                                  <p:childTnLst>
                                    <p:set>
                                      <p:cBhvr>
                                        <p:cTn id="294" dur="1" fill="hold">
                                          <p:stCondLst>
                                            <p:cond delay="0"/>
                                          </p:stCondLst>
                                        </p:cTn>
                                        <p:tgtEl>
                                          <p:spTgt spid="24"/>
                                        </p:tgtEl>
                                        <p:attrNameLst>
                                          <p:attrName>style.visibility</p:attrName>
                                        </p:attrNameLst>
                                      </p:cBhvr>
                                      <p:to>
                                        <p:strVal val="visible"/>
                                      </p:to>
                                    </p:set>
                                    <p:anim calcmode="lin" valueType="num">
                                      <p:cBhvr additive="base">
                                        <p:cTn id="295" dur="4000" fill="hold"/>
                                        <p:tgtEl>
                                          <p:spTgt spid="24"/>
                                        </p:tgtEl>
                                        <p:attrNameLst>
                                          <p:attrName>ppt_x</p:attrName>
                                        </p:attrNameLst>
                                      </p:cBhvr>
                                      <p:tavLst>
                                        <p:tav tm="0">
                                          <p:val>
                                            <p:strVal val="0-#ppt_w/2"/>
                                          </p:val>
                                        </p:tav>
                                        <p:tav tm="100000">
                                          <p:val>
                                            <p:strVal val="#ppt_x"/>
                                          </p:val>
                                        </p:tav>
                                      </p:tavLst>
                                    </p:anim>
                                    <p:anim calcmode="lin" valueType="num">
                                      <p:cBhvr additive="base">
                                        <p:cTn id="296" dur="4000" fill="hold"/>
                                        <p:tgtEl>
                                          <p:spTgt spid="24"/>
                                        </p:tgtEl>
                                        <p:attrNameLst>
                                          <p:attrName>ppt_y</p:attrName>
                                        </p:attrNameLst>
                                      </p:cBhvr>
                                      <p:tavLst>
                                        <p:tav tm="0">
                                          <p:val>
                                            <p:strVal val="#ppt_y"/>
                                          </p:val>
                                        </p:tav>
                                        <p:tav tm="100000">
                                          <p:val>
                                            <p:strVal val="#ppt_y"/>
                                          </p:val>
                                        </p:tav>
                                      </p:tavLst>
                                    </p:anim>
                                  </p:childTnLst>
                                </p:cTn>
                              </p:par>
                              <p:par>
                                <p:cTn id="297" presetID="19" presetClass="entr" presetSubtype="10" fill="hold" grpId="1" nodeType="withEffect">
                                  <p:stCondLst>
                                    <p:cond delay="0"/>
                                  </p:stCondLst>
                                  <p:childTnLst>
                                    <p:set>
                                      <p:cBhvr>
                                        <p:cTn id="298" dur="1" fill="hold">
                                          <p:stCondLst>
                                            <p:cond delay="0"/>
                                          </p:stCondLst>
                                        </p:cTn>
                                        <p:tgtEl>
                                          <p:spTgt spid="24"/>
                                        </p:tgtEl>
                                        <p:attrNameLst>
                                          <p:attrName>style.visibility</p:attrName>
                                        </p:attrNameLst>
                                      </p:cBhvr>
                                      <p:to>
                                        <p:strVal val="visible"/>
                                      </p:to>
                                    </p:set>
                                    <p:anim calcmode="lin" valueType="num">
                                      <p:cBhvr>
                                        <p:cTn id="299" dur="4000" fill="hold"/>
                                        <p:tgtEl>
                                          <p:spTgt spid="24"/>
                                        </p:tgtEl>
                                        <p:attrNameLst>
                                          <p:attrName>ppt_w</p:attrName>
                                        </p:attrNameLst>
                                      </p:cBhvr>
                                      <p:tavLst>
                                        <p:tav tm="0" fmla="#ppt_w*sin(2.5*pi*$)">
                                          <p:val>
                                            <p:fltVal val="0"/>
                                          </p:val>
                                        </p:tav>
                                        <p:tav tm="100000">
                                          <p:val>
                                            <p:fltVal val="1"/>
                                          </p:val>
                                        </p:tav>
                                      </p:tavLst>
                                    </p:anim>
                                    <p:anim calcmode="lin" valueType="num">
                                      <p:cBhvr>
                                        <p:cTn id="300" dur="4000" fill="hold"/>
                                        <p:tgtEl>
                                          <p:spTgt spid="24"/>
                                        </p:tgtEl>
                                        <p:attrNameLst>
                                          <p:attrName>ppt_h</p:attrName>
                                        </p:attrNameLst>
                                      </p:cBhvr>
                                      <p:tavLst>
                                        <p:tav tm="0">
                                          <p:val>
                                            <p:strVal val="#ppt_h"/>
                                          </p:val>
                                        </p:tav>
                                        <p:tav tm="100000">
                                          <p:val>
                                            <p:strVal val="#ppt_h"/>
                                          </p:val>
                                        </p:tav>
                                      </p:tavLst>
                                    </p:anim>
                                  </p:childTnLst>
                                </p:cTn>
                              </p:par>
                              <p:par>
                                <p:cTn id="301" presetID="2" presetClass="exit" presetSubtype="2" fill="hold" grpId="2" nodeType="withEffect">
                                  <p:stCondLst>
                                    <p:cond delay="0"/>
                                  </p:stCondLst>
                                  <p:childTnLst>
                                    <p:anim calcmode="lin" valueType="num">
                                      <p:cBhvr additive="base">
                                        <p:cTn id="302" dur="4500"/>
                                        <p:tgtEl>
                                          <p:spTgt spid="24"/>
                                        </p:tgtEl>
                                        <p:attrNameLst>
                                          <p:attrName>ppt_x</p:attrName>
                                        </p:attrNameLst>
                                      </p:cBhvr>
                                      <p:tavLst>
                                        <p:tav tm="0">
                                          <p:val>
                                            <p:strVal val="ppt_x"/>
                                          </p:val>
                                        </p:tav>
                                        <p:tav tm="100000">
                                          <p:val>
                                            <p:strVal val="1+ppt_w/2"/>
                                          </p:val>
                                        </p:tav>
                                      </p:tavLst>
                                    </p:anim>
                                    <p:anim calcmode="lin" valueType="num">
                                      <p:cBhvr additive="base">
                                        <p:cTn id="303" dur="4500"/>
                                        <p:tgtEl>
                                          <p:spTgt spid="24"/>
                                        </p:tgtEl>
                                        <p:attrNameLst>
                                          <p:attrName>ppt_y</p:attrName>
                                        </p:attrNameLst>
                                      </p:cBhvr>
                                      <p:tavLst>
                                        <p:tav tm="0">
                                          <p:val>
                                            <p:strVal val="ppt_y"/>
                                          </p:val>
                                        </p:tav>
                                        <p:tav tm="100000">
                                          <p:val>
                                            <p:strVal val="ppt_y"/>
                                          </p:val>
                                        </p:tav>
                                      </p:tavLst>
                                    </p:anim>
                                    <p:set>
                                      <p:cBhvr>
                                        <p:cTn id="304" dur="1" fill="hold">
                                          <p:stCondLst>
                                            <p:cond delay="4499"/>
                                          </p:stCondLst>
                                        </p:cTn>
                                        <p:tgtEl>
                                          <p:spTgt spid="24"/>
                                        </p:tgtEl>
                                        <p:attrNameLst>
                                          <p:attrName>style.visibility</p:attrName>
                                        </p:attrNameLst>
                                      </p:cBhvr>
                                      <p:to>
                                        <p:strVal val="hidden"/>
                                      </p:to>
                                    </p:set>
                                  </p:childTnLst>
                                </p:cTn>
                              </p:par>
                              <p:par>
                                <p:cTn id="305" presetID="3" presetClass="exit" presetSubtype="5" fill="hold" grpId="3" nodeType="withEffect">
                                  <p:stCondLst>
                                    <p:cond delay="0"/>
                                  </p:stCondLst>
                                  <p:childTnLst>
                                    <p:animEffect transition="out" filter="blinds(vertical)">
                                      <p:cBhvr>
                                        <p:cTn id="306" dur="5500"/>
                                        <p:tgtEl>
                                          <p:spTgt spid="24"/>
                                        </p:tgtEl>
                                      </p:cBhvr>
                                    </p:animEffect>
                                    <p:set>
                                      <p:cBhvr>
                                        <p:cTn id="307" dur="1" fill="hold">
                                          <p:stCondLst>
                                            <p:cond delay="5499"/>
                                          </p:stCondLst>
                                        </p:cTn>
                                        <p:tgtEl>
                                          <p:spTgt spid="24"/>
                                        </p:tgtEl>
                                        <p:attrNameLst>
                                          <p:attrName>style.visibility</p:attrName>
                                        </p:attrNameLst>
                                      </p:cBhvr>
                                      <p:to>
                                        <p:strVal val="hidden"/>
                                      </p:to>
                                    </p:set>
                                  </p:childTnLst>
                                </p:cTn>
                              </p:par>
                              <p:par>
                                <p:cTn id="308" presetID="2" presetClass="entr" presetSubtype="8" fill="hold" grpId="0" nodeType="withEffect">
                                  <p:stCondLst>
                                    <p:cond delay="0"/>
                                  </p:stCondLst>
                                  <p:childTnLst>
                                    <p:set>
                                      <p:cBhvr>
                                        <p:cTn id="309" dur="1" fill="hold">
                                          <p:stCondLst>
                                            <p:cond delay="0"/>
                                          </p:stCondLst>
                                        </p:cTn>
                                        <p:tgtEl>
                                          <p:spTgt spid="23"/>
                                        </p:tgtEl>
                                        <p:attrNameLst>
                                          <p:attrName>style.visibility</p:attrName>
                                        </p:attrNameLst>
                                      </p:cBhvr>
                                      <p:to>
                                        <p:strVal val="visible"/>
                                      </p:to>
                                    </p:set>
                                    <p:anim calcmode="lin" valueType="num">
                                      <p:cBhvr additive="base">
                                        <p:cTn id="310" dur="4000" fill="hold"/>
                                        <p:tgtEl>
                                          <p:spTgt spid="23"/>
                                        </p:tgtEl>
                                        <p:attrNameLst>
                                          <p:attrName>ppt_x</p:attrName>
                                        </p:attrNameLst>
                                      </p:cBhvr>
                                      <p:tavLst>
                                        <p:tav tm="0">
                                          <p:val>
                                            <p:strVal val="0-#ppt_w/2"/>
                                          </p:val>
                                        </p:tav>
                                        <p:tav tm="100000">
                                          <p:val>
                                            <p:strVal val="#ppt_x"/>
                                          </p:val>
                                        </p:tav>
                                      </p:tavLst>
                                    </p:anim>
                                    <p:anim calcmode="lin" valueType="num">
                                      <p:cBhvr additive="base">
                                        <p:cTn id="311" dur="4000" fill="hold"/>
                                        <p:tgtEl>
                                          <p:spTgt spid="23"/>
                                        </p:tgtEl>
                                        <p:attrNameLst>
                                          <p:attrName>ppt_y</p:attrName>
                                        </p:attrNameLst>
                                      </p:cBhvr>
                                      <p:tavLst>
                                        <p:tav tm="0">
                                          <p:val>
                                            <p:strVal val="#ppt_y"/>
                                          </p:val>
                                        </p:tav>
                                        <p:tav tm="100000">
                                          <p:val>
                                            <p:strVal val="#ppt_y"/>
                                          </p:val>
                                        </p:tav>
                                      </p:tavLst>
                                    </p:anim>
                                  </p:childTnLst>
                                </p:cTn>
                              </p:par>
                              <p:par>
                                <p:cTn id="312" presetID="19" presetClass="entr" presetSubtype="10" fill="hold" grpId="1" nodeType="withEffect">
                                  <p:stCondLst>
                                    <p:cond delay="0"/>
                                  </p:stCondLst>
                                  <p:childTnLst>
                                    <p:set>
                                      <p:cBhvr>
                                        <p:cTn id="313" dur="1" fill="hold">
                                          <p:stCondLst>
                                            <p:cond delay="0"/>
                                          </p:stCondLst>
                                        </p:cTn>
                                        <p:tgtEl>
                                          <p:spTgt spid="23"/>
                                        </p:tgtEl>
                                        <p:attrNameLst>
                                          <p:attrName>style.visibility</p:attrName>
                                        </p:attrNameLst>
                                      </p:cBhvr>
                                      <p:to>
                                        <p:strVal val="visible"/>
                                      </p:to>
                                    </p:set>
                                    <p:anim calcmode="lin" valueType="num">
                                      <p:cBhvr>
                                        <p:cTn id="314" dur="4000" fill="hold"/>
                                        <p:tgtEl>
                                          <p:spTgt spid="23"/>
                                        </p:tgtEl>
                                        <p:attrNameLst>
                                          <p:attrName>ppt_w</p:attrName>
                                        </p:attrNameLst>
                                      </p:cBhvr>
                                      <p:tavLst>
                                        <p:tav tm="0" fmla="#ppt_w*sin(2.5*pi*$)">
                                          <p:val>
                                            <p:fltVal val="0"/>
                                          </p:val>
                                        </p:tav>
                                        <p:tav tm="100000">
                                          <p:val>
                                            <p:fltVal val="1"/>
                                          </p:val>
                                        </p:tav>
                                      </p:tavLst>
                                    </p:anim>
                                    <p:anim calcmode="lin" valueType="num">
                                      <p:cBhvr>
                                        <p:cTn id="315" dur="4000" fill="hold"/>
                                        <p:tgtEl>
                                          <p:spTgt spid="23"/>
                                        </p:tgtEl>
                                        <p:attrNameLst>
                                          <p:attrName>ppt_h</p:attrName>
                                        </p:attrNameLst>
                                      </p:cBhvr>
                                      <p:tavLst>
                                        <p:tav tm="0">
                                          <p:val>
                                            <p:strVal val="#ppt_h"/>
                                          </p:val>
                                        </p:tav>
                                        <p:tav tm="100000">
                                          <p:val>
                                            <p:strVal val="#ppt_h"/>
                                          </p:val>
                                        </p:tav>
                                      </p:tavLst>
                                    </p:anim>
                                  </p:childTnLst>
                                </p:cTn>
                              </p:par>
                              <p:par>
                                <p:cTn id="316" presetID="2" presetClass="exit" presetSubtype="2" fill="hold" grpId="2" nodeType="withEffect">
                                  <p:stCondLst>
                                    <p:cond delay="0"/>
                                  </p:stCondLst>
                                  <p:childTnLst>
                                    <p:anim calcmode="lin" valueType="num">
                                      <p:cBhvr additive="base">
                                        <p:cTn id="317" dur="4500"/>
                                        <p:tgtEl>
                                          <p:spTgt spid="23"/>
                                        </p:tgtEl>
                                        <p:attrNameLst>
                                          <p:attrName>ppt_x</p:attrName>
                                        </p:attrNameLst>
                                      </p:cBhvr>
                                      <p:tavLst>
                                        <p:tav tm="0">
                                          <p:val>
                                            <p:strVal val="ppt_x"/>
                                          </p:val>
                                        </p:tav>
                                        <p:tav tm="100000">
                                          <p:val>
                                            <p:strVal val="1+ppt_w/2"/>
                                          </p:val>
                                        </p:tav>
                                      </p:tavLst>
                                    </p:anim>
                                    <p:anim calcmode="lin" valueType="num">
                                      <p:cBhvr additive="base">
                                        <p:cTn id="318" dur="4500"/>
                                        <p:tgtEl>
                                          <p:spTgt spid="23"/>
                                        </p:tgtEl>
                                        <p:attrNameLst>
                                          <p:attrName>ppt_y</p:attrName>
                                        </p:attrNameLst>
                                      </p:cBhvr>
                                      <p:tavLst>
                                        <p:tav tm="0">
                                          <p:val>
                                            <p:strVal val="ppt_y"/>
                                          </p:val>
                                        </p:tav>
                                        <p:tav tm="100000">
                                          <p:val>
                                            <p:strVal val="ppt_y"/>
                                          </p:val>
                                        </p:tav>
                                      </p:tavLst>
                                    </p:anim>
                                    <p:set>
                                      <p:cBhvr>
                                        <p:cTn id="319" dur="1" fill="hold">
                                          <p:stCondLst>
                                            <p:cond delay="4499"/>
                                          </p:stCondLst>
                                        </p:cTn>
                                        <p:tgtEl>
                                          <p:spTgt spid="23"/>
                                        </p:tgtEl>
                                        <p:attrNameLst>
                                          <p:attrName>style.visibility</p:attrName>
                                        </p:attrNameLst>
                                      </p:cBhvr>
                                      <p:to>
                                        <p:strVal val="hidden"/>
                                      </p:to>
                                    </p:set>
                                  </p:childTnLst>
                                </p:cTn>
                              </p:par>
                              <p:par>
                                <p:cTn id="320" presetID="3" presetClass="exit" presetSubtype="5" fill="hold" grpId="3" nodeType="withEffect">
                                  <p:stCondLst>
                                    <p:cond delay="0"/>
                                  </p:stCondLst>
                                  <p:childTnLst>
                                    <p:animEffect transition="out" filter="blinds(vertical)">
                                      <p:cBhvr>
                                        <p:cTn id="321" dur="5500"/>
                                        <p:tgtEl>
                                          <p:spTgt spid="23"/>
                                        </p:tgtEl>
                                      </p:cBhvr>
                                    </p:animEffect>
                                    <p:set>
                                      <p:cBhvr>
                                        <p:cTn id="322" dur="1" fill="hold">
                                          <p:stCondLst>
                                            <p:cond delay="5499"/>
                                          </p:stCondLst>
                                        </p:cTn>
                                        <p:tgtEl>
                                          <p:spTgt spid="23"/>
                                        </p:tgtEl>
                                        <p:attrNameLst>
                                          <p:attrName>style.visibility</p:attrName>
                                        </p:attrNameLst>
                                      </p:cBhvr>
                                      <p:to>
                                        <p:strVal val="hidden"/>
                                      </p:to>
                                    </p:set>
                                  </p:childTnLst>
                                </p:cTn>
                              </p:par>
                              <p:par>
                                <p:cTn id="323" presetID="2" presetClass="entr" presetSubtype="8" fill="hold" grpId="0" nodeType="withEffect">
                                  <p:stCondLst>
                                    <p:cond delay="0"/>
                                  </p:stCondLst>
                                  <p:childTnLst>
                                    <p:set>
                                      <p:cBhvr>
                                        <p:cTn id="324" dur="1" fill="hold">
                                          <p:stCondLst>
                                            <p:cond delay="0"/>
                                          </p:stCondLst>
                                        </p:cTn>
                                        <p:tgtEl>
                                          <p:spTgt spid="22"/>
                                        </p:tgtEl>
                                        <p:attrNameLst>
                                          <p:attrName>style.visibility</p:attrName>
                                        </p:attrNameLst>
                                      </p:cBhvr>
                                      <p:to>
                                        <p:strVal val="visible"/>
                                      </p:to>
                                    </p:set>
                                    <p:anim calcmode="lin" valueType="num">
                                      <p:cBhvr additive="base">
                                        <p:cTn id="325" dur="4000" fill="hold"/>
                                        <p:tgtEl>
                                          <p:spTgt spid="22"/>
                                        </p:tgtEl>
                                        <p:attrNameLst>
                                          <p:attrName>ppt_x</p:attrName>
                                        </p:attrNameLst>
                                      </p:cBhvr>
                                      <p:tavLst>
                                        <p:tav tm="0">
                                          <p:val>
                                            <p:strVal val="0-#ppt_w/2"/>
                                          </p:val>
                                        </p:tav>
                                        <p:tav tm="100000">
                                          <p:val>
                                            <p:strVal val="#ppt_x"/>
                                          </p:val>
                                        </p:tav>
                                      </p:tavLst>
                                    </p:anim>
                                    <p:anim calcmode="lin" valueType="num">
                                      <p:cBhvr additive="base">
                                        <p:cTn id="326" dur="4000" fill="hold"/>
                                        <p:tgtEl>
                                          <p:spTgt spid="22"/>
                                        </p:tgtEl>
                                        <p:attrNameLst>
                                          <p:attrName>ppt_y</p:attrName>
                                        </p:attrNameLst>
                                      </p:cBhvr>
                                      <p:tavLst>
                                        <p:tav tm="0">
                                          <p:val>
                                            <p:strVal val="#ppt_y"/>
                                          </p:val>
                                        </p:tav>
                                        <p:tav tm="100000">
                                          <p:val>
                                            <p:strVal val="#ppt_y"/>
                                          </p:val>
                                        </p:tav>
                                      </p:tavLst>
                                    </p:anim>
                                  </p:childTnLst>
                                </p:cTn>
                              </p:par>
                              <p:par>
                                <p:cTn id="327" presetID="19" presetClass="entr" presetSubtype="10" fill="hold" grpId="1" nodeType="withEffect">
                                  <p:stCondLst>
                                    <p:cond delay="0"/>
                                  </p:stCondLst>
                                  <p:childTnLst>
                                    <p:set>
                                      <p:cBhvr>
                                        <p:cTn id="328" dur="1" fill="hold">
                                          <p:stCondLst>
                                            <p:cond delay="0"/>
                                          </p:stCondLst>
                                        </p:cTn>
                                        <p:tgtEl>
                                          <p:spTgt spid="22"/>
                                        </p:tgtEl>
                                        <p:attrNameLst>
                                          <p:attrName>style.visibility</p:attrName>
                                        </p:attrNameLst>
                                      </p:cBhvr>
                                      <p:to>
                                        <p:strVal val="visible"/>
                                      </p:to>
                                    </p:set>
                                    <p:anim calcmode="lin" valueType="num">
                                      <p:cBhvr>
                                        <p:cTn id="329" dur="4000" fill="hold"/>
                                        <p:tgtEl>
                                          <p:spTgt spid="22"/>
                                        </p:tgtEl>
                                        <p:attrNameLst>
                                          <p:attrName>ppt_w</p:attrName>
                                        </p:attrNameLst>
                                      </p:cBhvr>
                                      <p:tavLst>
                                        <p:tav tm="0" fmla="#ppt_w*sin(2.5*pi*$)">
                                          <p:val>
                                            <p:fltVal val="0"/>
                                          </p:val>
                                        </p:tav>
                                        <p:tav tm="100000">
                                          <p:val>
                                            <p:fltVal val="1"/>
                                          </p:val>
                                        </p:tav>
                                      </p:tavLst>
                                    </p:anim>
                                    <p:anim calcmode="lin" valueType="num">
                                      <p:cBhvr>
                                        <p:cTn id="330" dur="4000" fill="hold"/>
                                        <p:tgtEl>
                                          <p:spTgt spid="22"/>
                                        </p:tgtEl>
                                        <p:attrNameLst>
                                          <p:attrName>ppt_h</p:attrName>
                                        </p:attrNameLst>
                                      </p:cBhvr>
                                      <p:tavLst>
                                        <p:tav tm="0">
                                          <p:val>
                                            <p:strVal val="#ppt_h"/>
                                          </p:val>
                                        </p:tav>
                                        <p:tav tm="100000">
                                          <p:val>
                                            <p:strVal val="#ppt_h"/>
                                          </p:val>
                                        </p:tav>
                                      </p:tavLst>
                                    </p:anim>
                                  </p:childTnLst>
                                </p:cTn>
                              </p:par>
                              <p:par>
                                <p:cTn id="331" presetID="2" presetClass="exit" presetSubtype="2" fill="hold" grpId="2" nodeType="withEffect">
                                  <p:stCondLst>
                                    <p:cond delay="0"/>
                                  </p:stCondLst>
                                  <p:childTnLst>
                                    <p:anim calcmode="lin" valueType="num">
                                      <p:cBhvr additive="base">
                                        <p:cTn id="332" dur="4500"/>
                                        <p:tgtEl>
                                          <p:spTgt spid="22"/>
                                        </p:tgtEl>
                                        <p:attrNameLst>
                                          <p:attrName>ppt_x</p:attrName>
                                        </p:attrNameLst>
                                      </p:cBhvr>
                                      <p:tavLst>
                                        <p:tav tm="0">
                                          <p:val>
                                            <p:strVal val="ppt_x"/>
                                          </p:val>
                                        </p:tav>
                                        <p:tav tm="100000">
                                          <p:val>
                                            <p:strVal val="1+ppt_w/2"/>
                                          </p:val>
                                        </p:tav>
                                      </p:tavLst>
                                    </p:anim>
                                    <p:anim calcmode="lin" valueType="num">
                                      <p:cBhvr additive="base">
                                        <p:cTn id="333" dur="4500"/>
                                        <p:tgtEl>
                                          <p:spTgt spid="22"/>
                                        </p:tgtEl>
                                        <p:attrNameLst>
                                          <p:attrName>ppt_y</p:attrName>
                                        </p:attrNameLst>
                                      </p:cBhvr>
                                      <p:tavLst>
                                        <p:tav tm="0">
                                          <p:val>
                                            <p:strVal val="ppt_y"/>
                                          </p:val>
                                        </p:tav>
                                        <p:tav tm="100000">
                                          <p:val>
                                            <p:strVal val="ppt_y"/>
                                          </p:val>
                                        </p:tav>
                                      </p:tavLst>
                                    </p:anim>
                                    <p:set>
                                      <p:cBhvr>
                                        <p:cTn id="334" dur="1" fill="hold">
                                          <p:stCondLst>
                                            <p:cond delay="4499"/>
                                          </p:stCondLst>
                                        </p:cTn>
                                        <p:tgtEl>
                                          <p:spTgt spid="22"/>
                                        </p:tgtEl>
                                        <p:attrNameLst>
                                          <p:attrName>style.visibility</p:attrName>
                                        </p:attrNameLst>
                                      </p:cBhvr>
                                      <p:to>
                                        <p:strVal val="hidden"/>
                                      </p:to>
                                    </p:set>
                                  </p:childTnLst>
                                </p:cTn>
                              </p:par>
                              <p:par>
                                <p:cTn id="335" presetID="3" presetClass="exit" presetSubtype="5" fill="hold" grpId="3" nodeType="withEffect">
                                  <p:stCondLst>
                                    <p:cond delay="0"/>
                                  </p:stCondLst>
                                  <p:childTnLst>
                                    <p:animEffect transition="out" filter="blinds(vertical)">
                                      <p:cBhvr>
                                        <p:cTn id="336" dur="5500"/>
                                        <p:tgtEl>
                                          <p:spTgt spid="22"/>
                                        </p:tgtEl>
                                      </p:cBhvr>
                                    </p:animEffect>
                                    <p:set>
                                      <p:cBhvr>
                                        <p:cTn id="337" dur="1" fill="hold">
                                          <p:stCondLst>
                                            <p:cond delay="5499"/>
                                          </p:stCondLst>
                                        </p:cTn>
                                        <p:tgtEl>
                                          <p:spTgt spid="22"/>
                                        </p:tgtEl>
                                        <p:attrNameLst>
                                          <p:attrName>style.visibility</p:attrName>
                                        </p:attrNameLst>
                                      </p:cBhvr>
                                      <p:to>
                                        <p:strVal val="hidden"/>
                                      </p:to>
                                    </p:set>
                                  </p:childTnLst>
                                </p:cTn>
                              </p:par>
                              <p:par>
                                <p:cTn id="338" presetID="2" presetClass="entr" presetSubtype="8" fill="hold" grpId="0" nodeType="withEffect">
                                  <p:stCondLst>
                                    <p:cond delay="0"/>
                                  </p:stCondLst>
                                  <p:childTnLst>
                                    <p:set>
                                      <p:cBhvr>
                                        <p:cTn id="339" dur="1" fill="hold">
                                          <p:stCondLst>
                                            <p:cond delay="0"/>
                                          </p:stCondLst>
                                        </p:cTn>
                                        <p:tgtEl>
                                          <p:spTgt spid="21"/>
                                        </p:tgtEl>
                                        <p:attrNameLst>
                                          <p:attrName>style.visibility</p:attrName>
                                        </p:attrNameLst>
                                      </p:cBhvr>
                                      <p:to>
                                        <p:strVal val="visible"/>
                                      </p:to>
                                    </p:set>
                                    <p:anim calcmode="lin" valueType="num">
                                      <p:cBhvr additive="base">
                                        <p:cTn id="340" dur="4000" fill="hold"/>
                                        <p:tgtEl>
                                          <p:spTgt spid="21"/>
                                        </p:tgtEl>
                                        <p:attrNameLst>
                                          <p:attrName>ppt_x</p:attrName>
                                        </p:attrNameLst>
                                      </p:cBhvr>
                                      <p:tavLst>
                                        <p:tav tm="0">
                                          <p:val>
                                            <p:strVal val="0-#ppt_w/2"/>
                                          </p:val>
                                        </p:tav>
                                        <p:tav tm="100000">
                                          <p:val>
                                            <p:strVal val="#ppt_x"/>
                                          </p:val>
                                        </p:tav>
                                      </p:tavLst>
                                    </p:anim>
                                    <p:anim calcmode="lin" valueType="num">
                                      <p:cBhvr additive="base">
                                        <p:cTn id="341" dur="4000" fill="hold"/>
                                        <p:tgtEl>
                                          <p:spTgt spid="21"/>
                                        </p:tgtEl>
                                        <p:attrNameLst>
                                          <p:attrName>ppt_y</p:attrName>
                                        </p:attrNameLst>
                                      </p:cBhvr>
                                      <p:tavLst>
                                        <p:tav tm="0">
                                          <p:val>
                                            <p:strVal val="#ppt_y"/>
                                          </p:val>
                                        </p:tav>
                                        <p:tav tm="100000">
                                          <p:val>
                                            <p:strVal val="#ppt_y"/>
                                          </p:val>
                                        </p:tav>
                                      </p:tavLst>
                                    </p:anim>
                                  </p:childTnLst>
                                </p:cTn>
                              </p:par>
                              <p:par>
                                <p:cTn id="342" presetID="19" presetClass="entr" presetSubtype="10" fill="hold" grpId="1" nodeType="withEffect">
                                  <p:stCondLst>
                                    <p:cond delay="0"/>
                                  </p:stCondLst>
                                  <p:childTnLst>
                                    <p:set>
                                      <p:cBhvr>
                                        <p:cTn id="343" dur="1" fill="hold">
                                          <p:stCondLst>
                                            <p:cond delay="0"/>
                                          </p:stCondLst>
                                        </p:cTn>
                                        <p:tgtEl>
                                          <p:spTgt spid="21"/>
                                        </p:tgtEl>
                                        <p:attrNameLst>
                                          <p:attrName>style.visibility</p:attrName>
                                        </p:attrNameLst>
                                      </p:cBhvr>
                                      <p:to>
                                        <p:strVal val="visible"/>
                                      </p:to>
                                    </p:set>
                                    <p:anim calcmode="lin" valueType="num">
                                      <p:cBhvr>
                                        <p:cTn id="344" dur="4000" fill="hold"/>
                                        <p:tgtEl>
                                          <p:spTgt spid="21"/>
                                        </p:tgtEl>
                                        <p:attrNameLst>
                                          <p:attrName>ppt_w</p:attrName>
                                        </p:attrNameLst>
                                      </p:cBhvr>
                                      <p:tavLst>
                                        <p:tav tm="0" fmla="#ppt_w*sin(2.5*pi*$)">
                                          <p:val>
                                            <p:fltVal val="0"/>
                                          </p:val>
                                        </p:tav>
                                        <p:tav tm="100000">
                                          <p:val>
                                            <p:fltVal val="1"/>
                                          </p:val>
                                        </p:tav>
                                      </p:tavLst>
                                    </p:anim>
                                    <p:anim calcmode="lin" valueType="num">
                                      <p:cBhvr>
                                        <p:cTn id="345" dur="4000" fill="hold"/>
                                        <p:tgtEl>
                                          <p:spTgt spid="21"/>
                                        </p:tgtEl>
                                        <p:attrNameLst>
                                          <p:attrName>ppt_h</p:attrName>
                                        </p:attrNameLst>
                                      </p:cBhvr>
                                      <p:tavLst>
                                        <p:tav tm="0">
                                          <p:val>
                                            <p:strVal val="#ppt_h"/>
                                          </p:val>
                                        </p:tav>
                                        <p:tav tm="100000">
                                          <p:val>
                                            <p:strVal val="#ppt_h"/>
                                          </p:val>
                                        </p:tav>
                                      </p:tavLst>
                                    </p:anim>
                                  </p:childTnLst>
                                </p:cTn>
                              </p:par>
                              <p:par>
                                <p:cTn id="346" presetID="2" presetClass="exit" presetSubtype="2" fill="hold" grpId="2" nodeType="withEffect">
                                  <p:stCondLst>
                                    <p:cond delay="0"/>
                                  </p:stCondLst>
                                  <p:childTnLst>
                                    <p:anim calcmode="lin" valueType="num">
                                      <p:cBhvr additive="base">
                                        <p:cTn id="347" dur="4500"/>
                                        <p:tgtEl>
                                          <p:spTgt spid="21"/>
                                        </p:tgtEl>
                                        <p:attrNameLst>
                                          <p:attrName>ppt_x</p:attrName>
                                        </p:attrNameLst>
                                      </p:cBhvr>
                                      <p:tavLst>
                                        <p:tav tm="0">
                                          <p:val>
                                            <p:strVal val="ppt_x"/>
                                          </p:val>
                                        </p:tav>
                                        <p:tav tm="100000">
                                          <p:val>
                                            <p:strVal val="1+ppt_w/2"/>
                                          </p:val>
                                        </p:tav>
                                      </p:tavLst>
                                    </p:anim>
                                    <p:anim calcmode="lin" valueType="num">
                                      <p:cBhvr additive="base">
                                        <p:cTn id="348" dur="4500"/>
                                        <p:tgtEl>
                                          <p:spTgt spid="21"/>
                                        </p:tgtEl>
                                        <p:attrNameLst>
                                          <p:attrName>ppt_y</p:attrName>
                                        </p:attrNameLst>
                                      </p:cBhvr>
                                      <p:tavLst>
                                        <p:tav tm="0">
                                          <p:val>
                                            <p:strVal val="ppt_y"/>
                                          </p:val>
                                        </p:tav>
                                        <p:tav tm="100000">
                                          <p:val>
                                            <p:strVal val="ppt_y"/>
                                          </p:val>
                                        </p:tav>
                                      </p:tavLst>
                                    </p:anim>
                                    <p:set>
                                      <p:cBhvr>
                                        <p:cTn id="349" dur="1" fill="hold">
                                          <p:stCondLst>
                                            <p:cond delay="4499"/>
                                          </p:stCondLst>
                                        </p:cTn>
                                        <p:tgtEl>
                                          <p:spTgt spid="21"/>
                                        </p:tgtEl>
                                        <p:attrNameLst>
                                          <p:attrName>style.visibility</p:attrName>
                                        </p:attrNameLst>
                                      </p:cBhvr>
                                      <p:to>
                                        <p:strVal val="hidden"/>
                                      </p:to>
                                    </p:set>
                                  </p:childTnLst>
                                </p:cTn>
                              </p:par>
                              <p:par>
                                <p:cTn id="350" presetID="3" presetClass="exit" presetSubtype="5" fill="hold" grpId="3" nodeType="withEffect">
                                  <p:stCondLst>
                                    <p:cond delay="0"/>
                                  </p:stCondLst>
                                  <p:childTnLst>
                                    <p:animEffect transition="out" filter="blinds(vertical)">
                                      <p:cBhvr>
                                        <p:cTn id="351" dur="5500"/>
                                        <p:tgtEl>
                                          <p:spTgt spid="21"/>
                                        </p:tgtEl>
                                      </p:cBhvr>
                                    </p:animEffect>
                                    <p:set>
                                      <p:cBhvr>
                                        <p:cTn id="352" dur="1" fill="hold">
                                          <p:stCondLst>
                                            <p:cond delay="5499"/>
                                          </p:stCondLst>
                                        </p:cTn>
                                        <p:tgtEl>
                                          <p:spTgt spid="21"/>
                                        </p:tgtEl>
                                        <p:attrNameLst>
                                          <p:attrName>style.visibility</p:attrName>
                                        </p:attrNameLst>
                                      </p:cBhvr>
                                      <p:to>
                                        <p:strVal val="hidden"/>
                                      </p:to>
                                    </p:set>
                                  </p:childTnLst>
                                </p:cTn>
                              </p:par>
                              <p:par>
                                <p:cTn id="353" presetID="2" presetClass="entr" presetSubtype="8" fill="hold" grpId="0" nodeType="withEffect">
                                  <p:stCondLst>
                                    <p:cond delay="0"/>
                                  </p:stCondLst>
                                  <p:childTnLst>
                                    <p:set>
                                      <p:cBhvr>
                                        <p:cTn id="354" dur="1" fill="hold">
                                          <p:stCondLst>
                                            <p:cond delay="0"/>
                                          </p:stCondLst>
                                        </p:cTn>
                                        <p:tgtEl>
                                          <p:spTgt spid="20"/>
                                        </p:tgtEl>
                                        <p:attrNameLst>
                                          <p:attrName>style.visibility</p:attrName>
                                        </p:attrNameLst>
                                      </p:cBhvr>
                                      <p:to>
                                        <p:strVal val="visible"/>
                                      </p:to>
                                    </p:set>
                                    <p:anim calcmode="lin" valueType="num">
                                      <p:cBhvr additive="base">
                                        <p:cTn id="355" dur="4000" fill="hold"/>
                                        <p:tgtEl>
                                          <p:spTgt spid="20"/>
                                        </p:tgtEl>
                                        <p:attrNameLst>
                                          <p:attrName>ppt_x</p:attrName>
                                        </p:attrNameLst>
                                      </p:cBhvr>
                                      <p:tavLst>
                                        <p:tav tm="0">
                                          <p:val>
                                            <p:strVal val="0-#ppt_w/2"/>
                                          </p:val>
                                        </p:tav>
                                        <p:tav tm="100000">
                                          <p:val>
                                            <p:strVal val="#ppt_x"/>
                                          </p:val>
                                        </p:tav>
                                      </p:tavLst>
                                    </p:anim>
                                    <p:anim calcmode="lin" valueType="num">
                                      <p:cBhvr additive="base">
                                        <p:cTn id="356" dur="4000" fill="hold"/>
                                        <p:tgtEl>
                                          <p:spTgt spid="20"/>
                                        </p:tgtEl>
                                        <p:attrNameLst>
                                          <p:attrName>ppt_y</p:attrName>
                                        </p:attrNameLst>
                                      </p:cBhvr>
                                      <p:tavLst>
                                        <p:tav tm="0">
                                          <p:val>
                                            <p:strVal val="#ppt_y"/>
                                          </p:val>
                                        </p:tav>
                                        <p:tav tm="100000">
                                          <p:val>
                                            <p:strVal val="#ppt_y"/>
                                          </p:val>
                                        </p:tav>
                                      </p:tavLst>
                                    </p:anim>
                                  </p:childTnLst>
                                </p:cTn>
                              </p:par>
                              <p:par>
                                <p:cTn id="357" presetID="19" presetClass="entr" presetSubtype="10" fill="hold" grpId="1" nodeType="withEffect">
                                  <p:stCondLst>
                                    <p:cond delay="0"/>
                                  </p:stCondLst>
                                  <p:childTnLst>
                                    <p:set>
                                      <p:cBhvr>
                                        <p:cTn id="358" dur="1" fill="hold">
                                          <p:stCondLst>
                                            <p:cond delay="0"/>
                                          </p:stCondLst>
                                        </p:cTn>
                                        <p:tgtEl>
                                          <p:spTgt spid="20"/>
                                        </p:tgtEl>
                                        <p:attrNameLst>
                                          <p:attrName>style.visibility</p:attrName>
                                        </p:attrNameLst>
                                      </p:cBhvr>
                                      <p:to>
                                        <p:strVal val="visible"/>
                                      </p:to>
                                    </p:set>
                                    <p:anim calcmode="lin" valueType="num">
                                      <p:cBhvr>
                                        <p:cTn id="359" dur="4000" fill="hold"/>
                                        <p:tgtEl>
                                          <p:spTgt spid="20"/>
                                        </p:tgtEl>
                                        <p:attrNameLst>
                                          <p:attrName>ppt_w</p:attrName>
                                        </p:attrNameLst>
                                      </p:cBhvr>
                                      <p:tavLst>
                                        <p:tav tm="0" fmla="#ppt_w*sin(2.5*pi*$)">
                                          <p:val>
                                            <p:fltVal val="0"/>
                                          </p:val>
                                        </p:tav>
                                        <p:tav tm="100000">
                                          <p:val>
                                            <p:fltVal val="1"/>
                                          </p:val>
                                        </p:tav>
                                      </p:tavLst>
                                    </p:anim>
                                    <p:anim calcmode="lin" valueType="num">
                                      <p:cBhvr>
                                        <p:cTn id="360" dur="4000" fill="hold"/>
                                        <p:tgtEl>
                                          <p:spTgt spid="20"/>
                                        </p:tgtEl>
                                        <p:attrNameLst>
                                          <p:attrName>ppt_h</p:attrName>
                                        </p:attrNameLst>
                                      </p:cBhvr>
                                      <p:tavLst>
                                        <p:tav tm="0">
                                          <p:val>
                                            <p:strVal val="#ppt_h"/>
                                          </p:val>
                                        </p:tav>
                                        <p:tav tm="100000">
                                          <p:val>
                                            <p:strVal val="#ppt_h"/>
                                          </p:val>
                                        </p:tav>
                                      </p:tavLst>
                                    </p:anim>
                                  </p:childTnLst>
                                </p:cTn>
                              </p:par>
                              <p:par>
                                <p:cTn id="361" presetID="2" presetClass="exit" presetSubtype="2" fill="hold" grpId="2" nodeType="withEffect">
                                  <p:stCondLst>
                                    <p:cond delay="0"/>
                                  </p:stCondLst>
                                  <p:childTnLst>
                                    <p:anim calcmode="lin" valueType="num">
                                      <p:cBhvr additive="base">
                                        <p:cTn id="362" dur="4500"/>
                                        <p:tgtEl>
                                          <p:spTgt spid="20"/>
                                        </p:tgtEl>
                                        <p:attrNameLst>
                                          <p:attrName>ppt_x</p:attrName>
                                        </p:attrNameLst>
                                      </p:cBhvr>
                                      <p:tavLst>
                                        <p:tav tm="0">
                                          <p:val>
                                            <p:strVal val="ppt_x"/>
                                          </p:val>
                                        </p:tav>
                                        <p:tav tm="100000">
                                          <p:val>
                                            <p:strVal val="1+ppt_w/2"/>
                                          </p:val>
                                        </p:tav>
                                      </p:tavLst>
                                    </p:anim>
                                    <p:anim calcmode="lin" valueType="num">
                                      <p:cBhvr additive="base">
                                        <p:cTn id="363" dur="4500"/>
                                        <p:tgtEl>
                                          <p:spTgt spid="20"/>
                                        </p:tgtEl>
                                        <p:attrNameLst>
                                          <p:attrName>ppt_y</p:attrName>
                                        </p:attrNameLst>
                                      </p:cBhvr>
                                      <p:tavLst>
                                        <p:tav tm="0">
                                          <p:val>
                                            <p:strVal val="ppt_y"/>
                                          </p:val>
                                        </p:tav>
                                        <p:tav tm="100000">
                                          <p:val>
                                            <p:strVal val="ppt_y"/>
                                          </p:val>
                                        </p:tav>
                                      </p:tavLst>
                                    </p:anim>
                                    <p:set>
                                      <p:cBhvr>
                                        <p:cTn id="364" dur="1" fill="hold">
                                          <p:stCondLst>
                                            <p:cond delay="4499"/>
                                          </p:stCondLst>
                                        </p:cTn>
                                        <p:tgtEl>
                                          <p:spTgt spid="20"/>
                                        </p:tgtEl>
                                        <p:attrNameLst>
                                          <p:attrName>style.visibility</p:attrName>
                                        </p:attrNameLst>
                                      </p:cBhvr>
                                      <p:to>
                                        <p:strVal val="hidden"/>
                                      </p:to>
                                    </p:set>
                                  </p:childTnLst>
                                </p:cTn>
                              </p:par>
                              <p:par>
                                <p:cTn id="365" presetID="3" presetClass="exit" presetSubtype="5" fill="hold" grpId="3" nodeType="withEffect">
                                  <p:stCondLst>
                                    <p:cond delay="0"/>
                                  </p:stCondLst>
                                  <p:childTnLst>
                                    <p:animEffect transition="out" filter="blinds(vertical)">
                                      <p:cBhvr>
                                        <p:cTn id="366" dur="5500"/>
                                        <p:tgtEl>
                                          <p:spTgt spid="20"/>
                                        </p:tgtEl>
                                      </p:cBhvr>
                                    </p:animEffect>
                                    <p:set>
                                      <p:cBhvr>
                                        <p:cTn id="367" dur="1" fill="hold">
                                          <p:stCondLst>
                                            <p:cond delay="5499"/>
                                          </p:stCondLst>
                                        </p:cTn>
                                        <p:tgtEl>
                                          <p:spTgt spid="20"/>
                                        </p:tgtEl>
                                        <p:attrNameLst>
                                          <p:attrName>style.visibility</p:attrName>
                                        </p:attrNameLst>
                                      </p:cBhvr>
                                      <p:to>
                                        <p:strVal val="hidden"/>
                                      </p:to>
                                    </p:set>
                                  </p:childTnLst>
                                </p:cTn>
                              </p:par>
                              <p:par>
                                <p:cTn id="368" presetID="2" presetClass="entr" presetSubtype="8" fill="hold" grpId="0" nodeType="withEffect">
                                  <p:stCondLst>
                                    <p:cond delay="0"/>
                                  </p:stCondLst>
                                  <p:childTnLst>
                                    <p:set>
                                      <p:cBhvr>
                                        <p:cTn id="369" dur="1" fill="hold">
                                          <p:stCondLst>
                                            <p:cond delay="0"/>
                                          </p:stCondLst>
                                        </p:cTn>
                                        <p:tgtEl>
                                          <p:spTgt spid="19"/>
                                        </p:tgtEl>
                                        <p:attrNameLst>
                                          <p:attrName>style.visibility</p:attrName>
                                        </p:attrNameLst>
                                      </p:cBhvr>
                                      <p:to>
                                        <p:strVal val="visible"/>
                                      </p:to>
                                    </p:set>
                                    <p:anim calcmode="lin" valueType="num">
                                      <p:cBhvr additive="base">
                                        <p:cTn id="370" dur="4000" fill="hold"/>
                                        <p:tgtEl>
                                          <p:spTgt spid="19"/>
                                        </p:tgtEl>
                                        <p:attrNameLst>
                                          <p:attrName>ppt_x</p:attrName>
                                        </p:attrNameLst>
                                      </p:cBhvr>
                                      <p:tavLst>
                                        <p:tav tm="0">
                                          <p:val>
                                            <p:strVal val="0-#ppt_w/2"/>
                                          </p:val>
                                        </p:tav>
                                        <p:tav tm="100000">
                                          <p:val>
                                            <p:strVal val="#ppt_x"/>
                                          </p:val>
                                        </p:tav>
                                      </p:tavLst>
                                    </p:anim>
                                    <p:anim calcmode="lin" valueType="num">
                                      <p:cBhvr additive="base">
                                        <p:cTn id="371" dur="4000" fill="hold"/>
                                        <p:tgtEl>
                                          <p:spTgt spid="19"/>
                                        </p:tgtEl>
                                        <p:attrNameLst>
                                          <p:attrName>ppt_y</p:attrName>
                                        </p:attrNameLst>
                                      </p:cBhvr>
                                      <p:tavLst>
                                        <p:tav tm="0">
                                          <p:val>
                                            <p:strVal val="#ppt_y"/>
                                          </p:val>
                                        </p:tav>
                                        <p:tav tm="100000">
                                          <p:val>
                                            <p:strVal val="#ppt_y"/>
                                          </p:val>
                                        </p:tav>
                                      </p:tavLst>
                                    </p:anim>
                                  </p:childTnLst>
                                </p:cTn>
                              </p:par>
                              <p:par>
                                <p:cTn id="372" presetID="19" presetClass="entr" presetSubtype="10" fill="hold" grpId="1" nodeType="withEffect">
                                  <p:stCondLst>
                                    <p:cond delay="0"/>
                                  </p:stCondLst>
                                  <p:childTnLst>
                                    <p:set>
                                      <p:cBhvr>
                                        <p:cTn id="373" dur="1" fill="hold">
                                          <p:stCondLst>
                                            <p:cond delay="0"/>
                                          </p:stCondLst>
                                        </p:cTn>
                                        <p:tgtEl>
                                          <p:spTgt spid="19"/>
                                        </p:tgtEl>
                                        <p:attrNameLst>
                                          <p:attrName>style.visibility</p:attrName>
                                        </p:attrNameLst>
                                      </p:cBhvr>
                                      <p:to>
                                        <p:strVal val="visible"/>
                                      </p:to>
                                    </p:set>
                                    <p:anim calcmode="lin" valueType="num">
                                      <p:cBhvr>
                                        <p:cTn id="374" dur="4000" fill="hold"/>
                                        <p:tgtEl>
                                          <p:spTgt spid="19"/>
                                        </p:tgtEl>
                                        <p:attrNameLst>
                                          <p:attrName>ppt_w</p:attrName>
                                        </p:attrNameLst>
                                      </p:cBhvr>
                                      <p:tavLst>
                                        <p:tav tm="0" fmla="#ppt_w*sin(2.5*pi*$)">
                                          <p:val>
                                            <p:fltVal val="0"/>
                                          </p:val>
                                        </p:tav>
                                        <p:tav tm="100000">
                                          <p:val>
                                            <p:fltVal val="1"/>
                                          </p:val>
                                        </p:tav>
                                      </p:tavLst>
                                    </p:anim>
                                    <p:anim calcmode="lin" valueType="num">
                                      <p:cBhvr>
                                        <p:cTn id="375" dur="4000" fill="hold"/>
                                        <p:tgtEl>
                                          <p:spTgt spid="19"/>
                                        </p:tgtEl>
                                        <p:attrNameLst>
                                          <p:attrName>ppt_h</p:attrName>
                                        </p:attrNameLst>
                                      </p:cBhvr>
                                      <p:tavLst>
                                        <p:tav tm="0">
                                          <p:val>
                                            <p:strVal val="#ppt_h"/>
                                          </p:val>
                                        </p:tav>
                                        <p:tav tm="100000">
                                          <p:val>
                                            <p:strVal val="#ppt_h"/>
                                          </p:val>
                                        </p:tav>
                                      </p:tavLst>
                                    </p:anim>
                                  </p:childTnLst>
                                </p:cTn>
                              </p:par>
                              <p:par>
                                <p:cTn id="376" presetID="2" presetClass="exit" presetSubtype="2" fill="hold" grpId="2" nodeType="withEffect">
                                  <p:stCondLst>
                                    <p:cond delay="0"/>
                                  </p:stCondLst>
                                  <p:childTnLst>
                                    <p:anim calcmode="lin" valueType="num">
                                      <p:cBhvr additive="base">
                                        <p:cTn id="377" dur="4500"/>
                                        <p:tgtEl>
                                          <p:spTgt spid="19"/>
                                        </p:tgtEl>
                                        <p:attrNameLst>
                                          <p:attrName>ppt_x</p:attrName>
                                        </p:attrNameLst>
                                      </p:cBhvr>
                                      <p:tavLst>
                                        <p:tav tm="0">
                                          <p:val>
                                            <p:strVal val="ppt_x"/>
                                          </p:val>
                                        </p:tav>
                                        <p:tav tm="100000">
                                          <p:val>
                                            <p:strVal val="1+ppt_w/2"/>
                                          </p:val>
                                        </p:tav>
                                      </p:tavLst>
                                    </p:anim>
                                    <p:anim calcmode="lin" valueType="num">
                                      <p:cBhvr additive="base">
                                        <p:cTn id="378" dur="4500"/>
                                        <p:tgtEl>
                                          <p:spTgt spid="19"/>
                                        </p:tgtEl>
                                        <p:attrNameLst>
                                          <p:attrName>ppt_y</p:attrName>
                                        </p:attrNameLst>
                                      </p:cBhvr>
                                      <p:tavLst>
                                        <p:tav tm="0">
                                          <p:val>
                                            <p:strVal val="ppt_y"/>
                                          </p:val>
                                        </p:tav>
                                        <p:tav tm="100000">
                                          <p:val>
                                            <p:strVal val="ppt_y"/>
                                          </p:val>
                                        </p:tav>
                                      </p:tavLst>
                                    </p:anim>
                                    <p:set>
                                      <p:cBhvr>
                                        <p:cTn id="379" dur="1" fill="hold">
                                          <p:stCondLst>
                                            <p:cond delay="4499"/>
                                          </p:stCondLst>
                                        </p:cTn>
                                        <p:tgtEl>
                                          <p:spTgt spid="19"/>
                                        </p:tgtEl>
                                        <p:attrNameLst>
                                          <p:attrName>style.visibility</p:attrName>
                                        </p:attrNameLst>
                                      </p:cBhvr>
                                      <p:to>
                                        <p:strVal val="hidden"/>
                                      </p:to>
                                    </p:set>
                                  </p:childTnLst>
                                </p:cTn>
                              </p:par>
                              <p:par>
                                <p:cTn id="380" presetID="3" presetClass="exit" presetSubtype="5" fill="hold" grpId="3" nodeType="withEffect">
                                  <p:stCondLst>
                                    <p:cond delay="0"/>
                                  </p:stCondLst>
                                  <p:childTnLst>
                                    <p:animEffect transition="out" filter="blinds(vertical)">
                                      <p:cBhvr>
                                        <p:cTn id="381" dur="5500"/>
                                        <p:tgtEl>
                                          <p:spTgt spid="19"/>
                                        </p:tgtEl>
                                      </p:cBhvr>
                                    </p:animEffect>
                                    <p:set>
                                      <p:cBhvr>
                                        <p:cTn id="382" dur="1" fill="hold">
                                          <p:stCondLst>
                                            <p:cond delay="5499"/>
                                          </p:stCondLst>
                                        </p:cTn>
                                        <p:tgtEl>
                                          <p:spTgt spid="19"/>
                                        </p:tgtEl>
                                        <p:attrNameLst>
                                          <p:attrName>style.visibility</p:attrName>
                                        </p:attrNameLst>
                                      </p:cBhvr>
                                      <p:to>
                                        <p:strVal val="hidden"/>
                                      </p:to>
                                    </p:set>
                                  </p:childTnLst>
                                </p:cTn>
                              </p:par>
                              <p:par>
                                <p:cTn id="383" presetID="2" presetClass="entr" presetSubtype="8" fill="hold" grpId="0" nodeType="withEffect">
                                  <p:stCondLst>
                                    <p:cond delay="0"/>
                                  </p:stCondLst>
                                  <p:childTnLst>
                                    <p:set>
                                      <p:cBhvr>
                                        <p:cTn id="384" dur="1" fill="hold">
                                          <p:stCondLst>
                                            <p:cond delay="0"/>
                                          </p:stCondLst>
                                        </p:cTn>
                                        <p:tgtEl>
                                          <p:spTgt spid="16"/>
                                        </p:tgtEl>
                                        <p:attrNameLst>
                                          <p:attrName>style.visibility</p:attrName>
                                        </p:attrNameLst>
                                      </p:cBhvr>
                                      <p:to>
                                        <p:strVal val="visible"/>
                                      </p:to>
                                    </p:set>
                                    <p:anim calcmode="lin" valueType="num">
                                      <p:cBhvr additive="base">
                                        <p:cTn id="385" dur="4000" fill="hold"/>
                                        <p:tgtEl>
                                          <p:spTgt spid="16"/>
                                        </p:tgtEl>
                                        <p:attrNameLst>
                                          <p:attrName>ppt_x</p:attrName>
                                        </p:attrNameLst>
                                      </p:cBhvr>
                                      <p:tavLst>
                                        <p:tav tm="0">
                                          <p:val>
                                            <p:strVal val="0-#ppt_w/2"/>
                                          </p:val>
                                        </p:tav>
                                        <p:tav tm="100000">
                                          <p:val>
                                            <p:strVal val="#ppt_x"/>
                                          </p:val>
                                        </p:tav>
                                      </p:tavLst>
                                    </p:anim>
                                    <p:anim calcmode="lin" valueType="num">
                                      <p:cBhvr additive="base">
                                        <p:cTn id="386" dur="4000" fill="hold"/>
                                        <p:tgtEl>
                                          <p:spTgt spid="16"/>
                                        </p:tgtEl>
                                        <p:attrNameLst>
                                          <p:attrName>ppt_y</p:attrName>
                                        </p:attrNameLst>
                                      </p:cBhvr>
                                      <p:tavLst>
                                        <p:tav tm="0">
                                          <p:val>
                                            <p:strVal val="#ppt_y"/>
                                          </p:val>
                                        </p:tav>
                                        <p:tav tm="100000">
                                          <p:val>
                                            <p:strVal val="#ppt_y"/>
                                          </p:val>
                                        </p:tav>
                                      </p:tavLst>
                                    </p:anim>
                                  </p:childTnLst>
                                </p:cTn>
                              </p:par>
                              <p:par>
                                <p:cTn id="387" presetID="19" presetClass="entr" presetSubtype="10" fill="hold" grpId="1" nodeType="withEffect">
                                  <p:stCondLst>
                                    <p:cond delay="0"/>
                                  </p:stCondLst>
                                  <p:childTnLst>
                                    <p:set>
                                      <p:cBhvr>
                                        <p:cTn id="388" dur="1" fill="hold">
                                          <p:stCondLst>
                                            <p:cond delay="0"/>
                                          </p:stCondLst>
                                        </p:cTn>
                                        <p:tgtEl>
                                          <p:spTgt spid="16"/>
                                        </p:tgtEl>
                                        <p:attrNameLst>
                                          <p:attrName>style.visibility</p:attrName>
                                        </p:attrNameLst>
                                      </p:cBhvr>
                                      <p:to>
                                        <p:strVal val="visible"/>
                                      </p:to>
                                    </p:set>
                                    <p:anim calcmode="lin" valueType="num">
                                      <p:cBhvr>
                                        <p:cTn id="389" dur="4000" fill="hold"/>
                                        <p:tgtEl>
                                          <p:spTgt spid="16"/>
                                        </p:tgtEl>
                                        <p:attrNameLst>
                                          <p:attrName>ppt_w</p:attrName>
                                        </p:attrNameLst>
                                      </p:cBhvr>
                                      <p:tavLst>
                                        <p:tav tm="0" fmla="#ppt_w*sin(2.5*pi*$)">
                                          <p:val>
                                            <p:fltVal val="0"/>
                                          </p:val>
                                        </p:tav>
                                        <p:tav tm="100000">
                                          <p:val>
                                            <p:fltVal val="1"/>
                                          </p:val>
                                        </p:tav>
                                      </p:tavLst>
                                    </p:anim>
                                    <p:anim calcmode="lin" valueType="num">
                                      <p:cBhvr>
                                        <p:cTn id="390" dur="4000" fill="hold"/>
                                        <p:tgtEl>
                                          <p:spTgt spid="16"/>
                                        </p:tgtEl>
                                        <p:attrNameLst>
                                          <p:attrName>ppt_h</p:attrName>
                                        </p:attrNameLst>
                                      </p:cBhvr>
                                      <p:tavLst>
                                        <p:tav tm="0">
                                          <p:val>
                                            <p:strVal val="#ppt_h"/>
                                          </p:val>
                                        </p:tav>
                                        <p:tav tm="100000">
                                          <p:val>
                                            <p:strVal val="#ppt_h"/>
                                          </p:val>
                                        </p:tav>
                                      </p:tavLst>
                                    </p:anim>
                                  </p:childTnLst>
                                </p:cTn>
                              </p:par>
                              <p:par>
                                <p:cTn id="391" presetID="2" presetClass="exit" presetSubtype="2" fill="hold" grpId="2" nodeType="withEffect">
                                  <p:stCondLst>
                                    <p:cond delay="0"/>
                                  </p:stCondLst>
                                  <p:childTnLst>
                                    <p:anim calcmode="lin" valueType="num">
                                      <p:cBhvr additive="base">
                                        <p:cTn id="392" dur="4500"/>
                                        <p:tgtEl>
                                          <p:spTgt spid="16"/>
                                        </p:tgtEl>
                                        <p:attrNameLst>
                                          <p:attrName>ppt_x</p:attrName>
                                        </p:attrNameLst>
                                      </p:cBhvr>
                                      <p:tavLst>
                                        <p:tav tm="0">
                                          <p:val>
                                            <p:strVal val="ppt_x"/>
                                          </p:val>
                                        </p:tav>
                                        <p:tav tm="100000">
                                          <p:val>
                                            <p:strVal val="1+ppt_w/2"/>
                                          </p:val>
                                        </p:tav>
                                      </p:tavLst>
                                    </p:anim>
                                    <p:anim calcmode="lin" valueType="num">
                                      <p:cBhvr additive="base">
                                        <p:cTn id="393" dur="4500"/>
                                        <p:tgtEl>
                                          <p:spTgt spid="16"/>
                                        </p:tgtEl>
                                        <p:attrNameLst>
                                          <p:attrName>ppt_y</p:attrName>
                                        </p:attrNameLst>
                                      </p:cBhvr>
                                      <p:tavLst>
                                        <p:tav tm="0">
                                          <p:val>
                                            <p:strVal val="ppt_y"/>
                                          </p:val>
                                        </p:tav>
                                        <p:tav tm="100000">
                                          <p:val>
                                            <p:strVal val="ppt_y"/>
                                          </p:val>
                                        </p:tav>
                                      </p:tavLst>
                                    </p:anim>
                                    <p:set>
                                      <p:cBhvr>
                                        <p:cTn id="394" dur="1" fill="hold">
                                          <p:stCondLst>
                                            <p:cond delay="4499"/>
                                          </p:stCondLst>
                                        </p:cTn>
                                        <p:tgtEl>
                                          <p:spTgt spid="16"/>
                                        </p:tgtEl>
                                        <p:attrNameLst>
                                          <p:attrName>style.visibility</p:attrName>
                                        </p:attrNameLst>
                                      </p:cBhvr>
                                      <p:to>
                                        <p:strVal val="hidden"/>
                                      </p:to>
                                    </p:set>
                                  </p:childTnLst>
                                </p:cTn>
                              </p:par>
                              <p:par>
                                <p:cTn id="395" presetID="3" presetClass="exit" presetSubtype="5" fill="hold" grpId="3" nodeType="withEffect">
                                  <p:stCondLst>
                                    <p:cond delay="0"/>
                                  </p:stCondLst>
                                  <p:childTnLst>
                                    <p:animEffect transition="out" filter="blinds(vertical)">
                                      <p:cBhvr>
                                        <p:cTn id="396" dur="5500"/>
                                        <p:tgtEl>
                                          <p:spTgt spid="16"/>
                                        </p:tgtEl>
                                      </p:cBhvr>
                                    </p:animEffect>
                                    <p:set>
                                      <p:cBhvr>
                                        <p:cTn id="397" dur="1" fill="hold">
                                          <p:stCondLst>
                                            <p:cond delay="5499"/>
                                          </p:stCondLst>
                                        </p:cTn>
                                        <p:tgtEl>
                                          <p:spTgt spid="16"/>
                                        </p:tgtEl>
                                        <p:attrNameLst>
                                          <p:attrName>style.visibility</p:attrName>
                                        </p:attrNameLst>
                                      </p:cBhvr>
                                      <p:to>
                                        <p:strVal val="hidden"/>
                                      </p:to>
                                    </p:set>
                                  </p:childTnLst>
                                </p:cTn>
                              </p:par>
                              <p:par>
                                <p:cTn id="398" presetID="2" presetClass="entr" presetSubtype="8" fill="hold" grpId="0" nodeType="withEffect">
                                  <p:stCondLst>
                                    <p:cond delay="0"/>
                                  </p:stCondLst>
                                  <p:childTnLst>
                                    <p:set>
                                      <p:cBhvr>
                                        <p:cTn id="399" dur="1" fill="hold">
                                          <p:stCondLst>
                                            <p:cond delay="0"/>
                                          </p:stCondLst>
                                        </p:cTn>
                                        <p:tgtEl>
                                          <p:spTgt spid="17"/>
                                        </p:tgtEl>
                                        <p:attrNameLst>
                                          <p:attrName>style.visibility</p:attrName>
                                        </p:attrNameLst>
                                      </p:cBhvr>
                                      <p:to>
                                        <p:strVal val="visible"/>
                                      </p:to>
                                    </p:set>
                                    <p:anim calcmode="lin" valueType="num">
                                      <p:cBhvr additive="base">
                                        <p:cTn id="400" dur="4000" fill="hold"/>
                                        <p:tgtEl>
                                          <p:spTgt spid="17"/>
                                        </p:tgtEl>
                                        <p:attrNameLst>
                                          <p:attrName>ppt_x</p:attrName>
                                        </p:attrNameLst>
                                      </p:cBhvr>
                                      <p:tavLst>
                                        <p:tav tm="0">
                                          <p:val>
                                            <p:strVal val="0-#ppt_w/2"/>
                                          </p:val>
                                        </p:tav>
                                        <p:tav tm="100000">
                                          <p:val>
                                            <p:strVal val="#ppt_x"/>
                                          </p:val>
                                        </p:tav>
                                      </p:tavLst>
                                    </p:anim>
                                    <p:anim calcmode="lin" valueType="num">
                                      <p:cBhvr additive="base">
                                        <p:cTn id="401" dur="4000" fill="hold"/>
                                        <p:tgtEl>
                                          <p:spTgt spid="17"/>
                                        </p:tgtEl>
                                        <p:attrNameLst>
                                          <p:attrName>ppt_y</p:attrName>
                                        </p:attrNameLst>
                                      </p:cBhvr>
                                      <p:tavLst>
                                        <p:tav tm="0">
                                          <p:val>
                                            <p:strVal val="#ppt_y"/>
                                          </p:val>
                                        </p:tav>
                                        <p:tav tm="100000">
                                          <p:val>
                                            <p:strVal val="#ppt_y"/>
                                          </p:val>
                                        </p:tav>
                                      </p:tavLst>
                                    </p:anim>
                                  </p:childTnLst>
                                </p:cTn>
                              </p:par>
                              <p:par>
                                <p:cTn id="402" presetID="19" presetClass="entr" presetSubtype="10" fill="hold" grpId="1" nodeType="withEffect">
                                  <p:stCondLst>
                                    <p:cond delay="0"/>
                                  </p:stCondLst>
                                  <p:childTnLst>
                                    <p:set>
                                      <p:cBhvr>
                                        <p:cTn id="403" dur="1" fill="hold">
                                          <p:stCondLst>
                                            <p:cond delay="0"/>
                                          </p:stCondLst>
                                        </p:cTn>
                                        <p:tgtEl>
                                          <p:spTgt spid="17"/>
                                        </p:tgtEl>
                                        <p:attrNameLst>
                                          <p:attrName>style.visibility</p:attrName>
                                        </p:attrNameLst>
                                      </p:cBhvr>
                                      <p:to>
                                        <p:strVal val="visible"/>
                                      </p:to>
                                    </p:set>
                                    <p:anim calcmode="lin" valueType="num">
                                      <p:cBhvr>
                                        <p:cTn id="404" dur="4000" fill="hold"/>
                                        <p:tgtEl>
                                          <p:spTgt spid="17"/>
                                        </p:tgtEl>
                                        <p:attrNameLst>
                                          <p:attrName>ppt_w</p:attrName>
                                        </p:attrNameLst>
                                      </p:cBhvr>
                                      <p:tavLst>
                                        <p:tav tm="0" fmla="#ppt_w*sin(2.5*pi*$)">
                                          <p:val>
                                            <p:fltVal val="0"/>
                                          </p:val>
                                        </p:tav>
                                        <p:tav tm="100000">
                                          <p:val>
                                            <p:fltVal val="1"/>
                                          </p:val>
                                        </p:tav>
                                      </p:tavLst>
                                    </p:anim>
                                    <p:anim calcmode="lin" valueType="num">
                                      <p:cBhvr>
                                        <p:cTn id="405" dur="4000" fill="hold"/>
                                        <p:tgtEl>
                                          <p:spTgt spid="17"/>
                                        </p:tgtEl>
                                        <p:attrNameLst>
                                          <p:attrName>ppt_h</p:attrName>
                                        </p:attrNameLst>
                                      </p:cBhvr>
                                      <p:tavLst>
                                        <p:tav tm="0">
                                          <p:val>
                                            <p:strVal val="#ppt_h"/>
                                          </p:val>
                                        </p:tav>
                                        <p:tav tm="100000">
                                          <p:val>
                                            <p:strVal val="#ppt_h"/>
                                          </p:val>
                                        </p:tav>
                                      </p:tavLst>
                                    </p:anim>
                                  </p:childTnLst>
                                </p:cTn>
                              </p:par>
                              <p:par>
                                <p:cTn id="406" presetID="2" presetClass="exit" presetSubtype="2" fill="hold" grpId="2" nodeType="withEffect">
                                  <p:stCondLst>
                                    <p:cond delay="0"/>
                                  </p:stCondLst>
                                  <p:childTnLst>
                                    <p:anim calcmode="lin" valueType="num">
                                      <p:cBhvr additive="base">
                                        <p:cTn id="407" dur="4500"/>
                                        <p:tgtEl>
                                          <p:spTgt spid="17"/>
                                        </p:tgtEl>
                                        <p:attrNameLst>
                                          <p:attrName>ppt_x</p:attrName>
                                        </p:attrNameLst>
                                      </p:cBhvr>
                                      <p:tavLst>
                                        <p:tav tm="0">
                                          <p:val>
                                            <p:strVal val="ppt_x"/>
                                          </p:val>
                                        </p:tav>
                                        <p:tav tm="100000">
                                          <p:val>
                                            <p:strVal val="1+ppt_w/2"/>
                                          </p:val>
                                        </p:tav>
                                      </p:tavLst>
                                    </p:anim>
                                    <p:anim calcmode="lin" valueType="num">
                                      <p:cBhvr additive="base">
                                        <p:cTn id="408" dur="4500"/>
                                        <p:tgtEl>
                                          <p:spTgt spid="17"/>
                                        </p:tgtEl>
                                        <p:attrNameLst>
                                          <p:attrName>ppt_y</p:attrName>
                                        </p:attrNameLst>
                                      </p:cBhvr>
                                      <p:tavLst>
                                        <p:tav tm="0">
                                          <p:val>
                                            <p:strVal val="ppt_y"/>
                                          </p:val>
                                        </p:tav>
                                        <p:tav tm="100000">
                                          <p:val>
                                            <p:strVal val="ppt_y"/>
                                          </p:val>
                                        </p:tav>
                                      </p:tavLst>
                                    </p:anim>
                                    <p:set>
                                      <p:cBhvr>
                                        <p:cTn id="409" dur="1" fill="hold">
                                          <p:stCondLst>
                                            <p:cond delay="4499"/>
                                          </p:stCondLst>
                                        </p:cTn>
                                        <p:tgtEl>
                                          <p:spTgt spid="17"/>
                                        </p:tgtEl>
                                        <p:attrNameLst>
                                          <p:attrName>style.visibility</p:attrName>
                                        </p:attrNameLst>
                                      </p:cBhvr>
                                      <p:to>
                                        <p:strVal val="hidden"/>
                                      </p:to>
                                    </p:set>
                                  </p:childTnLst>
                                </p:cTn>
                              </p:par>
                              <p:par>
                                <p:cTn id="410" presetID="3" presetClass="exit" presetSubtype="5" fill="hold" grpId="3" nodeType="withEffect">
                                  <p:stCondLst>
                                    <p:cond delay="0"/>
                                  </p:stCondLst>
                                  <p:childTnLst>
                                    <p:animEffect transition="out" filter="blinds(vertical)">
                                      <p:cBhvr>
                                        <p:cTn id="411" dur="5500"/>
                                        <p:tgtEl>
                                          <p:spTgt spid="17"/>
                                        </p:tgtEl>
                                      </p:cBhvr>
                                    </p:animEffect>
                                    <p:set>
                                      <p:cBhvr>
                                        <p:cTn id="412" dur="1" fill="hold">
                                          <p:stCondLst>
                                            <p:cond delay="5499"/>
                                          </p:stCondLst>
                                        </p:cTn>
                                        <p:tgtEl>
                                          <p:spTgt spid="17"/>
                                        </p:tgtEl>
                                        <p:attrNameLst>
                                          <p:attrName>style.visibility</p:attrName>
                                        </p:attrNameLst>
                                      </p:cBhvr>
                                      <p:to>
                                        <p:strVal val="hidden"/>
                                      </p:to>
                                    </p:set>
                                  </p:childTnLst>
                                </p:cTn>
                              </p:par>
                              <p:par>
                                <p:cTn id="413" presetID="2" presetClass="entr" presetSubtype="8" fill="hold" grpId="0" nodeType="withEffect">
                                  <p:stCondLst>
                                    <p:cond delay="0"/>
                                  </p:stCondLst>
                                  <p:childTnLst>
                                    <p:set>
                                      <p:cBhvr>
                                        <p:cTn id="414" dur="1" fill="hold">
                                          <p:stCondLst>
                                            <p:cond delay="0"/>
                                          </p:stCondLst>
                                        </p:cTn>
                                        <p:tgtEl>
                                          <p:spTgt spid="18"/>
                                        </p:tgtEl>
                                        <p:attrNameLst>
                                          <p:attrName>style.visibility</p:attrName>
                                        </p:attrNameLst>
                                      </p:cBhvr>
                                      <p:to>
                                        <p:strVal val="visible"/>
                                      </p:to>
                                    </p:set>
                                    <p:anim calcmode="lin" valueType="num">
                                      <p:cBhvr additive="base">
                                        <p:cTn id="415" dur="4000" fill="hold"/>
                                        <p:tgtEl>
                                          <p:spTgt spid="18"/>
                                        </p:tgtEl>
                                        <p:attrNameLst>
                                          <p:attrName>ppt_x</p:attrName>
                                        </p:attrNameLst>
                                      </p:cBhvr>
                                      <p:tavLst>
                                        <p:tav tm="0">
                                          <p:val>
                                            <p:strVal val="0-#ppt_w/2"/>
                                          </p:val>
                                        </p:tav>
                                        <p:tav tm="100000">
                                          <p:val>
                                            <p:strVal val="#ppt_x"/>
                                          </p:val>
                                        </p:tav>
                                      </p:tavLst>
                                    </p:anim>
                                    <p:anim calcmode="lin" valueType="num">
                                      <p:cBhvr additive="base">
                                        <p:cTn id="416" dur="4000" fill="hold"/>
                                        <p:tgtEl>
                                          <p:spTgt spid="18"/>
                                        </p:tgtEl>
                                        <p:attrNameLst>
                                          <p:attrName>ppt_y</p:attrName>
                                        </p:attrNameLst>
                                      </p:cBhvr>
                                      <p:tavLst>
                                        <p:tav tm="0">
                                          <p:val>
                                            <p:strVal val="#ppt_y"/>
                                          </p:val>
                                        </p:tav>
                                        <p:tav tm="100000">
                                          <p:val>
                                            <p:strVal val="#ppt_y"/>
                                          </p:val>
                                        </p:tav>
                                      </p:tavLst>
                                    </p:anim>
                                  </p:childTnLst>
                                </p:cTn>
                              </p:par>
                              <p:par>
                                <p:cTn id="417" presetID="19" presetClass="entr" presetSubtype="10" fill="hold" grpId="1" nodeType="withEffect">
                                  <p:stCondLst>
                                    <p:cond delay="0"/>
                                  </p:stCondLst>
                                  <p:childTnLst>
                                    <p:set>
                                      <p:cBhvr>
                                        <p:cTn id="418" dur="1" fill="hold">
                                          <p:stCondLst>
                                            <p:cond delay="0"/>
                                          </p:stCondLst>
                                        </p:cTn>
                                        <p:tgtEl>
                                          <p:spTgt spid="18"/>
                                        </p:tgtEl>
                                        <p:attrNameLst>
                                          <p:attrName>style.visibility</p:attrName>
                                        </p:attrNameLst>
                                      </p:cBhvr>
                                      <p:to>
                                        <p:strVal val="visible"/>
                                      </p:to>
                                    </p:set>
                                    <p:anim calcmode="lin" valueType="num">
                                      <p:cBhvr>
                                        <p:cTn id="419" dur="4000" fill="hold"/>
                                        <p:tgtEl>
                                          <p:spTgt spid="18"/>
                                        </p:tgtEl>
                                        <p:attrNameLst>
                                          <p:attrName>ppt_w</p:attrName>
                                        </p:attrNameLst>
                                      </p:cBhvr>
                                      <p:tavLst>
                                        <p:tav tm="0" fmla="#ppt_w*sin(2.5*pi*$)">
                                          <p:val>
                                            <p:fltVal val="0"/>
                                          </p:val>
                                        </p:tav>
                                        <p:tav tm="100000">
                                          <p:val>
                                            <p:fltVal val="1"/>
                                          </p:val>
                                        </p:tav>
                                      </p:tavLst>
                                    </p:anim>
                                    <p:anim calcmode="lin" valueType="num">
                                      <p:cBhvr>
                                        <p:cTn id="420" dur="4000" fill="hold"/>
                                        <p:tgtEl>
                                          <p:spTgt spid="18"/>
                                        </p:tgtEl>
                                        <p:attrNameLst>
                                          <p:attrName>ppt_h</p:attrName>
                                        </p:attrNameLst>
                                      </p:cBhvr>
                                      <p:tavLst>
                                        <p:tav tm="0">
                                          <p:val>
                                            <p:strVal val="#ppt_h"/>
                                          </p:val>
                                        </p:tav>
                                        <p:tav tm="100000">
                                          <p:val>
                                            <p:strVal val="#ppt_h"/>
                                          </p:val>
                                        </p:tav>
                                      </p:tavLst>
                                    </p:anim>
                                  </p:childTnLst>
                                </p:cTn>
                              </p:par>
                              <p:par>
                                <p:cTn id="421" presetID="2" presetClass="exit" presetSubtype="2" fill="hold" grpId="2" nodeType="withEffect">
                                  <p:stCondLst>
                                    <p:cond delay="0"/>
                                  </p:stCondLst>
                                  <p:childTnLst>
                                    <p:anim calcmode="lin" valueType="num">
                                      <p:cBhvr additive="base">
                                        <p:cTn id="422" dur="4500"/>
                                        <p:tgtEl>
                                          <p:spTgt spid="18"/>
                                        </p:tgtEl>
                                        <p:attrNameLst>
                                          <p:attrName>ppt_x</p:attrName>
                                        </p:attrNameLst>
                                      </p:cBhvr>
                                      <p:tavLst>
                                        <p:tav tm="0">
                                          <p:val>
                                            <p:strVal val="ppt_x"/>
                                          </p:val>
                                        </p:tav>
                                        <p:tav tm="100000">
                                          <p:val>
                                            <p:strVal val="1+ppt_w/2"/>
                                          </p:val>
                                        </p:tav>
                                      </p:tavLst>
                                    </p:anim>
                                    <p:anim calcmode="lin" valueType="num">
                                      <p:cBhvr additive="base">
                                        <p:cTn id="423" dur="4500"/>
                                        <p:tgtEl>
                                          <p:spTgt spid="18"/>
                                        </p:tgtEl>
                                        <p:attrNameLst>
                                          <p:attrName>ppt_y</p:attrName>
                                        </p:attrNameLst>
                                      </p:cBhvr>
                                      <p:tavLst>
                                        <p:tav tm="0">
                                          <p:val>
                                            <p:strVal val="ppt_y"/>
                                          </p:val>
                                        </p:tav>
                                        <p:tav tm="100000">
                                          <p:val>
                                            <p:strVal val="ppt_y"/>
                                          </p:val>
                                        </p:tav>
                                      </p:tavLst>
                                    </p:anim>
                                    <p:set>
                                      <p:cBhvr>
                                        <p:cTn id="424" dur="1" fill="hold">
                                          <p:stCondLst>
                                            <p:cond delay="4499"/>
                                          </p:stCondLst>
                                        </p:cTn>
                                        <p:tgtEl>
                                          <p:spTgt spid="18"/>
                                        </p:tgtEl>
                                        <p:attrNameLst>
                                          <p:attrName>style.visibility</p:attrName>
                                        </p:attrNameLst>
                                      </p:cBhvr>
                                      <p:to>
                                        <p:strVal val="hidden"/>
                                      </p:to>
                                    </p:set>
                                  </p:childTnLst>
                                </p:cTn>
                              </p:par>
                              <p:par>
                                <p:cTn id="425" presetID="3" presetClass="exit" presetSubtype="5" fill="hold" grpId="3" nodeType="withEffect">
                                  <p:stCondLst>
                                    <p:cond delay="0"/>
                                  </p:stCondLst>
                                  <p:childTnLst>
                                    <p:animEffect transition="out" filter="blinds(vertical)">
                                      <p:cBhvr>
                                        <p:cTn id="426" dur="5500"/>
                                        <p:tgtEl>
                                          <p:spTgt spid="18"/>
                                        </p:tgtEl>
                                      </p:cBhvr>
                                    </p:animEffect>
                                    <p:set>
                                      <p:cBhvr>
                                        <p:cTn id="427" dur="1" fill="hold">
                                          <p:stCondLst>
                                            <p:cond delay="5499"/>
                                          </p:stCondLst>
                                        </p:cTn>
                                        <p:tgtEl>
                                          <p:spTgt spid="18"/>
                                        </p:tgtEl>
                                        <p:attrNameLst>
                                          <p:attrName>style.visibility</p:attrName>
                                        </p:attrNameLst>
                                      </p:cBhvr>
                                      <p:to>
                                        <p:strVal val="hidden"/>
                                      </p:to>
                                    </p:set>
                                  </p:childTnLst>
                                </p:cTn>
                              </p:par>
                              <p:par>
                                <p:cTn id="428" presetID="2" presetClass="entr" presetSubtype="8" fill="hold" grpId="0" nodeType="withEffect">
                                  <p:stCondLst>
                                    <p:cond delay="0"/>
                                  </p:stCondLst>
                                  <p:childTnLst>
                                    <p:set>
                                      <p:cBhvr>
                                        <p:cTn id="429" dur="1" fill="hold">
                                          <p:stCondLst>
                                            <p:cond delay="0"/>
                                          </p:stCondLst>
                                        </p:cTn>
                                        <p:tgtEl>
                                          <p:spTgt spid="15"/>
                                        </p:tgtEl>
                                        <p:attrNameLst>
                                          <p:attrName>style.visibility</p:attrName>
                                        </p:attrNameLst>
                                      </p:cBhvr>
                                      <p:to>
                                        <p:strVal val="visible"/>
                                      </p:to>
                                    </p:set>
                                    <p:anim calcmode="lin" valueType="num">
                                      <p:cBhvr additive="base">
                                        <p:cTn id="430" dur="4000" fill="hold"/>
                                        <p:tgtEl>
                                          <p:spTgt spid="15"/>
                                        </p:tgtEl>
                                        <p:attrNameLst>
                                          <p:attrName>ppt_x</p:attrName>
                                        </p:attrNameLst>
                                      </p:cBhvr>
                                      <p:tavLst>
                                        <p:tav tm="0">
                                          <p:val>
                                            <p:strVal val="0-#ppt_w/2"/>
                                          </p:val>
                                        </p:tav>
                                        <p:tav tm="100000">
                                          <p:val>
                                            <p:strVal val="#ppt_x"/>
                                          </p:val>
                                        </p:tav>
                                      </p:tavLst>
                                    </p:anim>
                                    <p:anim calcmode="lin" valueType="num">
                                      <p:cBhvr additive="base">
                                        <p:cTn id="431" dur="4000" fill="hold"/>
                                        <p:tgtEl>
                                          <p:spTgt spid="15"/>
                                        </p:tgtEl>
                                        <p:attrNameLst>
                                          <p:attrName>ppt_y</p:attrName>
                                        </p:attrNameLst>
                                      </p:cBhvr>
                                      <p:tavLst>
                                        <p:tav tm="0">
                                          <p:val>
                                            <p:strVal val="#ppt_y"/>
                                          </p:val>
                                        </p:tav>
                                        <p:tav tm="100000">
                                          <p:val>
                                            <p:strVal val="#ppt_y"/>
                                          </p:val>
                                        </p:tav>
                                      </p:tavLst>
                                    </p:anim>
                                  </p:childTnLst>
                                </p:cTn>
                              </p:par>
                              <p:par>
                                <p:cTn id="432" presetID="19" presetClass="entr" presetSubtype="10" fill="hold" grpId="1" nodeType="withEffect">
                                  <p:stCondLst>
                                    <p:cond delay="0"/>
                                  </p:stCondLst>
                                  <p:childTnLst>
                                    <p:set>
                                      <p:cBhvr>
                                        <p:cTn id="433" dur="1" fill="hold">
                                          <p:stCondLst>
                                            <p:cond delay="0"/>
                                          </p:stCondLst>
                                        </p:cTn>
                                        <p:tgtEl>
                                          <p:spTgt spid="15"/>
                                        </p:tgtEl>
                                        <p:attrNameLst>
                                          <p:attrName>style.visibility</p:attrName>
                                        </p:attrNameLst>
                                      </p:cBhvr>
                                      <p:to>
                                        <p:strVal val="visible"/>
                                      </p:to>
                                    </p:set>
                                    <p:anim calcmode="lin" valueType="num">
                                      <p:cBhvr>
                                        <p:cTn id="434" dur="4000" fill="hold"/>
                                        <p:tgtEl>
                                          <p:spTgt spid="15"/>
                                        </p:tgtEl>
                                        <p:attrNameLst>
                                          <p:attrName>ppt_w</p:attrName>
                                        </p:attrNameLst>
                                      </p:cBhvr>
                                      <p:tavLst>
                                        <p:tav tm="0" fmla="#ppt_w*sin(2.5*pi*$)">
                                          <p:val>
                                            <p:fltVal val="0"/>
                                          </p:val>
                                        </p:tav>
                                        <p:tav tm="100000">
                                          <p:val>
                                            <p:fltVal val="1"/>
                                          </p:val>
                                        </p:tav>
                                      </p:tavLst>
                                    </p:anim>
                                    <p:anim calcmode="lin" valueType="num">
                                      <p:cBhvr>
                                        <p:cTn id="435" dur="4000" fill="hold"/>
                                        <p:tgtEl>
                                          <p:spTgt spid="15"/>
                                        </p:tgtEl>
                                        <p:attrNameLst>
                                          <p:attrName>ppt_h</p:attrName>
                                        </p:attrNameLst>
                                      </p:cBhvr>
                                      <p:tavLst>
                                        <p:tav tm="0">
                                          <p:val>
                                            <p:strVal val="#ppt_h"/>
                                          </p:val>
                                        </p:tav>
                                        <p:tav tm="100000">
                                          <p:val>
                                            <p:strVal val="#ppt_h"/>
                                          </p:val>
                                        </p:tav>
                                      </p:tavLst>
                                    </p:anim>
                                  </p:childTnLst>
                                </p:cTn>
                              </p:par>
                              <p:par>
                                <p:cTn id="436" presetID="2" presetClass="exit" presetSubtype="2" fill="hold" grpId="2" nodeType="withEffect">
                                  <p:stCondLst>
                                    <p:cond delay="0"/>
                                  </p:stCondLst>
                                  <p:childTnLst>
                                    <p:anim calcmode="lin" valueType="num">
                                      <p:cBhvr additive="base">
                                        <p:cTn id="437" dur="4500"/>
                                        <p:tgtEl>
                                          <p:spTgt spid="15"/>
                                        </p:tgtEl>
                                        <p:attrNameLst>
                                          <p:attrName>ppt_x</p:attrName>
                                        </p:attrNameLst>
                                      </p:cBhvr>
                                      <p:tavLst>
                                        <p:tav tm="0">
                                          <p:val>
                                            <p:strVal val="ppt_x"/>
                                          </p:val>
                                        </p:tav>
                                        <p:tav tm="100000">
                                          <p:val>
                                            <p:strVal val="1+ppt_w/2"/>
                                          </p:val>
                                        </p:tav>
                                      </p:tavLst>
                                    </p:anim>
                                    <p:anim calcmode="lin" valueType="num">
                                      <p:cBhvr additive="base">
                                        <p:cTn id="438" dur="4500"/>
                                        <p:tgtEl>
                                          <p:spTgt spid="15"/>
                                        </p:tgtEl>
                                        <p:attrNameLst>
                                          <p:attrName>ppt_y</p:attrName>
                                        </p:attrNameLst>
                                      </p:cBhvr>
                                      <p:tavLst>
                                        <p:tav tm="0">
                                          <p:val>
                                            <p:strVal val="ppt_y"/>
                                          </p:val>
                                        </p:tav>
                                        <p:tav tm="100000">
                                          <p:val>
                                            <p:strVal val="ppt_y"/>
                                          </p:val>
                                        </p:tav>
                                      </p:tavLst>
                                    </p:anim>
                                    <p:set>
                                      <p:cBhvr>
                                        <p:cTn id="439" dur="1" fill="hold">
                                          <p:stCondLst>
                                            <p:cond delay="4499"/>
                                          </p:stCondLst>
                                        </p:cTn>
                                        <p:tgtEl>
                                          <p:spTgt spid="15"/>
                                        </p:tgtEl>
                                        <p:attrNameLst>
                                          <p:attrName>style.visibility</p:attrName>
                                        </p:attrNameLst>
                                      </p:cBhvr>
                                      <p:to>
                                        <p:strVal val="hidden"/>
                                      </p:to>
                                    </p:set>
                                  </p:childTnLst>
                                </p:cTn>
                              </p:par>
                              <p:par>
                                <p:cTn id="440" presetID="3" presetClass="exit" presetSubtype="5" fill="hold" grpId="3" nodeType="withEffect">
                                  <p:stCondLst>
                                    <p:cond delay="0"/>
                                  </p:stCondLst>
                                  <p:childTnLst>
                                    <p:animEffect transition="out" filter="blinds(vertical)">
                                      <p:cBhvr>
                                        <p:cTn id="441" dur="5500"/>
                                        <p:tgtEl>
                                          <p:spTgt spid="15"/>
                                        </p:tgtEl>
                                      </p:cBhvr>
                                    </p:animEffect>
                                    <p:set>
                                      <p:cBhvr>
                                        <p:cTn id="442" dur="1" fill="hold">
                                          <p:stCondLst>
                                            <p:cond delay="5499"/>
                                          </p:stCondLst>
                                        </p:cTn>
                                        <p:tgtEl>
                                          <p:spTgt spid="15"/>
                                        </p:tgtEl>
                                        <p:attrNameLst>
                                          <p:attrName>style.visibility</p:attrName>
                                        </p:attrNameLst>
                                      </p:cBhvr>
                                      <p:to>
                                        <p:strVal val="hidden"/>
                                      </p:to>
                                    </p:set>
                                  </p:childTnLst>
                                </p:cTn>
                              </p:par>
                              <p:par>
                                <p:cTn id="443" presetID="2" presetClass="entr" presetSubtype="8" fill="hold" grpId="0" nodeType="withEffect">
                                  <p:stCondLst>
                                    <p:cond delay="0"/>
                                  </p:stCondLst>
                                  <p:childTnLst>
                                    <p:set>
                                      <p:cBhvr>
                                        <p:cTn id="444" dur="1" fill="hold">
                                          <p:stCondLst>
                                            <p:cond delay="0"/>
                                          </p:stCondLst>
                                        </p:cTn>
                                        <p:tgtEl>
                                          <p:spTgt spid="14"/>
                                        </p:tgtEl>
                                        <p:attrNameLst>
                                          <p:attrName>style.visibility</p:attrName>
                                        </p:attrNameLst>
                                      </p:cBhvr>
                                      <p:to>
                                        <p:strVal val="visible"/>
                                      </p:to>
                                    </p:set>
                                    <p:anim calcmode="lin" valueType="num">
                                      <p:cBhvr additive="base">
                                        <p:cTn id="445" dur="4000" fill="hold"/>
                                        <p:tgtEl>
                                          <p:spTgt spid="14"/>
                                        </p:tgtEl>
                                        <p:attrNameLst>
                                          <p:attrName>ppt_x</p:attrName>
                                        </p:attrNameLst>
                                      </p:cBhvr>
                                      <p:tavLst>
                                        <p:tav tm="0">
                                          <p:val>
                                            <p:strVal val="0-#ppt_w/2"/>
                                          </p:val>
                                        </p:tav>
                                        <p:tav tm="100000">
                                          <p:val>
                                            <p:strVal val="#ppt_x"/>
                                          </p:val>
                                        </p:tav>
                                      </p:tavLst>
                                    </p:anim>
                                    <p:anim calcmode="lin" valueType="num">
                                      <p:cBhvr additive="base">
                                        <p:cTn id="446" dur="4000" fill="hold"/>
                                        <p:tgtEl>
                                          <p:spTgt spid="14"/>
                                        </p:tgtEl>
                                        <p:attrNameLst>
                                          <p:attrName>ppt_y</p:attrName>
                                        </p:attrNameLst>
                                      </p:cBhvr>
                                      <p:tavLst>
                                        <p:tav tm="0">
                                          <p:val>
                                            <p:strVal val="#ppt_y"/>
                                          </p:val>
                                        </p:tav>
                                        <p:tav tm="100000">
                                          <p:val>
                                            <p:strVal val="#ppt_y"/>
                                          </p:val>
                                        </p:tav>
                                      </p:tavLst>
                                    </p:anim>
                                  </p:childTnLst>
                                </p:cTn>
                              </p:par>
                              <p:par>
                                <p:cTn id="447" presetID="19" presetClass="entr" presetSubtype="10" fill="hold" grpId="1" nodeType="withEffect">
                                  <p:stCondLst>
                                    <p:cond delay="0"/>
                                  </p:stCondLst>
                                  <p:childTnLst>
                                    <p:set>
                                      <p:cBhvr>
                                        <p:cTn id="448" dur="1" fill="hold">
                                          <p:stCondLst>
                                            <p:cond delay="0"/>
                                          </p:stCondLst>
                                        </p:cTn>
                                        <p:tgtEl>
                                          <p:spTgt spid="14"/>
                                        </p:tgtEl>
                                        <p:attrNameLst>
                                          <p:attrName>style.visibility</p:attrName>
                                        </p:attrNameLst>
                                      </p:cBhvr>
                                      <p:to>
                                        <p:strVal val="visible"/>
                                      </p:to>
                                    </p:set>
                                    <p:anim calcmode="lin" valueType="num">
                                      <p:cBhvr>
                                        <p:cTn id="449" dur="4000" fill="hold"/>
                                        <p:tgtEl>
                                          <p:spTgt spid="14"/>
                                        </p:tgtEl>
                                        <p:attrNameLst>
                                          <p:attrName>ppt_w</p:attrName>
                                        </p:attrNameLst>
                                      </p:cBhvr>
                                      <p:tavLst>
                                        <p:tav tm="0" fmla="#ppt_w*sin(2.5*pi*$)">
                                          <p:val>
                                            <p:fltVal val="0"/>
                                          </p:val>
                                        </p:tav>
                                        <p:tav tm="100000">
                                          <p:val>
                                            <p:fltVal val="1"/>
                                          </p:val>
                                        </p:tav>
                                      </p:tavLst>
                                    </p:anim>
                                    <p:anim calcmode="lin" valueType="num">
                                      <p:cBhvr>
                                        <p:cTn id="450" dur="4000" fill="hold"/>
                                        <p:tgtEl>
                                          <p:spTgt spid="14"/>
                                        </p:tgtEl>
                                        <p:attrNameLst>
                                          <p:attrName>ppt_h</p:attrName>
                                        </p:attrNameLst>
                                      </p:cBhvr>
                                      <p:tavLst>
                                        <p:tav tm="0">
                                          <p:val>
                                            <p:strVal val="#ppt_h"/>
                                          </p:val>
                                        </p:tav>
                                        <p:tav tm="100000">
                                          <p:val>
                                            <p:strVal val="#ppt_h"/>
                                          </p:val>
                                        </p:tav>
                                      </p:tavLst>
                                    </p:anim>
                                  </p:childTnLst>
                                </p:cTn>
                              </p:par>
                              <p:par>
                                <p:cTn id="451" presetID="2" presetClass="exit" presetSubtype="2" fill="hold" grpId="2" nodeType="withEffect">
                                  <p:stCondLst>
                                    <p:cond delay="0"/>
                                  </p:stCondLst>
                                  <p:childTnLst>
                                    <p:anim calcmode="lin" valueType="num">
                                      <p:cBhvr additive="base">
                                        <p:cTn id="452" dur="4500"/>
                                        <p:tgtEl>
                                          <p:spTgt spid="14"/>
                                        </p:tgtEl>
                                        <p:attrNameLst>
                                          <p:attrName>ppt_x</p:attrName>
                                        </p:attrNameLst>
                                      </p:cBhvr>
                                      <p:tavLst>
                                        <p:tav tm="0">
                                          <p:val>
                                            <p:strVal val="ppt_x"/>
                                          </p:val>
                                        </p:tav>
                                        <p:tav tm="100000">
                                          <p:val>
                                            <p:strVal val="1+ppt_w/2"/>
                                          </p:val>
                                        </p:tav>
                                      </p:tavLst>
                                    </p:anim>
                                    <p:anim calcmode="lin" valueType="num">
                                      <p:cBhvr additive="base">
                                        <p:cTn id="453" dur="4500"/>
                                        <p:tgtEl>
                                          <p:spTgt spid="14"/>
                                        </p:tgtEl>
                                        <p:attrNameLst>
                                          <p:attrName>ppt_y</p:attrName>
                                        </p:attrNameLst>
                                      </p:cBhvr>
                                      <p:tavLst>
                                        <p:tav tm="0">
                                          <p:val>
                                            <p:strVal val="ppt_y"/>
                                          </p:val>
                                        </p:tav>
                                        <p:tav tm="100000">
                                          <p:val>
                                            <p:strVal val="ppt_y"/>
                                          </p:val>
                                        </p:tav>
                                      </p:tavLst>
                                    </p:anim>
                                    <p:set>
                                      <p:cBhvr>
                                        <p:cTn id="454" dur="1" fill="hold">
                                          <p:stCondLst>
                                            <p:cond delay="4499"/>
                                          </p:stCondLst>
                                        </p:cTn>
                                        <p:tgtEl>
                                          <p:spTgt spid="14"/>
                                        </p:tgtEl>
                                        <p:attrNameLst>
                                          <p:attrName>style.visibility</p:attrName>
                                        </p:attrNameLst>
                                      </p:cBhvr>
                                      <p:to>
                                        <p:strVal val="hidden"/>
                                      </p:to>
                                    </p:set>
                                  </p:childTnLst>
                                </p:cTn>
                              </p:par>
                              <p:par>
                                <p:cTn id="455" presetID="3" presetClass="exit" presetSubtype="5" fill="hold" grpId="3" nodeType="withEffect">
                                  <p:stCondLst>
                                    <p:cond delay="0"/>
                                  </p:stCondLst>
                                  <p:childTnLst>
                                    <p:animEffect transition="out" filter="blinds(vertical)">
                                      <p:cBhvr>
                                        <p:cTn id="456" dur="5500"/>
                                        <p:tgtEl>
                                          <p:spTgt spid="14"/>
                                        </p:tgtEl>
                                      </p:cBhvr>
                                    </p:animEffect>
                                    <p:set>
                                      <p:cBhvr>
                                        <p:cTn id="457" dur="1" fill="hold">
                                          <p:stCondLst>
                                            <p:cond delay="5499"/>
                                          </p:stCondLst>
                                        </p:cTn>
                                        <p:tgtEl>
                                          <p:spTgt spid="14"/>
                                        </p:tgtEl>
                                        <p:attrNameLst>
                                          <p:attrName>style.visibility</p:attrName>
                                        </p:attrNameLst>
                                      </p:cBhvr>
                                      <p:to>
                                        <p:strVal val="hidden"/>
                                      </p:to>
                                    </p:set>
                                  </p:childTnLst>
                                </p:cTn>
                              </p:par>
                              <p:par>
                                <p:cTn id="458" presetID="2" presetClass="entr" presetSubtype="8" fill="hold" grpId="0" nodeType="withEffect">
                                  <p:stCondLst>
                                    <p:cond delay="0"/>
                                  </p:stCondLst>
                                  <p:childTnLst>
                                    <p:set>
                                      <p:cBhvr>
                                        <p:cTn id="459" dur="1" fill="hold">
                                          <p:stCondLst>
                                            <p:cond delay="0"/>
                                          </p:stCondLst>
                                        </p:cTn>
                                        <p:tgtEl>
                                          <p:spTgt spid="13"/>
                                        </p:tgtEl>
                                        <p:attrNameLst>
                                          <p:attrName>style.visibility</p:attrName>
                                        </p:attrNameLst>
                                      </p:cBhvr>
                                      <p:to>
                                        <p:strVal val="visible"/>
                                      </p:to>
                                    </p:set>
                                    <p:anim calcmode="lin" valueType="num">
                                      <p:cBhvr additive="base">
                                        <p:cTn id="460" dur="4000" fill="hold"/>
                                        <p:tgtEl>
                                          <p:spTgt spid="13"/>
                                        </p:tgtEl>
                                        <p:attrNameLst>
                                          <p:attrName>ppt_x</p:attrName>
                                        </p:attrNameLst>
                                      </p:cBhvr>
                                      <p:tavLst>
                                        <p:tav tm="0">
                                          <p:val>
                                            <p:strVal val="0-#ppt_w/2"/>
                                          </p:val>
                                        </p:tav>
                                        <p:tav tm="100000">
                                          <p:val>
                                            <p:strVal val="#ppt_x"/>
                                          </p:val>
                                        </p:tav>
                                      </p:tavLst>
                                    </p:anim>
                                    <p:anim calcmode="lin" valueType="num">
                                      <p:cBhvr additive="base">
                                        <p:cTn id="461" dur="4000" fill="hold"/>
                                        <p:tgtEl>
                                          <p:spTgt spid="13"/>
                                        </p:tgtEl>
                                        <p:attrNameLst>
                                          <p:attrName>ppt_y</p:attrName>
                                        </p:attrNameLst>
                                      </p:cBhvr>
                                      <p:tavLst>
                                        <p:tav tm="0">
                                          <p:val>
                                            <p:strVal val="#ppt_y"/>
                                          </p:val>
                                        </p:tav>
                                        <p:tav tm="100000">
                                          <p:val>
                                            <p:strVal val="#ppt_y"/>
                                          </p:val>
                                        </p:tav>
                                      </p:tavLst>
                                    </p:anim>
                                  </p:childTnLst>
                                </p:cTn>
                              </p:par>
                              <p:par>
                                <p:cTn id="462" presetID="19" presetClass="entr" presetSubtype="10" fill="hold" grpId="1" nodeType="withEffect">
                                  <p:stCondLst>
                                    <p:cond delay="0"/>
                                  </p:stCondLst>
                                  <p:childTnLst>
                                    <p:set>
                                      <p:cBhvr>
                                        <p:cTn id="463" dur="1" fill="hold">
                                          <p:stCondLst>
                                            <p:cond delay="0"/>
                                          </p:stCondLst>
                                        </p:cTn>
                                        <p:tgtEl>
                                          <p:spTgt spid="13"/>
                                        </p:tgtEl>
                                        <p:attrNameLst>
                                          <p:attrName>style.visibility</p:attrName>
                                        </p:attrNameLst>
                                      </p:cBhvr>
                                      <p:to>
                                        <p:strVal val="visible"/>
                                      </p:to>
                                    </p:set>
                                    <p:anim calcmode="lin" valueType="num">
                                      <p:cBhvr>
                                        <p:cTn id="464" dur="4000" fill="hold"/>
                                        <p:tgtEl>
                                          <p:spTgt spid="13"/>
                                        </p:tgtEl>
                                        <p:attrNameLst>
                                          <p:attrName>ppt_w</p:attrName>
                                        </p:attrNameLst>
                                      </p:cBhvr>
                                      <p:tavLst>
                                        <p:tav tm="0" fmla="#ppt_w*sin(2.5*pi*$)">
                                          <p:val>
                                            <p:fltVal val="0"/>
                                          </p:val>
                                        </p:tav>
                                        <p:tav tm="100000">
                                          <p:val>
                                            <p:fltVal val="1"/>
                                          </p:val>
                                        </p:tav>
                                      </p:tavLst>
                                    </p:anim>
                                    <p:anim calcmode="lin" valueType="num">
                                      <p:cBhvr>
                                        <p:cTn id="465" dur="4000" fill="hold"/>
                                        <p:tgtEl>
                                          <p:spTgt spid="13"/>
                                        </p:tgtEl>
                                        <p:attrNameLst>
                                          <p:attrName>ppt_h</p:attrName>
                                        </p:attrNameLst>
                                      </p:cBhvr>
                                      <p:tavLst>
                                        <p:tav tm="0">
                                          <p:val>
                                            <p:strVal val="#ppt_h"/>
                                          </p:val>
                                        </p:tav>
                                        <p:tav tm="100000">
                                          <p:val>
                                            <p:strVal val="#ppt_h"/>
                                          </p:val>
                                        </p:tav>
                                      </p:tavLst>
                                    </p:anim>
                                  </p:childTnLst>
                                </p:cTn>
                              </p:par>
                              <p:par>
                                <p:cTn id="466" presetID="2" presetClass="exit" presetSubtype="2" fill="hold" grpId="2" nodeType="withEffect">
                                  <p:stCondLst>
                                    <p:cond delay="0"/>
                                  </p:stCondLst>
                                  <p:childTnLst>
                                    <p:anim calcmode="lin" valueType="num">
                                      <p:cBhvr additive="base">
                                        <p:cTn id="467" dur="4500"/>
                                        <p:tgtEl>
                                          <p:spTgt spid="13"/>
                                        </p:tgtEl>
                                        <p:attrNameLst>
                                          <p:attrName>ppt_x</p:attrName>
                                        </p:attrNameLst>
                                      </p:cBhvr>
                                      <p:tavLst>
                                        <p:tav tm="0">
                                          <p:val>
                                            <p:strVal val="ppt_x"/>
                                          </p:val>
                                        </p:tav>
                                        <p:tav tm="100000">
                                          <p:val>
                                            <p:strVal val="1+ppt_w/2"/>
                                          </p:val>
                                        </p:tav>
                                      </p:tavLst>
                                    </p:anim>
                                    <p:anim calcmode="lin" valueType="num">
                                      <p:cBhvr additive="base">
                                        <p:cTn id="468" dur="4500"/>
                                        <p:tgtEl>
                                          <p:spTgt spid="13"/>
                                        </p:tgtEl>
                                        <p:attrNameLst>
                                          <p:attrName>ppt_y</p:attrName>
                                        </p:attrNameLst>
                                      </p:cBhvr>
                                      <p:tavLst>
                                        <p:tav tm="0">
                                          <p:val>
                                            <p:strVal val="ppt_y"/>
                                          </p:val>
                                        </p:tav>
                                        <p:tav tm="100000">
                                          <p:val>
                                            <p:strVal val="ppt_y"/>
                                          </p:val>
                                        </p:tav>
                                      </p:tavLst>
                                    </p:anim>
                                    <p:set>
                                      <p:cBhvr>
                                        <p:cTn id="469" dur="1" fill="hold">
                                          <p:stCondLst>
                                            <p:cond delay="4499"/>
                                          </p:stCondLst>
                                        </p:cTn>
                                        <p:tgtEl>
                                          <p:spTgt spid="13"/>
                                        </p:tgtEl>
                                        <p:attrNameLst>
                                          <p:attrName>style.visibility</p:attrName>
                                        </p:attrNameLst>
                                      </p:cBhvr>
                                      <p:to>
                                        <p:strVal val="hidden"/>
                                      </p:to>
                                    </p:set>
                                  </p:childTnLst>
                                </p:cTn>
                              </p:par>
                              <p:par>
                                <p:cTn id="470" presetID="3" presetClass="exit" presetSubtype="5" fill="hold" grpId="3" nodeType="withEffect">
                                  <p:stCondLst>
                                    <p:cond delay="0"/>
                                  </p:stCondLst>
                                  <p:childTnLst>
                                    <p:animEffect transition="out" filter="blinds(vertical)">
                                      <p:cBhvr>
                                        <p:cTn id="471" dur="5500"/>
                                        <p:tgtEl>
                                          <p:spTgt spid="13"/>
                                        </p:tgtEl>
                                      </p:cBhvr>
                                    </p:animEffect>
                                    <p:set>
                                      <p:cBhvr>
                                        <p:cTn id="472" dur="1" fill="hold">
                                          <p:stCondLst>
                                            <p:cond delay="5499"/>
                                          </p:stCondLst>
                                        </p:cTn>
                                        <p:tgtEl>
                                          <p:spTgt spid="13"/>
                                        </p:tgtEl>
                                        <p:attrNameLst>
                                          <p:attrName>style.visibility</p:attrName>
                                        </p:attrNameLst>
                                      </p:cBhvr>
                                      <p:to>
                                        <p:strVal val="hidden"/>
                                      </p:to>
                                    </p:set>
                                  </p:childTnLst>
                                </p:cTn>
                              </p:par>
                              <p:par>
                                <p:cTn id="473" presetID="2" presetClass="entr" presetSubtype="8" fill="hold" grpId="0" nodeType="withEffect">
                                  <p:stCondLst>
                                    <p:cond delay="0"/>
                                  </p:stCondLst>
                                  <p:childTnLst>
                                    <p:set>
                                      <p:cBhvr>
                                        <p:cTn id="474" dur="1" fill="hold">
                                          <p:stCondLst>
                                            <p:cond delay="0"/>
                                          </p:stCondLst>
                                        </p:cTn>
                                        <p:tgtEl>
                                          <p:spTgt spid="12"/>
                                        </p:tgtEl>
                                        <p:attrNameLst>
                                          <p:attrName>style.visibility</p:attrName>
                                        </p:attrNameLst>
                                      </p:cBhvr>
                                      <p:to>
                                        <p:strVal val="visible"/>
                                      </p:to>
                                    </p:set>
                                    <p:anim calcmode="lin" valueType="num">
                                      <p:cBhvr additive="base">
                                        <p:cTn id="475" dur="4000" fill="hold"/>
                                        <p:tgtEl>
                                          <p:spTgt spid="12"/>
                                        </p:tgtEl>
                                        <p:attrNameLst>
                                          <p:attrName>ppt_x</p:attrName>
                                        </p:attrNameLst>
                                      </p:cBhvr>
                                      <p:tavLst>
                                        <p:tav tm="0">
                                          <p:val>
                                            <p:strVal val="0-#ppt_w/2"/>
                                          </p:val>
                                        </p:tav>
                                        <p:tav tm="100000">
                                          <p:val>
                                            <p:strVal val="#ppt_x"/>
                                          </p:val>
                                        </p:tav>
                                      </p:tavLst>
                                    </p:anim>
                                    <p:anim calcmode="lin" valueType="num">
                                      <p:cBhvr additive="base">
                                        <p:cTn id="476" dur="4000" fill="hold"/>
                                        <p:tgtEl>
                                          <p:spTgt spid="12"/>
                                        </p:tgtEl>
                                        <p:attrNameLst>
                                          <p:attrName>ppt_y</p:attrName>
                                        </p:attrNameLst>
                                      </p:cBhvr>
                                      <p:tavLst>
                                        <p:tav tm="0">
                                          <p:val>
                                            <p:strVal val="#ppt_y"/>
                                          </p:val>
                                        </p:tav>
                                        <p:tav tm="100000">
                                          <p:val>
                                            <p:strVal val="#ppt_y"/>
                                          </p:val>
                                        </p:tav>
                                      </p:tavLst>
                                    </p:anim>
                                  </p:childTnLst>
                                </p:cTn>
                              </p:par>
                              <p:par>
                                <p:cTn id="477" presetID="19" presetClass="entr" presetSubtype="10" fill="hold" grpId="1" nodeType="withEffect">
                                  <p:stCondLst>
                                    <p:cond delay="0"/>
                                  </p:stCondLst>
                                  <p:childTnLst>
                                    <p:set>
                                      <p:cBhvr>
                                        <p:cTn id="478" dur="1" fill="hold">
                                          <p:stCondLst>
                                            <p:cond delay="0"/>
                                          </p:stCondLst>
                                        </p:cTn>
                                        <p:tgtEl>
                                          <p:spTgt spid="12"/>
                                        </p:tgtEl>
                                        <p:attrNameLst>
                                          <p:attrName>style.visibility</p:attrName>
                                        </p:attrNameLst>
                                      </p:cBhvr>
                                      <p:to>
                                        <p:strVal val="visible"/>
                                      </p:to>
                                    </p:set>
                                    <p:anim calcmode="lin" valueType="num">
                                      <p:cBhvr>
                                        <p:cTn id="479" dur="4000" fill="hold"/>
                                        <p:tgtEl>
                                          <p:spTgt spid="12"/>
                                        </p:tgtEl>
                                        <p:attrNameLst>
                                          <p:attrName>ppt_w</p:attrName>
                                        </p:attrNameLst>
                                      </p:cBhvr>
                                      <p:tavLst>
                                        <p:tav tm="0" fmla="#ppt_w*sin(2.5*pi*$)">
                                          <p:val>
                                            <p:fltVal val="0"/>
                                          </p:val>
                                        </p:tav>
                                        <p:tav tm="100000">
                                          <p:val>
                                            <p:fltVal val="1"/>
                                          </p:val>
                                        </p:tav>
                                      </p:tavLst>
                                    </p:anim>
                                    <p:anim calcmode="lin" valueType="num">
                                      <p:cBhvr>
                                        <p:cTn id="480" dur="4000" fill="hold"/>
                                        <p:tgtEl>
                                          <p:spTgt spid="12"/>
                                        </p:tgtEl>
                                        <p:attrNameLst>
                                          <p:attrName>ppt_h</p:attrName>
                                        </p:attrNameLst>
                                      </p:cBhvr>
                                      <p:tavLst>
                                        <p:tav tm="0">
                                          <p:val>
                                            <p:strVal val="#ppt_h"/>
                                          </p:val>
                                        </p:tav>
                                        <p:tav tm="100000">
                                          <p:val>
                                            <p:strVal val="#ppt_h"/>
                                          </p:val>
                                        </p:tav>
                                      </p:tavLst>
                                    </p:anim>
                                  </p:childTnLst>
                                </p:cTn>
                              </p:par>
                              <p:par>
                                <p:cTn id="481" presetID="2" presetClass="exit" presetSubtype="2" fill="hold" grpId="2" nodeType="withEffect">
                                  <p:stCondLst>
                                    <p:cond delay="0"/>
                                  </p:stCondLst>
                                  <p:childTnLst>
                                    <p:anim calcmode="lin" valueType="num">
                                      <p:cBhvr additive="base">
                                        <p:cTn id="482" dur="4500"/>
                                        <p:tgtEl>
                                          <p:spTgt spid="12"/>
                                        </p:tgtEl>
                                        <p:attrNameLst>
                                          <p:attrName>ppt_x</p:attrName>
                                        </p:attrNameLst>
                                      </p:cBhvr>
                                      <p:tavLst>
                                        <p:tav tm="0">
                                          <p:val>
                                            <p:strVal val="ppt_x"/>
                                          </p:val>
                                        </p:tav>
                                        <p:tav tm="100000">
                                          <p:val>
                                            <p:strVal val="1+ppt_w/2"/>
                                          </p:val>
                                        </p:tav>
                                      </p:tavLst>
                                    </p:anim>
                                    <p:anim calcmode="lin" valueType="num">
                                      <p:cBhvr additive="base">
                                        <p:cTn id="483" dur="4500"/>
                                        <p:tgtEl>
                                          <p:spTgt spid="12"/>
                                        </p:tgtEl>
                                        <p:attrNameLst>
                                          <p:attrName>ppt_y</p:attrName>
                                        </p:attrNameLst>
                                      </p:cBhvr>
                                      <p:tavLst>
                                        <p:tav tm="0">
                                          <p:val>
                                            <p:strVal val="ppt_y"/>
                                          </p:val>
                                        </p:tav>
                                        <p:tav tm="100000">
                                          <p:val>
                                            <p:strVal val="ppt_y"/>
                                          </p:val>
                                        </p:tav>
                                      </p:tavLst>
                                    </p:anim>
                                    <p:set>
                                      <p:cBhvr>
                                        <p:cTn id="484" dur="1" fill="hold">
                                          <p:stCondLst>
                                            <p:cond delay="4499"/>
                                          </p:stCondLst>
                                        </p:cTn>
                                        <p:tgtEl>
                                          <p:spTgt spid="12"/>
                                        </p:tgtEl>
                                        <p:attrNameLst>
                                          <p:attrName>style.visibility</p:attrName>
                                        </p:attrNameLst>
                                      </p:cBhvr>
                                      <p:to>
                                        <p:strVal val="hidden"/>
                                      </p:to>
                                    </p:set>
                                  </p:childTnLst>
                                </p:cTn>
                              </p:par>
                              <p:par>
                                <p:cTn id="485" presetID="3" presetClass="exit" presetSubtype="5" fill="hold" grpId="3" nodeType="withEffect">
                                  <p:stCondLst>
                                    <p:cond delay="0"/>
                                  </p:stCondLst>
                                  <p:childTnLst>
                                    <p:animEffect transition="out" filter="blinds(vertical)">
                                      <p:cBhvr>
                                        <p:cTn id="486" dur="5500"/>
                                        <p:tgtEl>
                                          <p:spTgt spid="12"/>
                                        </p:tgtEl>
                                      </p:cBhvr>
                                    </p:animEffect>
                                    <p:set>
                                      <p:cBhvr>
                                        <p:cTn id="487" dur="1" fill="hold">
                                          <p:stCondLst>
                                            <p:cond delay="5499"/>
                                          </p:stCondLst>
                                        </p:cTn>
                                        <p:tgtEl>
                                          <p:spTgt spid="12"/>
                                        </p:tgtEl>
                                        <p:attrNameLst>
                                          <p:attrName>style.visibility</p:attrName>
                                        </p:attrNameLst>
                                      </p:cBhvr>
                                      <p:to>
                                        <p:strVal val="hidden"/>
                                      </p:to>
                                    </p:set>
                                  </p:childTnLst>
                                </p:cTn>
                              </p:par>
                              <p:par>
                                <p:cTn id="488" presetID="2" presetClass="entr" presetSubtype="8" fill="hold" grpId="0" nodeType="withEffect">
                                  <p:stCondLst>
                                    <p:cond delay="0"/>
                                  </p:stCondLst>
                                  <p:childTnLst>
                                    <p:set>
                                      <p:cBhvr>
                                        <p:cTn id="489" dur="1" fill="hold">
                                          <p:stCondLst>
                                            <p:cond delay="0"/>
                                          </p:stCondLst>
                                        </p:cTn>
                                        <p:tgtEl>
                                          <p:spTgt spid="11"/>
                                        </p:tgtEl>
                                        <p:attrNameLst>
                                          <p:attrName>style.visibility</p:attrName>
                                        </p:attrNameLst>
                                      </p:cBhvr>
                                      <p:to>
                                        <p:strVal val="visible"/>
                                      </p:to>
                                    </p:set>
                                    <p:anim calcmode="lin" valueType="num">
                                      <p:cBhvr additive="base">
                                        <p:cTn id="490" dur="4000" fill="hold"/>
                                        <p:tgtEl>
                                          <p:spTgt spid="11"/>
                                        </p:tgtEl>
                                        <p:attrNameLst>
                                          <p:attrName>ppt_x</p:attrName>
                                        </p:attrNameLst>
                                      </p:cBhvr>
                                      <p:tavLst>
                                        <p:tav tm="0">
                                          <p:val>
                                            <p:strVal val="0-#ppt_w/2"/>
                                          </p:val>
                                        </p:tav>
                                        <p:tav tm="100000">
                                          <p:val>
                                            <p:strVal val="#ppt_x"/>
                                          </p:val>
                                        </p:tav>
                                      </p:tavLst>
                                    </p:anim>
                                    <p:anim calcmode="lin" valueType="num">
                                      <p:cBhvr additive="base">
                                        <p:cTn id="491" dur="4000" fill="hold"/>
                                        <p:tgtEl>
                                          <p:spTgt spid="11"/>
                                        </p:tgtEl>
                                        <p:attrNameLst>
                                          <p:attrName>ppt_y</p:attrName>
                                        </p:attrNameLst>
                                      </p:cBhvr>
                                      <p:tavLst>
                                        <p:tav tm="0">
                                          <p:val>
                                            <p:strVal val="#ppt_y"/>
                                          </p:val>
                                        </p:tav>
                                        <p:tav tm="100000">
                                          <p:val>
                                            <p:strVal val="#ppt_y"/>
                                          </p:val>
                                        </p:tav>
                                      </p:tavLst>
                                    </p:anim>
                                  </p:childTnLst>
                                </p:cTn>
                              </p:par>
                              <p:par>
                                <p:cTn id="492" presetID="19" presetClass="entr" presetSubtype="10" fill="hold" grpId="1" nodeType="withEffect">
                                  <p:stCondLst>
                                    <p:cond delay="0"/>
                                  </p:stCondLst>
                                  <p:childTnLst>
                                    <p:set>
                                      <p:cBhvr>
                                        <p:cTn id="493" dur="1" fill="hold">
                                          <p:stCondLst>
                                            <p:cond delay="0"/>
                                          </p:stCondLst>
                                        </p:cTn>
                                        <p:tgtEl>
                                          <p:spTgt spid="11"/>
                                        </p:tgtEl>
                                        <p:attrNameLst>
                                          <p:attrName>style.visibility</p:attrName>
                                        </p:attrNameLst>
                                      </p:cBhvr>
                                      <p:to>
                                        <p:strVal val="visible"/>
                                      </p:to>
                                    </p:set>
                                    <p:anim calcmode="lin" valueType="num">
                                      <p:cBhvr>
                                        <p:cTn id="494" dur="4000" fill="hold"/>
                                        <p:tgtEl>
                                          <p:spTgt spid="11"/>
                                        </p:tgtEl>
                                        <p:attrNameLst>
                                          <p:attrName>ppt_w</p:attrName>
                                        </p:attrNameLst>
                                      </p:cBhvr>
                                      <p:tavLst>
                                        <p:tav tm="0" fmla="#ppt_w*sin(2.5*pi*$)">
                                          <p:val>
                                            <p:fltVal val="0"/>
                                          </p:val>
                                        </p:tav>
                                        <p:tav tm="100000">
                                          <p:val>
                                            <p:fltVal val="1"/>
                                          </p:val>
                                        </p:tav>
                                      </p:tavLst>
                                    </p:anim>
                                    <p:anim calcmode="lin" valueType="num">
                                      <p:cBhvr>
                                        <p:cTn id="495" dur="4000" fill="hold"/>
                                        <p:tgtEl>
                                          <p:spTgt spid="11"/>
                                        </p:tgtEl>
                                        <p:attrNameLst>
                                          <p:attrName>ppt_h</p:attrName>
                                        </p:attrNameLst>
                                      </p:cBhvr>
                                      <p:tavLst>
                                        <p:tav tm="0">
                                          <p:val>
                                            <p:strVal val="#ppt_h"/>
                                          </p:val>
                                        </p:tav>
                                        <p:tav tm="100000">
                                          <p:val>
                                            <p:strVal val="#ppt_h"/>
                                          </p:val>
                                        </p:tav>
                                      </p:tavLst>
                                    </p:anim>
                                  </p:childTnLst>
                                </p:cTn>
                              </p:par>
                              <p:par>
                                <p:cTn id="496" presetID="2" presetClass="exit" presetSubtype="2" fill="hold" grpId="2" nodeType="withEffect">
                                  <p:stCondLst>
                                    <p:cond delay="0"/>
                                  </p:stCondLst>
                                  <p:childTnLst>
                                    <p:anim calcmode="lin" valueType="num">
                                      <p:cBhvr additive="base">
                                        <p:cTn id="497" dur="4500"/>
                                        <p:tgtEl>
                                          <p:spTgt spid="11"/>
                                        </p:tgtEl>
                                        <p:attrNameLst>
                                          <p:attrName>ppt_x</p:attrName>
                                        </p:attrNameLst>
                                      </p:cBhvr>
                                      <p:tavLst>
                                        <p:tav tm="0">
                                          <p:val>
                                            <p:strVal val="ppt_x"/>
                                          </p:val>
                                        </p:tav>
                                        <p:tav tm="100000">
                                          <p:val>
                                            <p:strVal val="1+ppt_w/2"/>
                                          </p:val>
                                        </p:tav>
                                      </p:tavLst>
                                    </p:anim>
                                    <p:anim calcmode="lin" valueType="num">
                                      <p:cBhvr additive="base">
                                        <p:cTn id="498" dur="4500"/>
                                        <p:tgtEl>
                                          <p:spTgt spid="11"/>
                                        </p:tgtEl>
                                        <p:attrNameLst>
                                          <p:attrName>ppt_y</p:attrName>
                                        </p:attrNameLst>
                                      </p:cBhvr>
                                      <p:tavLst>
                                        <p:tav tm="0">
                                          <p:val>
                                            <p:strVal val="ppt_y"/>
                                          </p:val>
                                        </p:tav>
                                        <p:tav tm="100000">
                                          <p:val>
                                            <p:strVal val="ppt_y"/>
                                          </p:val>
                                        </p:tav>
                                      </p:tavLst>
                                    </p:anim>
                                    <p:set>
                                      <p:cBhvr>
                                        <p:cTn id="499" dur="1" fill="hold">
                                          <p:stCondLst>
                                            <p:cond delay="4499"/>
                                          </p:stCondLst>
                                        </p:cTn>
                                        <p:tgtEl>
                                          <p:spTgt spid="11"/>
                                        </p:tgtEl>
                                        <p:attrNameLst>
                                          <p:attrName>style.visibility</p:attrName>
                                        </p:attrNameLst>
                                      </p:cBhvr>
                                      <p:to>
                                        <p:strVal val="hidden"/>
                                      </p:to>
                                    </p:set>
                                  </p:childTnLst>
                                </p:cTn>
                              </p:par>
                              <p:par>
                                <p:cTn id="500" presetID="3" presetClass="exit" presetSubtype="5" fill="hold" grpId="3" nodeType="withEffect">
                                  <p:stCondLst>
                                    <p:cond delay="0"/>
                                  </p:stCondLst>
                                  <p:childTnLst>
                                    <p:animEffect transition="out" filter="blinds(vertical)">
                                      <p:cBhvr>
                                        <p:cTn id="501" dur="5500"/>
                                        <p:tgtEl>
                                          <p:spTgt spid="11"/>
                                        </p:tgtEl>
                                      </p:cBhvr>
                                    </p:animEffect>
                                    <p:set>
                                      <p:cBhvr>
                                        <p:cTn id="502" dur="1" fill="hold">
                                          <p:stCondLst>
                                            <p:cond delay="5499"/>
                                          </p:stCondLst>
                                        </p:cTn>
                                        <p:tgtEl>
                                          <p:spTgt spid="11"/>
                                        </p:tgtEl>
                                        <p:attrNameLst>
                                          <p:attrName>style.visibility</p:attrName>
                                        </p:attrNameLst>
                                      </p:cBhvr>
                                      <p:to>
                                        <p:strVal val="hidden"/>
                                      </p:to>
                                    </p:set>
                                  </p:childTnLst>
                                </p:cTn>
                              </p:par>
                              <p:par>
                                <p:cTn id="503" presetID="2" presetClass="entr" presetSubtype="8" fill="hold" grpId="0" nodeType="withEffect">
                                  <p:stCondLst>
                                    <p:cond delay="0"/>
                                  </p:stCondLst>
                                  <p:childTnLst>
                                    <p:set>
                                      <p:cBhvr>
                                        <p:cTn id="504" dur="1" fill="hold">
                                          <p:stCondLst>
                                            <p:cond delay="0"/>
                                          </p:stCondLst>
                                        </p:cTn>
                                        <p:tgtEl>
                                          <p:spTgt spid="10"/>
                                        </p:tgtEl>
                                        <p:attrNameLst>
                                          <p:attrName>style.visibility</p:attrName>
                                        </p:attrNameLst>
                                      </p:cBhvr>
                                      <p:to>
                                        <p:strVal val="visible"/>
                                      </p:to>
                                    </p:set>
                                    <p:anim calcmode="lin" valueType="num">
                                      <p:cBhvr additive="base">
                                        <p:cTn id="505" dur="4000" fill="hold"/>
                                        <p:tgtEl>
                                          <p:spTgt spid="10"/>
                                        </p:tgtEl>
                                        <p:attrNameLst>
                                          <p:attrName>ppt_x</p:attrName>
                                        </p:attrNameLst>
                                      </p:cBhvr>
                                      <p:tavLst>
                                        <p:tav tm="0">
                                          <p:val>
                                            <p:strVal val="0-#ppt_w/2"/>
                                          </p:val>
                                        </p:tav>
                                        <p:tav tm="100000">
                                          <p:val>
                                            <p:strVal val="#ppt_x"/>
                                          </p:val>
                                        </p:tav>
                                      </p:tavLst>
                                    </p:anim>
                                    <p:anim calcmode="lin" valueType="num">
                                      <p:cBhvr additive="base">
                                        <p:cTn id="506" dur="4000" fill="hold"/>
                                        <p:tgtEl>
                                          <p:spTgt spid="10"/>
                                        </p:tgtEl>
                                        <p:attrNameLst>
                                          <p:attrName>ppt_y</p:attrName>
                                        </p:attrNameLst>
                                      </p:cBhvr>
                                      <p:tavLst>
                                        <p:tav tm="0">
                                          <p:val>
                                            <p:strVal val="#ppt_y"/>
                                          </p:val>
                                        </p:tav>
                                        <p:tav tm="100000">
                                          <p:val>
                                            <p:strVal val="#ppt_y"/>
                                          </p:val>
                                        </p:tav>
                                      </p:tavLst>
                                    </p:anim>
                                  </p:childTnLst>
                                </p:cTn>
                              </p:par>
                              <p:par>
                                <p:cTn id="507" presetID="19" presetClass="entr" presetSubtype="10" fill="hold" grpId="1" nodeType="withEffect">
                                  <p:stCondLst>
                                    <p:cond delay="0"/>
                                  </p:stCondLst>
                                  <p:childTnLst>
                                    <p:set>
                                      <p:cBhvr>
                                        <p:cTn id="508" dur="1" fill="hold">
                                          <p:stCondLst>
                                            <p:cond delay="0"/>
                                          </p:stCondLst>
                                        </p:cTn>
                                        <p:tgtEl>
                                          <p:spTgt spid="10"/>
                                        </p:tgtEl>
                                        <p:attrNameLst>
                                          <p:attrName>style.visibility</p:attrName>
                                        </p:attrNameLst>
                                      </p:cBhvr>
                                      <p:to>
                                        <p:strVal val="visible"/>
                                      </p:to>
                                    </p:set>
                                    <p:anim calcmode="lin" valueType="num">
                                      <p:cBhvr>
                                        <p:cTn id="509" dur="4000" fill="hold"/>
                                        <p:tgtEl>
                                          <p:spTgt spid="10"/>
                                        </p:tgtEl>
                                        <p:attrNameLst>
                                          <p:attrName>ppt_w</p:attrName>
                                        </p:attrNameLst>
                                      </p:cBhvr>
                                      <p:tavLst>
                                        <p:tav tm="0" fmla="#ppt_w*sin(2.5*pi*$)">
                                          <p:val>
                                            <p:fltVal val="0"/>
                                          </p:val>
                                        </p:tav>
                                        <p:tav tm="100000">
                                          <p:val>
                                            <p:fltVal val="1"/>
                                          </p:val>
                                        </p:tav>
                                      </p:tavLst>
                                    </p:anim>
                                    <p:anim calcmode="lin" valueType="num">
                                      <p:cBhvr>
                                        <p:cTn id="510" dur="4000" fill="hold"/>
                                        <p:tgtEl>
                                          <p:spTgt spid="10"/>
                                        </p:tgtEl>
                                        <p:attrNameLst>
                                          <p:attrName>ppt_h</p:attrName>
                                        </p:attrNameLst>
                                      </p:cBhvr>
                                      <p:tavLst>
                                        <p:tav tm="0">
                                          <p:val>
                                            <p:strVal val="#ppt_h"/>
                                          </p:val>
                                        </p:tav>
                                        <p:tav tm="100000">
                                          <p:val>
                                            <p:strVal val="#ppt_h"/>
                                          </p:val>
                                        </p:tav>
                                      </p:tavLst>
                                    </p:anim>
                                  </p:childTnLst>
                                </p:cTn>
                              </p:par>
                              <p:par>
                                <p:cTn id="511" presetID="2" presetClass="exit" presetSubtype="2" fill="hold" grpId="2" nodeType="withEffect">
                                  <p:stCondLst>
                                    <p:cond delay="0"/>
                                  </p:stCondLst>
                                  <p:childTnLst>
                                    <p:anim calcmode="lin" valueType="num">
                                      <p:cBhvr additive="base">
                                        <p:cTn id="512" dur="4500"/>
                                        <p:tgtEl>
                                          <p:spTgt spid="10"/>
                                        </p:tgtEl>
                                        <p:attrNameLst>
                                          <p:attrName>ppt_x</p:attrName>
                                        </p:attrNameLst>
                                      </p:cBhvr>
                                      <p:tavLst>
                                        <p:tav tm="0">
                                          <p:val>
                                            <p:strVal val="ppt_x"/>
                                          </p:val>
                                        </p:tav>
                                        <p:tav tm="100000">
                                          <p:val>
                                            <p:strVal val="1+ppt_w/2"/>
                                          </p:val>
                                        </p:tav>
                                      </p:tavLst>
                                    </p:anim>
                                    <p:anim calcmode="lin" valueType="num">
                                      <p:cBhvr additive="base">
                                        <p:cTn id="513" dur="4500"/>
                                        <p:tgtEl>
                                          <p:spTgt spid="10"/>
                                        </p:tgtEl>
                                        <p:attrNameLst>
                                          <p:attrName>ppt_y</p:attrName>
                                        </p:attrNameLst>
                                      </p:cBhvr>
                                      <p:tavLst>
                                        <p:tav tm="0">
                                          <p:val>
                                            <p:strVal val="ppt_y"/>
                                          </p:val>
                                        </p:tav>
                                        <p:tav tm="100000">
                                          <p:val>
                                            <p:strVal val="ppt_y"/>
                                          </p:val>
                                        </p:tav>
                                      </p:tavLst>
                                    </p:anim>
                                    <p:set>
                                      <p:cBhvr>
                                        <p:cTn id="514" dur="1" fill="hold">
                                          <p:stCondLst>
                                            <p:cond delay="4499"/>
                                          </p:stCondLst>
                                        </p:cTn>
                                        <p:tgtEl>
                                          <p:spTgt spid="10"/>
                                        </p:tgtEl>
                                        <p:attrNameLst>
                                          <p:attrName>style.visibility</p:attrName>
                                        </p:attrNameLst>
                                      </p:cBhvr>
                                      <p:to>
                                        <p:strVal val="hidden"/>
                                      </p:to>
                                    </p:set>
                                  </p:childTnLst>
                                </p:cTn>
                              </p:par>
                              <p:par>
                                <p:cTn id="515" presetID="3" presetClass="exit" presetSubtype="5" fill="hold" grpId="3" nodeType="withEffect">
                                  <p:stCondLst>
                                    <p:cond delay="0"/>
                                  </p:stCondLst>
                                  <p:childTnLst>
                                    <p:animEffect transition="out" filter="blinds(vertical)">
                                      <p:cBhvr>
                                        <p:cTn id="516" dur="5500"/>
                                        <p:tgtEl>
                                          <p:spTgt spid="10"/>
                                        </p:tgtEl>
                                      </p:cBhvr>
                                    </p:animEffect>
                                    <p:set>
                                      <p:cBhvr>
                                        <p:cTn id="517" dur="1" fill="hold">
                                          <p:stCondLst>
                                            <p:cond delay="5499"/>
                                          </p:stCondLst>
                                        </p:cTn>
                                        <p:tgtEl>
                                          <p:spTgt spid="10"/>
                                        </p:tgtEl>
                                        <p:attrNameLst>
                                          <p:attrName>style.visibility</p:attrName>
                                        </p:attrNameLst>
                                      </p:cBhvr>
                                      <p:to>
                                        <p:strVal val="hidden"/>
                                      </p:to>
                                    </p:set>
                                  </p:childTnLst>
                                </p:cTn>
                              </p:par>
                              <p:par>
                                <p:cTn id="518" presetID="2" presetClass="entr" presetSubtype="8" fill="hold" grpId="0" nodeType="withEffect">
                                  <p:stCondLst>
                                    <p:cond delay="0"/>
                                  </p:stCondLst>
                                  <p:childTnLst>
                                    <p:set>
                                      <p:cBhvr>
                                        <p:cTn id="519" dur="1" fill="hold">
                                          <p:stCondLst>
                                            <p:cond delay="0"/>
                                          </p:stCondLst>
                                        </p:cTn>
                                        <p:tgtEl>
                                          <p:spTgt spid="9"/>
                                        </p:tgtEl>
                                        <p:attrNameLst>
                                          <p:attrName>style.visibility</p:attrName>
                                        </p:attrNameLst>
                                      </p:cBhvr>
                                      <p:to>
                                        <p:strVal val="visible"/>
                                      </p:to>
                                    </p:set>
                                    <p:anim calcmode="lin" valueType="num">
                                      <p:cBhvr additive="base">
                                        <p:cTn id="520" dur="4000" fill="hold"/>
                                        <p:tgtEl>
                                          <p:spTgt spid="9"/>
                                        </p:tgtEl>
                                        <p:attrNameLst>
                                          <p:attrName>ppt_x</p:attrName>
                                        </p:attrNameLst>
                                      </p:cBhvr>
                                      <p:tavLst>
                                        <p:tav tm="0">
                                          <p:val>
                                            <p:strVal val="0-#ppt_w/2"/>
                                          </p:val>
                                        </p:tav>
                                        <p:tav tm="100000">
                                          <p:val>
                                            <p:strVal val="#ppt_x"/>
                                          </p:val>
                                        </p:tav>
                                      </p:tavLst>
                                    </p:anim>
                                    <p:anim calcmode="lin" valueType="num">
                                      <p:cBhvr additive="base">
                                        <p:cTn id="521" dur="4000" fill="hold"/>
                                        <p:tgtEl>
                                          <p:spTgt spid="9"/>
                                        </p:tgtEl>
                                        <p:attrNameLst>
                                          <p:attrName>ppt_y</p:attrName>
                                        </p:attrNameLst>
                                      </p:cBhvr>
                                      <p:tavLst>
                                        <p:tav tm="0">
                                          <p:val>
                                            <p:strVal val="#ppt_y"/>
                                          </p:val>
                                        </p:tav>
                                        <p:tav tm="100000">
                                          <p:val>
                                            <p:strVal val="#ppt_y"/>
                                          </p:val>
                                        </p:tav>
                                      </p:tavLst>
                                    </p:anim>
                                  </p:childTnLst>
                                </p:cTn>
                              </p:par>
                              <p:par>
                                <p:cTn id="522" presetID="19" presetClass="entr" presetSubtype="10" fill="hold" grpId="1" nodeType="withEffect">
                                  <p:stCondLst>
                                    <p:cond delay="0"/>
                                  </p:stCondLst>
                                  <p:childTnLst>
                                    <p:set>
                                      <p:cBhvr>
                                        <p:cTn id="523" dur="1" fill="hold">
                                          <p:stCondLst>
                                            <p:cond delay="0"/>
                                          </p:stCondLst>
                                        </p:cTn>
                                        <p:tgtEl>
                                          <p:spTgt spid="9"/>
                                        </p:tgtEl>
                                        <p:attrNameLst>
                                          <p:attrName>style.visibility</p:attrName>
                                        </p:attrNameLst>
                                      </p:cBhvr>
                                      <p:to>
                                        <p:strVal val="visible"/>
                                      </p:to>
                                    </p:set>
                                    <p:anim calcmode="lin" valueType="num">
                                      <p:cBhvr>
                                        <p:cTn id="524" dur="4000" fill="hold"/>
                                        <p:tgtEl>
                                          <p:spTgt spid="9"/>
                                        </p:tgtEl>
                                        <p:attrNameLst>
                                          <p:attrName>ppt_w</p:attrName>
                                        </p:attrNameLst>
                                      </p:cBhvr>
                                      <p:tavLst>
                                        <p:tav tm="0" fmla="#ppt_w*sin(2.5*pi*$)">
                                          <p:val>
                                            <p:fltVal val="0"/>
                                          </p:val>
                                        </p:tav>
                                        <p:tav tm="100000">
                                          <p:val>
                                            <p:fltVal val="1"/>
                                          </p:val>
                                        </p:tav>
                                      </p:tavLst>
                                    </p:anim>
                                    <p:anim calcmode="lin" valueType="num">
                                      <p:cBhvr>
                                        <p:cTn id="525" dur="4000" fill="hold"/>
                                        <p:tgtEl>
                                          <p:spTgt spid="9"/>
                                        </p:tgtEl>
                                        <p:attrNameLst>
                                          <p:attrName>ppt_h</p:attrName>
                                        </p:attrNameLst>
                                      </p:cBhvr>
                                      <p:tavLst>
                                        <p:tav tm="0">
                                          <p:val>
                                            <p:strVal val="#ppt_h"/>
                                          </p:val>
                                        </p:tav>
                                        <p:tav tm="100000">
                                          <p:val>
                                            <p:strVal val="#ppt_h"/>
                                          </p:val>
                                        </p:tav>
                                      </p:tavLst>
                                    </p:anim>
                                  </p:childTnLst>
                                </p:cTn>
                              </p:par>
                              <p:par>
                                <p:cTn id="526" presetID="2" presetClass="exit" presetSubtype="2" fill="hold" grpId="2" nodeType="withEffect">
                                  <p:stCondLst>
                                    <p:cond delay="0"/>
                                  </p:stCondLst>
                                  <p:childTnLst>
                                    <p:anim calcmode="lin" valueType="num">
                                      <p:cBhvr additive="base">
                                        <p:cTn id="527" dur="4500"/>
                                        <p:tgtEl>
                                          <p:spTgt spid="9"/>
                                        </p:tgtEl>
                                        <p:attrNameLst>
                                          <p:attrName>ppt_x</p:attrName>
                                        </p:attrNameLst>
                                      </p:cBhvr>
                                      <p:tavLst>
                                        <p:tav tm="0">
                                          <p:val>
                                            <p:strVal val="ppt_x"/>
                                          </p:val>
                                        </p:tav>
                                        <p:tav tm="100000">
                                          <p:val>
                                            <p:strVal val="1+ppt_w/2"/>
                                          </p:val>
                                        </p:tav>
                                      </p:tavLst>
                                    </p:anim>
                                    <p:anim calcmode="lin" valueType="num">
                                      <p:cBhvr additive="base">
                                        <p:cTn id="528" dur="4500"/>
                                        <p:tgtEl>
                                          <p:spTgt spid="9"/>
                                        </p:tgtEl>
                                        <p:attrNameLst>
                                          <p:attrName>ppt_y</p:attrName>
                                        </p:attrNameLst>
                                      </p:cBhvr>
                                      <p:tavLst>
                                        <p:tav tm="0">
                                          <p:val>
                                            <p:strVal val="ppt_y"/>
                                          </p:val>
                                        </p:tav>
                                        <p:tav tm="100000">
                                          <p:val>
                                            <p:strVal val="ppt_y"/>
                                          </p:val>
                                        </p:tav>
                                      </p:tavLst>
                                    </p:anim>
                                    <p:set>
                                      <p:cBhvr>
                                        <p:cTn id="529" dur="1" fill="hold">
                                          <p:stCondLst>
                                            <p:cond delay="4499"/>
                                          </p:stCondLst>
                                        </p:cTn>
                                        <p:tgtEl>
                                          <p:spTgt spid="9"/>
                                        </p:tgtEl>
                                        <p:attrNameLst>
                                          <p:attrName>style.visibility</p:attrName>
                                        </p:attrNameLst>
                                      </p:cBhvr>
                                      <p:to>
                                        <p:strVal val="hidden"/>
                                      </p:to>
                                    </p:set>
                                  </p:childTnLst>
                                </p:cTn>
                              </p:par>
                              <p:par>
                                <p:cTn id="530" presetID="3" presetClass="exit" presetSubtype="5" fill="hold" grpId="3" nodeType="withEffect">
                                  <p:stCondLst>
                                    <p:cond delay="0"/>
                                  </p:stCondLst>
                                  <p:childTnLst>
                                    <p:animEffect transition="out" filter="blinds(vertical)">
                                      <p:cBhvr>
                                        <p:cTn id="531" dur="5500"/>
                                        <p:tgtEl>
                                          <p:spTgt spid="9"/>
                                        </p:tgtEl>
                                      </p:cBhvr>
                                    </p:animEffect>
                                    <p:set>
                                      <p:cBhvr>
                                        <p:cTn id="532" dur="1" fill="hold">
                                          <p:stCondLst>
                                            <p:cond delay="5499"/>
                                          </p:stCondLst>
                                        </p:cTn>
                                        <p:tgtEl>
                                          <p:spTgt spid="9"/>
                                        </p:tgtEl>
                                        <p:attrNameLst>
                                          <p:attrName>style.visibility</p:attrName>
                                        </p:attrNameLst>
                                      </p:cBhvr>
                                      <p:to>
                                        <p:strVal val="hidden"/>
                                      </p:to>
                                    </p:set>
                                  </p:childTnLst>
                                </p:cTn>
                              </p:par>
                              <p:par>
                                <p:cTn id="533" presetID="2" presetClass="entr" presetSubtype="8" fill="hold" grpId="0" nodeType="withEffect">
                                  <p:stCondLst>
                                    <p:cond delay="0"/>
                                  </p:stCondLst>
                                  <p:childTnLst>
                                    <p:set>
                                      <p:cBhvr>
                                        <p:cTn id="534" dur="1" fill="hold">
                                          <p:stCondLst>
                                            <p:cond delay="0"/>
                                          </p:stCondLst>
                                        </p:cTn>
                                        <p:tgtEl>
                                          <p:spTgt spid="8"/>
                                        </p:tgtEl>
                                        <p:attrNameLst>
                                          <p:attrName>style.visibility</p:attrName>
                                        </p:attrNameLst>
                                      </p:cBhvr>
                                      <p:to>
                                        <p:strVal val="visible"/>
                                      </p:to>
                                    </p:set>
                                    <p:anim calcmode="lin" valueType="num">
                                      <p:cBhvr additive="base">
                                        <p:cTn id="535" dur="4000" fill="hold"/>
                                        <p:tgtEl>
                                          <p:spTgt spid="8"/>
                                        </p:tgtEl>
                                        <p:attrNameLst>
                                          <p:attrName>ppt_x</p:attrName>
                                        </p:attrNameLst>
                                      </p:cBhvr>
                                      <p:tavLst>
                                        <p:tav tm="0">
                                          <p:val>
                                            <p:strVal val="0-#ppt_w/2"/>
                                          </p:val>
                                        </p:tav>
                                        <p:tav tm="100000">
                                          <p:val>
                                            <p:strVal val="#ppt_x"/>
                                          </p:val>
                                        </p:tav>
                                      </p:tavLst>
                                    </p:anim>
                                    <p:anim calcmode="lin" valueType="num">
                                      <p:cBhvr additive="base">
                                        <p:cTn id="536" dur="4000" fill="hold"/>
                                        <p:tgtEl>
                                          <p:spTgt spid="8"/>
                                        </p:tgtEl>
                                        <p:attrNameLst>
                                          <p:attrName>ppt_y</p:attrName>
                                        </p:attrNameLst>
                                      </p:cBhvr>
                                      <p:tavLst>
                                        <p:tav tm="0">
                                          <p:val>
                                            <p:strVal val="#ppt_y"/>
                                          </p:val>
                                        </p:tav>
                                        <p:tav tm="100000">
                                          <p:val>
                                            <p:strVal val="#ppt_y"/>
                                          </p:val>
                                        </p:tav>
                                      </p:tavLst>
                                    </p:anim>
                                  </p:childTnLst>
                                </p:cTn>
                              </p:par>
                              <p:par>
                                <p:cTn id="537" presetID="19" presetClass="entr" presetSubtype="10" fill="hold" grpId="1" nodeType="withEffect">
                                  <p:stCondLst>
                                    <p:cond delay="0"/>
                                  </p:stCondLst>
                                  <p:childTnLst>
                                    <p:set>
                                      <p:cBhvr>
                                        <p:cTn id="538" dur="1" fill="hold">
                                          <p:stCondLst>
                                            <p:cond delay="0"/>
                                          </p:stCondLst>
                                        </p:cTn>
                                        <p:tgtEl>
                                          <p:spTgt spid="8"/>
                                        </p:tgtEl>
                                        <p:attrNameLst>
                                          <p:attrName>style.visibility</p:attrName>
                                        </p:attrNameLst>
                                      </p:cBhvr>
                                      <p:to>
                                        <p:strVal val="visible"/>
                                      </p:to>
                                    </p:set>
                                    <p:anim calcmode="lin" valueType="num">
                                      <p:cBhvr>
                                        <p:cTn id="539" dur="4000" fill="hold"/>
                                        <p:tgtEl>
                                          <p:spTgt spid="8"/>
                                        </p:tgtEl>
                                        <p:attrNameLst>
                                          <p:attrName>ppt_w</p:attrName>
                                        </p:attrNameLst>
                                      </p:cBhvr>
                                      <p:tavLst>
                                        <p:tav tm="0" fmla="#ppt_w*sin(2.5*pi*$)">
                                          <p:val>
                                            <p:fltVal val="0"/>
                                          </p:val>
                                        </p:tav>
                                        <p:tav tm="100000">
                                          <p:val>
                                            <p:fltVal val="1"/>
                                          </p:val>
                                        </p:tav>
                                      </p:tavLst>
                                    </p:anim>
                                    <p:anim calcmode="lin" valueType="num">
                                      <p:cBhvr>
                                        <p:cTn id="540" dur="4000" fill="hold"/>
                                        <p:tgtEl>
                                          <p:spTgt spid="8"/>
                                        </p:tgtEl>
                                        <p:attrNameLst>
                                          <p:attrName>ppt_h</p:attrName>
                                        </p:attrNameLst>
                                      </p:cBhvr>
                                      <p:tavLst>
                                        <p:tav tm="0">
                                          <p:val>
                                            <p:strVal val="#ppt_h"/>
                                          </p:val>
                                        </p:tav>
                                        <p:tav tm="100000">
                                          <p:val>
                                            <p:strVal val="#ppt_h"/>
                                          </p:val>
                                        </p:tav>
                                      </p:tavLst>
                                    </p:anim>
                                  </p:childTnLst>
                                </p:cTn>
                              </p:par>
                              <p:par>
                                <p:cTn id="541" presetID="2" presetClass="exit" presetSubtype="2" fill="hold" grpId="2" nodeType="withEffect">
                                  <p:stCondLst>
                                    <p:cond delay="0"/>
                                  </p:stCondLst>
                                  <p:childTnLst>
                                    <p:anim calcmode="lin" valueType="num">
                                      <p:cBhvr additive="base">
                                        <p:cTn id="542" dur="4500"/>
                                        <p:tgtEl>
                                          <p:spTgt spid="8"/>
                                        </p:tgtEl>
                                        <p:attrNameLst>
                                          <p:attrName>ppt_x</p:attrName>
                                        </p:attrNameLst>
                                      </p:cBhvr>
                                      <p:tavLst>
                                        <p:tav tm="0">
                                          <p:val>
                                            <p:strVal val="ppt_x"/>
                                          </p:val>
                                        </p:tav>
                                        <p:tav tm="100000">
                                          <p:val>
                                            <p:strVal val="1+ppt_w/2"/>
                                          </p:val>
                                        </p:tav>
                                      </p:tavLst>
                                    </p:anim>
                                    <p:anim calcmode="lin" valueType="num">
                                      <p:cBhvr additive="base">
                                        <p:cTn id="543" dur="4500"/>
                                        <p:tgtEl>
                                          <p:spTgt spid="8"/>
                                        </p:tgtEl>
                                        <p:attrNameLst>
                                          <p:attrName>ppt_y</p:attrName>
                                        </p:attrNameLst>
                                      </p:cBhvr>
                                      <p:tavLst>
                                        <p:tav tm="0">
                                          <p:val>
                                            <p:strVal val="ppt_y"/>
                                          </p:val>
                                        </p:tav>
                                        <p:tav tm="100000">
                                          <p:val>
                                            <p:strVal val="ppt_y"/>
                                          </p:val>
                                        </p:tav>
                                      </p:tavLst>
                                    </p:anim>
                                    <p:set>
                                      <p:cBhvr>
                                        <p:cTn id="544" dur="1" fill="hold">
                                          <p:stCondLst>
                                            <p:cond delay="4499"/>
                                          </p:stCondLst>
                                        </p:cTn>
                                        <p:tgtEl>
                                          <p:spTgt spid="8"/>
                                        </p:tgtEl>
                                        <p:attrNameLst>
                                          <p:attrName>style.visibility</p:attrName>
                                        </p:attrNameLst>
                                      </p:cBhvr>
                                      <p:to>
                                        <p:strVal val="hidden"/>
                                      </p:to>
                                    </p:set>
                                  </p:childTnLst>
                                </p:cTn>
                              </p:par>
                              <p:par>
                                <p:cTn id="545" presetID="3" presetClass="exit" presetSubtype="5" fill="hold" grpId="3" nodeType="withEffect">
                                  <p:stCondLst>
                                    <p:cond delay="0"/>
                                  </p:stCondLst>
                                  <p:childTnLst>
                                    <p:animEffect transition="out" filter="blinds(vertical)">
                                      <p:cBhvr>
                                        <p:cTn id="546" dur="5500"/>
                                        <p:tgtEl>
                                          <p:spTgt spid="8"/>
                                        </p:tgtEl>
                                      </p:cBhvr>
                                    </p:animEffect>
                                    <p:set>
                                      <p:cBhvr>
                                        <p:cTn id="547" dur="1" fill="hold">
                                          <p:stCondLst>
                                            <p:cond delay="5499"/>
                                          </p:stCondLst>
                                        </p:cTn>
                                        <p:tgtEl>
                                          <p:spTgt spid="8"/>
                                        </p:tgtEl>
                                        <p:attrNameLst>
                                          <p:attrName>style.visibility</p:attrName>
                                        </p:attrNameLst>
                                      </p:cBhvr>
                                      <p:to>
                                        <p:strVal val="hidden"/>
                                      </p:to>
                                    </p:set>
                                  </p:childTnLst>
                                </p:cTn>
                              </p:par>
                              <p:par>
                                <p:cTn id="548" presetID="2" presetClass="entr" presetSubtype="8" fill="hold" grpId="0" nodeType="withEffect">
                                  <p:stCondLst>
                                    <p:cond delay="0"/>
                                  </p:stCondLst>
                                  <p:childTnLst>
                                    <p:set>
                                      <p:cBhvr>
                                        <p:cTn id="549" dur="1" fill="hold">
                                          <p:stCondLst>
                                            <p:cond delay="0"/>
                                          </p:stCondLst>
                                        </p:cTn>
                                        <p:tgtEl>
                                          <p:spTgt spid="7"/>
                                        </p:tgtEl>
                                        <p:attrNameLst>
                                          <p:attrName>style.visibility</p:attrName>
                                        </p:attrNameLst>
                                      </p:cBhvr>
                                      <p:to>
                                        <p:strVal val="visible"/>
                                      </p:to>
                                    </p:set>
                                    <p:anim calcmode="lin" valueType="num">
                                      <p:cBhvr additive="base">
                                        <p:cTn id="550" dur="4000" fill="hold"/>
                                        <p:tgtEl>
                                          <p:spTgt spid="7"/>
                                        </p:tgtEl>
                                        <p:attrNameLst>
                                          <p:attrName>ppt_x</p:attrName>
                                        </p:attrNameLst>
                                      </p:cBhvr>
                                      <p:tavLst>
                                        <p:tav tm="0">
                                          <p:val>
                                            <p:strVal val="0-#ppt_w/2"/>
                                          </p:val>
                                        </p:tav>
                                        <p:tav tm="100000">
                                          <p:val>
                                            <p:strVal val="#ppt_x"/>
                                          </p:val>
                                        </p:tav>
                                      </p:tavLst>
                                    </p:anim>
                                    <p:anim calcmode="lin" valueType="num">
                                      <p:cBhvr additive="base">
                                        <p:cTn id="551" dur="4000" fill="hold"/>
                                        <p:tgtEl>
                                          <p:spTgt spid="7"/>
                                        </p:tgtEl>
                                        <p:attrNameLst>
                                          <p:attrName>ppt_y</p:attrName>
                                        </p:attrNameLst>
                                      </p:cBhvr>
                                      <p:tavLst>
                                        <p:tav tm="0">
                                          <p:val>
                                            <p:strVal val="#ppt_y"/>
                                          </p:val>
                                        </p:tav>
                                        <p:tav tm="100000">
                                          <p:val>
                                            <p:strVal val="#ppt_y"/>
                                          </p:val>
                                        </p:tav>
                                      </p:tavLst>
                                    </p:anim>
                                  </p:childTnLst>
                                </p:cTn>
                              </p:par>
                              <p:par>
                                <p:cTn id="552" presetID="19" presetClass="entr" presetSubtype="10" fill="hold" grpId="1" nodeType="withEffect">
                                  <p:stCondLst>
                                    <p:cond delay="0"/>
                                  </p:stCondLst>
                                  <p:childTnLst>
                                    <p:set>
                                      <p:cBhvr>
                                        <p:cTn id="553" dur="1" fill="hold">
                                          <p:stCondLst>
                                            <p:cond delay="0"/>
                                          </p:stCondLst>
                                        </p:cTn>
                                        <p:tgtEl>
                                          <p:spTgt spid="7"/>
                                        </p:tgtEl>
                                        <p:attrNameLst>
                                          <p:attrName>style.visibility</p:attrName>
                                        </p:attrNameLst>
                                      </p:cBhvr>
                                      <p:to>
                                        <p:strVal val="visible"/>
                                      </p:to>
                                    </p:set>
                                    <p:anim calcmode="lin" valueType="num">
                                      <p:cBhvr>
                                        <p:cTn id="554" dur="4000" fill="hold"/>
                                        <p:tgtEl>
                                          <p:spTgt spid="7"/>
                                        </p:tgtEl>
                                        <p:attrNameLst>
                                          <p:attrName>ppt_w</p:attrName>
                                        </p:attrNameLst>
                                      </p:cBhvr>
                                      <p:tavLst>
                                        <p:tav tm="0" fmla="#ppt_w*sin(2.5*pi*$)">
                                          <p:val>
                                            <p:fltVal val="0"/>
                                          </p:val>
                                        </p:tav>
                                        <p:tav tm="100000">
                                          <p:val>
                                            <p:fltVal val="1"/>
                                          </p:val>
                                        </p:tav>
                                      </p:tavLst>
                                    </p:anim>
                                    <p:anim calcmode="lin" valueType="num">
                                      <p:cBhvr>
                                        <p:cTn id="555" dur="4000" fill="hold"/>
                                        <p:tgtEl>
                                          <p:spTgt spid="7"/>
                                        </p:tgtEl>
                                        <p:attrNameLst>
                                          <p:attrName>ppt_h</p:attrName>
                                        </p:attrNameLst>
                                      </p:cBhvr>
                                      <p:tavLst>
                                        <p:tav tm="0">
                                          <p:val>
                                            <p:strVal val="#ppt_h"/>
                                          </p:val>
                                        </p:tav>
                                        <p:tav tm="100000">
                                          <p:val>
                                            <p:strVal val="#ppt_h"/>
                                          </p:val>
                                        </p:tav>
                                      </p:tavLst>
                                    </p:anim>
                                  </p:childTnLst>
                                </p:cTn>
                              </p:par>
                              <p:par>
                                <p:cTn id="556" presetID="2" presetClass="exit" presetSubtype="2" fill="hold" grpId="2" nodeType="withEffect">
                                  <p:stCondLst>
                                    <p:cond delay="0"/>
                                  </p:stCondLst>
                                  <p:childTnLst>
                                    <p:anim calcmode="lin" valueType="num">
                                      <p:cBhvr additive="base">
                                        <p:cTn id="557" dur="4500"/>
                                        <p:tgtEl>
                                          <p:spTgt spid="7"/>
                                        </p:tgtEl>
                                        <p:attrNameLst>
                                          <p:attrName>ppt_x</p:attrName>
                                        </p:attrNameLst>
                                      </p:cBhvr>
                                      <p:tavLst>
                                        <p:tav tm="0">
                                          <p:val>
                                            <p:strVal val="ppt_x"/>
                                          </p:val>
                                        </p:tav>
                                        <p:tav tm="100000">
                                          <p:val>
                                            <p:strVal val="1+ppt_w/2"/>
                                          </p:val>
                                        </p:tav>
                                      </p:tavLst>
                                    </p:anim>
                                    <p:anim calcmode="lin" valueType="num">
                                      <p:cBhvr additive="base">
                                        <p:cTn id="558" dur="4500"/>
                                        <p:tgtEl>
                                          <p:spTgt spid="7"/>
                                        </p:tgtEl>
                                        <p:attrNameLst>
                                          <p:attrName>ppt_y</p:attrName>
                                        </p:attrNameLst>
                                      </p:cBhvr>
                                      <p:tavLst>
                                        <p:tav tm="0">
                                          <p:val>
                                            <p:strVal val="ppt_y"/>
                                          </p:val>
                                        </p:tav>
                                        <p:tav tm="100000">
                                          <p:val>
                                            <p:strVal val="ppt_y"/>
                                          </p:val>
                                        </p:tav>
                                      </p:tavLst>
                                    </p:anim>
                                    <p:set>
                                      <p:cBhvr>
                                        <p:cTn id="559" dur="1" fill="hold">
                                          <p:stCondLst>
                                            <p:cond delay="4499"/>
                                          </p:stCondLst>
                                        </p:cTn>
                                        <p:tgtEl>
                                          <p:spTgt spid="7"/>
                                        </p:tgtEl>
                                        <p:attrNameLst>
                                          <p:attrName>style.visibility</p:attrName>
                                        </p:attrNameLst>
                                      </p:cBhvr>
                                      <p:to>
                                        <p:strVal val="hidden"/>
                                      </p:to>
                                    </p:set>
                                  </p:childTnLst>
                                </p:cTn>
                              </p:par>
                              <p:par>
                                <p:cTn id="560" presetID="3" presetClass="exit" presetSubtype="5" fill="hold" grpId="3" nodeType="withEffect">
                                  <p:stCondLst>
                                    <p:cond delay="0"/>
                                  </p:stCondLst>
                                  <p:childTnLst>
                                    <p:animEffect transition="out" filter="blinds(vertical)">
                                      <p:cBhvr>
                                        <p:cTn id="561" dur="5500"/>
                                        <p:tgtEl>
                                          <p:spTgt spid="7"/>
                                        </p:tgtEl>
                                      </p:cBhvr>
                                    </p:animEffect>
                                    <p:set>
                                      <p:cBhvr>
                                        <p:cTn id="562" dur="1" fill="hold">
                                          <p:stCondLst>
                                            <p:cond delay="5499"/>
                                          </p:stCondLst>
                                        </p:cTn>
                                        <p:tgtEl>
                                          <p:spTgt spid="7"/>
                                        </p:tgtEl>
                                        <p:attrNameLst>
                                          <p:attrName>style.visibility</p:attrName>
                                        </p:attrNameLst>
                                      </p:cBhvr>
                                      <p:to>
                                        <p:strVal val="hidden"/>
                                      </p:to>
                                    </p:set>
                                  </p:childTnLst>
                                </p:cTn>
                              </p:par>
                              <p:par>
                                <p:cTn id="563" presetID="2" presetClass="entr" presetSubtype="8" fill="hold" grpId="0" nodeType="withEffect">
                                  <p:stCondLst>
                                    <p:cond delay="0"/>
                                  </p:stCondLst>
                                  <p:childTnLst>
                                    <p:set>
                                      <p:cBhvr>
                                        <p:cTn id="564" dur="1" fill="hold">
                                          <p:stCondLst>
                                            <p:cond delay="0"/>
                                          </p:stCondLst>
                                        </p:cTn>
                                        <p:tgtEl>
                                          <p:spTgt spid="6"/>
                                        </p:tgtEl>
                                        <p:attrNameLst>
                                          <p:attrName>style.visibility</p:attrName>
                                        </p:attrNameLst>
                                      </p:cBhvr>
                                      <p:to>
                                        <p:strVal val="visible"/>
                                      </p:to>
                                    </p:set>
                                    <p:anim calcmode="lin" valueType="num">
                                      <p:cBhvr additive="base">
                                        <p:cTn id="565" dur="4000" fill="hold"/>
                                        <p:tgtEl>
                                          <p:spTgt spid="6"/>
                                        </p:tgtEl>
                                        <p:attrNameLst>
                                          <p:attrName>ppt_x</p:attrName>
                                        </p:attrNameLst>
                                      </p:cBhvr>
                                      <p:tavLst>
                                        <p:tav tm="0">
                                          <p:val>
                                            <p:strVal val="0-#ppt_w/2"/>
                                          </p:val>
                                        </p:tav>
                                        <p:tav tm="100000">
                                          <p:val>
                                            <p:strVal val="#ppt_x"/>
                                          </p:val>
                                        </p:tav>
                                      </p:tavLst>
                                    </p:anim>
                                    <p:anim calcmode="lin" valueType="num">
                                      <p:cBhvr additive="base">
                                        <p:cTn id="566" dur="4000" fill="hold"/>
                                        <p:tgtEl>
                                          <p:spTgt spid="6"/>
                                        </p:tgtEl>
                                        <p:attrNameLst>
                                          <p:attrName>ppt_y</p:attrName>
                                        </p:attrNameLst>
                                      </p:cBhvr>
                                      <p:tavLst>
                                        <p:tav tm="0">
                                          <p:val>
                                            <p:strVal val="#ppt_y"/>
                                          </p:val>
                                        </p:tav>
                                        <p:tav tm="100000">
                                          <p:val>
                                            <p:strVal val="#ppt_y"/>
                                          </p:val>
                                        </p:tav>
                                      </p:tavLst>
                                    </p:anim>
                                  </p:childTnLst>
                                </p:cTn>
                              </p:par>
                              <p:par>
                                <p:cTn id="567" presetID="19" presetClass="entr" presetSubtype="10" fill="hold" grpId="1" nodeType="withEffect">
                                  <p:stCondLst>
                                    <p:cond delay="0"/>
                                  </p:stCondLst>
                                  <p:childTnLst>
                                    <p:set>
                                      <p:cBhvr>
                                        <p:cTn id="568" dur="1" fill="hold">
                                          <p:stCondLst>
                                            <p:cond delay="0"/>
                                          </p:stCondLst>
                                        </p:cTn>
                                        <p:tgtEl>
                                          <p:spTgt spid="6"/>
                                        </p:tgtEl>
                                        <p:attrNameLst>
                                          <p:attrName>style.visibility</p:attrName>
                                        </p:attrNameLst>
                                      </p:cBhvr>
                                      <p:to>
                                        <p:strVal val="visible"/>
                                      </p:to>
                                    </p:set>
                                    <p:anim calcmode="lin" valueType="num">
                                      <p:cBhvr>
                                        <p:cTn id="569" dur="4000" fill="hold"/>
                                        <p:tgtEl>
                                          <p:spTgt spid="6"/>
                                        </p:tgtEl>
                                        <p:attrNameLst>
                                          <p:attrName>ppt_w</p:attrName>
                                        </p:attrNameLst>
                                      </p:cBhvr>
                                      <p:tavLst>
                                        <p:tav tm="0" fmla="#ppt_w*sin(2.5*pi*$)">
                                          <p:val>
                                            <p:fltVal val="0"/>
                                          </p:val>
                                        </p:tav>
                                        <p:tav tm="100000">
                                          <p:val>
                                            <p:fltVal val="1"/>
                                          </p:val>
                                        </p:tav>
                                      </p:tavLst>
                                    </p:anim>
                                    <p:anim calcmode="lin" valueType="num">
                                      <p:cBhvr>
                                        <p:cTn id="570" dur="4000" fill="hold"/>
                                        <p:tgtEl>
                                          <p:spTgt spid="6"/>
                                        </p:tgtEl>
                                        <p:attrNameLst>
                                          <p:attrName>ppt_h</p:attrName>
                                        </p:attrNameLst>
                                      </p:cBhvr>
                                      <p:tavLst>
                                        <p:tav tm="0">
                                          <p:val>
                                            <p:strVal val="#ppt_h"/>
                                          </p:val>
                                        </p:tav>
                                        <p:tav tm="100000">
                                          <p:val>
                                            <p:strVal val="#ppt_h"/>
                                          </p:val>
                                        </p:tav>
                                      </p:tavLst>
                                    </p:anim>
                                  </p:childTnLst>
                                </p:cTn>
                              </p:par>
                              <p:par>
                                <p:cTn id="571" presetID="2" presetClass="exit" presetSubtype="2" fill="hold" grpId="2" nodeType="withEffect">
                                  <p:stCondLst>
                                    <p:cond delay="0"/>
                                  </p:stCondLst>
                                  <p:childTnLst>
                                    <p:anim calcmode="lin" valueType="num">
                                      <p:cBhvr additive="base">
                                        <p:cTn id="572" dur="4500"/>
                                        <p:tgtEl>
                                          <p:spTgt spid="6"/>
                                        </p:tgtEl>
                                        <p:attrNameLst>
                                          <p:attrName>ppt_x</p:attrName>
                                        </p:attrNameLst>
                                      </p:cBhvr>
                                      <p:tavLst>
                                        <p:tav tm="0">
                                          <p:val>
                                            <p:strVal val="ppt_x"/>
                                          </p:val>
                                        </p:tav>
                                        <p:tav tm="100000">
                                          <p:val>
                                            <p:strVal val="1+ppt_w/2"/>
                                          </p:val>
                                        </p:tav>
                                      </p:tavLst>
                                    </p:anim>
                                    <p:anim calcmode="lin" valueType="num">
                                      <p:cBhvr additive="base">
                                        <p:cTn id="573" dur="4500"/>
                                        <p:tgtEl>
                                          <p:spTgt spid="6"/>
                                        </p:tgtEl>
                                        <p:attrNameLst>
                                          <p:attrName>ppt_y</p:attrName>
                                        </p:attrNameLst>
                                      </p:cBhvr>
                                      <p:tavLst>
                                        <p:tav tm="0">
                                          <p:val>
                                            <p:strVal val="ppt_y"/>
                                          </p:val>
                                        </p:tav>
                                        <p:tav tm="100000">
                                          <p:val>
                                            <p:strVal val="ppt_y"/>
                                          </p:val>
                                        </p:tav>
                                      </p:tavLst>
                                    </p:anim>
                                    <p:set>
                                      <p:cBhvr>
                                        <p:cTn id="574" dur="1" fill="hold">
                                          <p:stCondLst>
                                            <p:cond delay="4499"/>
                                          </p:stCondLst>
                                        </p:cTn>
                                        <p:tgtEl>
                                          <p:spTgt spid="6"/>
                                        </p:tgtEl>
                                        <p:attrNameLst>
                                          <p:attrName>style.visibility</p:attrName>
                                        </p:attrNameLst>
                                      </p:cBhvr>
                                      <p:to>
                                        <p:strVal val="hidden"/>
                                      </p:to>
                                    </p:set>
                                  </p:childTnLst>
                                </p:cTn>
                              </p:par>
                              <p:par>
                                <p:cTn id="575" presetID="3" presetClass="exit" presetSubtype="5" fill="hold" grpId="3" nodeType="withEffect">
                                  <p:stCondLst>
                                    <p:cond delay="0"/>
                                  </p:stCondLst>
                                  <p:childTnLst>
                                    <p:animEffect transition="out" filter="blinds(vertical)">
                                      <p:cBhvr>
                                        <p:cTn id="576" dur="5500"/>
                                        <p:tgtEl>
                                          <p:spTgt spid="6"/>
                                        </p:tgtEl>
                                      </p:cBhvr>
                                    </p:animEffect>
                                    <p:set>
                                      <p:cBhvr>
                                        <p:cTn id="577" dur="1" fill="hold">
                                          <p:stCondLst>
                                            <p:cond delay="5499"/>
                                          </p:stCondLst>
                                        </p:cTn>
                                        <p:tgtEl>
                                          <p:spTgt spid="6"/>
                                        </p:tgtEl>
                                        <p:attrNameLst>
                                          <p:attrName>style.visibility</p:attrName>
                                        </p:attrNameLst>
                                      </p:cBhvr>
                                      <p:to>
                                        <p:strVal val="hidden"/>
                                      </p:to>
                                    </p:set>
                                  </p:childTnLst>
                                </p:cTn>
                              </p:par>
                              <p:par>
                                <p:cTn id="578" presetID="2" presetClass="entr" presetSubtype="8" fill="hold" grpId="0" nodeType="withEffect">
                                  <p:stCondLst>
                                    <p:cond delay="0"/>
                                  </p:stCondLst>
                                  <p:childTnLst>
                                    <p:set>
                                      <p:cBhvr>
                                        <p:cTn id="579" dur="1" fill="hold">
                                          <p:stCondLst>
                                            <p:cond delay="0"/>
                                          </p:stCondLst>
                                        </p:cTn>
                                        <p:tgtEl>
                                          <p:spTgt spid="5"/>
                                        </p:tgtEl>
                                        <p:attrNameLst>
                                          <p:attrName>style.visibility</p:attrName>
                                        </p:attrNameLst>
                                      </p:cBhvr>
                                      <p:to>
                                        <p:strVal val="visible"/>
                                      </p:to>
                                    </p:set>
                                    <p:anim calcmode="lin" valueType="num">
                                      <p:cBhvr additive="base">
                                        <p:cTn id="580" dur="4000" fill="hold"/>
                                        <p:tgtEl>
                                          <p:spTgt spid="5"/>
                                        </p:tgtEl>
                                        <p:attrNameLst>
                                          <p:attrName>ppt_x</p:attrName>
                                        </p:attrNameLst>
                                      </p:cBhvr>
                                      <p:tavLst>
                                        <p:tav tm="0">
                                          <p:val>
                                            <p:strVal val="0-#ppt_w/2"/>
                                          </p:val>
                                        </p:tav>
                                        <p:tav tm="100000">
                                          <p:val>
                                            <p:strVal val="#ppt_x"/>
                                          </p:val>
                                        </p:tav>
                                      </p:tavLst>
                                    </p:anim>
                                    <p:anim calcmode="lin" valueType="num">
                                      <p:cBhvr additive="base">
                                        <p:cTn id="581" dur="4000" fill="hold"/>
                                        <p:tgtEl>
                                          <p:spTgt spid="5"/>
                                        </p:tgtEl>
                                        <p:attrNameLst>
                                          <p:attrName>ppt_y</p:attrName>
                                        </p:attrNameLst>
                                      </p:cBhvr>
                                      <p:tavLst>
                                        <p:tav tm="0">
                                          <p:val>
                                            <p:strVal val="#ppt_y"/>
                                          </p:val>
                                        </p:tav>
                                        <p:tav tm="100000">
                                          <p:val>
                                            <p:strVal val="#ppt_y"/>
                                          </p:val>
                                        </p:tav>
                                      </p:tavLst>
                                    </p:anim>
                                  </p:childTnLst>
                                </p:cTn>
                              </p:par>
                              <p:par>
                                <p:cTn id="582" presetID="19" presetClass="entr" presetSubtype="10" fill="hold" grpId="1" nodeType="withEffect">
                                  <p:stCondLst>
                                    <p:cond delay="0"/>
                                  </p:stCondLst>
                                  <p:childTnLst>
                                    <p:set>
                                      <p:cBhvr>
                                        <p:cTn id="583" dur="1" fill="hold">
                                          <p:stCondLst>
                                            <p:cond delay="0"/>
                                          </p:stCondLst>
                                        </p:cTn>
                                        <p:tgtEl>
                                          <p:spTgt spid="5"/>
                                        </p:tgtEl>
                                        <p:attrNameLst>
                                          <p:attrName>style.visibility</p:attrName>
                                        </p:attrNameLst>
                                      </p:cBhvr>
                                      <p:to>
                                        <p:strVal val="visible"/>
                                      </p:to>
                                    </p:set>
                                    <p:anim calcmode="lin" valueType="num">
                                      <p:cBhvr>
                                        <p:cTn id="584" dur="4000" fill="hold"/>
                                        <p:tgtEl>
                                          <p:spTgt spid="5"/>
                                        </p:tgtEl>
                                        <p:attrNameLst>
                                          <p:attrName>ppt_w</p:attrName>
                                        </p:attrNameLst>
                                      </p:cBhvr>
                                      <p:tavLst>
                                        <p:tav tm="0" fmla="#ppt_w*sin(2.5*pi*$)">
                                          <p:val>
                                            <p:fltVal val="0"/>
                                          </p:val>
                                        </p:tav>
                                        <p:tav tm="100000">
                                          <p:val>
                                            <p:fltVal val="1"/>
                                          </p:val>
                                        </p:tav>
                                      </p:tavLst>
                                    </p:anim>
                                    <p:anim calcmode="lin" valueType="num">
                                      <p:cBhvr>
                                        <p:cTn id="585" dur="4000" fill="hold"/>
                                        <p:tgtEl>
                                          <p:spTgt spid="5"/>
                                        </p:tgtEl>
                                        <p:attrNameLst>
                                          <p:attrName>ppt_h</p:attrName>
                                        </p:attrNameLst>
                                      </p:cBhvr>
                                      <p:tavLst>
                                        <p:tav tm="0">
                                          <p:val>
                                            <p:strVal val="#ppt_h"/>
                                          </p:val>
                                        </p:tav>
                                        <p:tav tm="100000">
                                          <p:val>
                                            <p:strVal val="#ppt_h"/>
                                          </p:val>
                                        </p:tav>
                                      </p:tavLst>
                                    </p:anim>
                                  </p:childTnLst>
                                </p:cTn>
                              </p:par>
                              <p:par>
                                <p:cTn id="586" presetID="2" presetClass="exit" presetSubtype="2" fill="hold" grpId="2" nodeType="withEffect">
                                  <p:stCondLst>
                                    <p:cond delay="0"/>
                                  </p:stCondLst>
                                  <p:childTnLst>
                                    <p:anim calcmode="lin" valueType="num">
                                      <p:cBhvr additive="base">
                                        <p:cTn id="587" dur="4500"/>
                                        <p:tgtEl>
                                          <p:spTgt spid="5"/>
                                        </p:tgtEl>
                                        <p:attrNameLst>
                                          <p:attrName>ppt_x</p:attrName>
                                        </p:attrNameLst>
                                      </p:cBhvr>
                                      <p:tavLst>
                                        <p:tav tm="0">
                                          <p:val>
                                            <p:strVal val="ppt_x"/>
                                          </p:val>
                                        </p:tav>
                                        <p:tav tm="100000">
                                          <p:val>
                                            <p:strVal val="1+ppt_w/2"/>
                                          </p:val>
                                        </p:tav>
                                      </p:tavLst>
                                    </p:anim>
                                    <p:anim calcmode="lin" valueType="num">
                                      <p:cBhvr additive="base">
                                        <p:cTn id="588" dur="4500"/>
                                        <p:tgtEl>
                                          <p:spTgt spid="5"/>
                                        </p:tgtEl>
                                        <p:attrNameLst>
                                          <p:attrName>ppt_y</p:attrName>
                                        </p:attrNameLst>
                                      </p:cBhvr>
                                      <p:tavLst>
                                        <p:tav tm="0">
                                          <p:val>
                                            <p:strVal val="ppt_y"/>
                                          </p:val>
                                        </p:tav>
                                        <p:tav tm="100000">
                                          <p:val>
                                            <p:strVal val="ppt_y"/>
                                          </p:val>
                                        </p:tav>
                                      </p:tavLst>
                                    </p:anim>
                                    <p:set>
                                      <p:cBhvr>
                                        <p:cTn id="589" dur="1" fill="hold">
                                          <p:stCondLst>
                                            <p:cond delay="4499"/>
                                          </p:stCondLst>
                                        </p:cTn>
                                        <p:tgtEl>
                                          <p:spTgt spid="5"/>
                                        </p:tgtEl>
                                        <p:attrNameLst>
                                          <p:attrName>style.visibility</p:attrName>
                                        </p:attrNameLst>
                                      </p:cBhvr>
                                      <p:to>
                                        <p:strVal val="hidden"/>
                                      </p:to>
                                    </p:set>
                                  </p:childTnLst>
                                </p:cTn>
                              </p:par>
                              <p:par>
                                <p:cTn id="590" presetID="3" presetClass="exit" presetSubtype="5" fill="hold" grpId="3" nodeType="withEffect">
                                  <p:stCondLst>
                                    <p:cond delay="0"/>
                                  </p:stCondLst>
                                  <p:childTnLst>
                                    <p:animEffect transition="out" filter="blinds(vertical)">
                                      <p:cBhvr>
                                        <p:cTn id="591" dur="5500"/>
                                        <p:tgtEl>
                                          <p:spTgt spid="5"/>
                                        </p:tgtEl>
                                      </p:cBhvr>
                                    </p:animEffect>
                                    <p:set>
                                      <p:cBhvr>
                                        <p:cTn id="592" dur="1" fill="hold">
                                          <p:stCondLst>
                                            <p:cond delay="5499"/>
                                          </p:stCondLst>
                                        </p:cTn>
                                        <p:tgtEl>
                                          <p:spTgt spid="5"/>
                                        </p:tgtEl>
                                        <p:attrNameLst>
                                          <p:attrName>style.visibility</p:attrName>
                                        </p:attrNameLst>
                                      </p:cBhvr>
                                      <p:to>
                                        <p:strVal val="hidden"/>
                                      </p:to>
                                    </p:set>
                                  </p:childTnLst>
                                </p:cTn>
                              </p:par>
                              <p:par>
                                <p:cTn id="593" presetID="2" presetClass="entr" presetSubtype="8" fill="hold" grpId="0" nodeType="withEffect">
                                  <p:stCondLst>
                                    <p:cond delay="0"/>
                                  </p:stCondLst>
                                  <p:childTnLst>
                                    <p:set>
                                      <p:cBhvr>
                                        <p:cTn id="594" dur="1" fill="hold">
                                          <p:stCondLst>
                                            <p:cond delay="0"/>
                                          </p:stCondLst>
                                        </p:cTn>
                                        <p:tgtEl>
                                          <p:spTgt spid="4"/>
                                        </p:tgtEl>
                                        <p:attrNameLst>
                                          <p:attrName>style.visibility</p:attrName>
                                        </p:attrNameLst>
                                      </p:cBhvr>
                                      <p:to>
                                        <p:strVal val="visible"/>
                                      </p:to>
                                    </p:set>
                                    <p:anim calcmode="lin" valueType="num">
                                      <p:cBhvr additive="base">
                                        <p:cTn id="595" dur="4000" fill="hold"/>
                                        <p:tgtEl>
                                          <p:spTgt spid="4"/>
                                        </p:tgtEl>
                                        <p:attrNameLst>
                                          <p:attrName>ppt_x</p:attrName>
                                        </p:attrNameLst>
                                      </p:cBhvr>
                                      <p:tavLst>
                                        <p:tav tm="0">
                                          <p:val>
                                            <p:strVal val="0-#ppt_w/2"/>
                                          </p:val>
                                        </p:tav>
                                        <p:tav tm="100000">
                                          <p:val>
                                            <p:strVal val="#ppt_x"/>
                                          </p:val>
                                        </p:tav>
                                      </p:tavLst>
                                    </p:anim>
                                    <p:anim calcmode="lin" valueType="num">
                                      <p:cBhvr additive="base">
                                        <p:cTn id="596" dur="4000" fill="hold"/>
                                        <p:tgtEl>
                                          <p:spTgt spid="4"/>
                                        </p:tgtEl>
                                        <p:attrNameLst>
                                          <p:attrName>ppt_y</p:attrName>
                                        </p:attrNameLst>
                                      </p:cBhvr>
                                      <p:tavLst>
                                        <p:tav tm="0">
                                          <p:val>
                                            <p:strVal val="#ppt_y"/>
                                          </p:val>
                                        </p:tav>
                                        <p:tav tm="100000">
                                          <p:val>
                                            <p:strVal val="#ppt_y"/>
                                          </p:val>
                                        </p:tav>
                                      </p:tavLst>
                                    </p:anim>
                                  </p:childTnLst>
                                </p:cTn>
                              </p:par>
                              <p:par>
                                <p:cTn id="597" presetID="19" presetClass="entr" presetSubtype="10" fill="hold" grpId="1" nodeType="withEffect">
                                  <p:stCondLst>
                                    <p:cond delay="0"/>
                                  </p:stCondLst>
                                  <p:childTnLst>
                                    <p:set>
                                      <p:cBhvr>
                                        <p:cTn id="598" dur="1" fill="hold">
                                          <p:stCondLst>
                                            <p:cond delay="0"/>
                                          </p:stCondLst>
                                        </p:cTn>
                                        <p:tgtEl>
                                          <p:spTgt spid="4"/>
                                        </p:tgtEl>
                                        <p:attrNameLst>
                                          <p:attrName>style.visibility</p:attrName>
                                        </p:attrNameLst>
                                      </p:cBhvr>
                                      <p:to>
                                        <p:strVal val="visible"/>
                                      </p:to>
                                    </p:set>
                                    <p:anim calcmode="lin" valueType="num">
                                      <p:cBhvr>
                                        <p:cTn id="599" dur="4000" fill="hold"/>
                                        <p:tgtEl>
                                          <p:spTgt spid="4"/>
                                        </p:tgtEl>
                                        <p:attrNameLst>
                                          <p:attrName>ppt_w</p:attrName>
                                        </p:attrNameLst>
                                      </p:cBhvr>
                                      <p:tavLst>
                                        <p:tav tm="0" fmla="#ppt_w*sin(2.5*pi*$)">
                                          <p:val>
                                            <p:fltVal val="0"/>
                                          </p:val>
                                        </p:tav>
                                        <p:tav tm="100000">
                                          <p:val>
                                            <p:fltVal val="1"/>
                                          </p:val>
                                        </p:tav>
                                      </p:tavLst>
                                    </p:anim>
                                    <p:anim calcmode="lin" valueType="num">
                                      <p:cBhvr>
                                        <p:cTn id="600" dur="4000" fill="hold"/>
                                        <p:tgtEl>
                                          <p:spTgt spid="4"/>
                                        </p:tgtEl>
                                        <p:attrNameLst>
                                          <p:attrName>ppt_h</p:attrName>
                                        </p:attrNameLst>
                                      </p:cBhvr>
                                      <p:tavLst>
                                        <p:tav tm="0">
                                          <p:val>
                                            <p:strVal val="#ppt_h"/>
                                          </p:val>
                                        </p:tav>
                                        <p:tav tm="100000">
                                          <p:val>
                                            <p:strVal val="#ppt_h"/>
                                          </p:val>
                                        </p:tav>
                                      </p:tavLst>
                                    </p:anim>
                                  </p:childTnLst>
                                </p:cTn>
                              </p:par>
                              <p:par>
                                <p:cTn id="601" presetID="2" presetClass="exit" presetSubtype="2" fill="hold" grpId="2" nodeType="withEffect">
                                  <p:stCondLst>
                                    <p:cond delay="0"/>
                                  </p:stCondLst>
                                  <p:childTnLst>
                                    <p:anim calcmode="lin" valueType="num">
                                      <p:cBhvr additive="base">
                                        <p:cTn id="602" dur="4500"/>
                                        <p:tgtEl>
                                          <p:spTgt spid="4"/>
                                        </p:tgtEl>
                                        <p:attrNameLst>
                                          <p:attrName>ppt_x</p:attrName>
                                        </p:attrNameLst>
                                      </p:cBhvr>
                                      <p:tavLst>
                                        <p:tav tm="0">
                                          <p:val>
                                            <p:strVal val="ppt_x"/>
                                          </p:val>
                                        </p:tav>
                                        <p:tav tm="100000">
                                          <p:val>
                                            <p:strVal val="1+ppt_w/2"/>
                                          </p:val>
                                        </p:tav>
                                      </p:tavLst>
                                    </p:anim>
                                    <p:anim calcmode="lin" valueType="num">
                                      <p:cBhvr additive="base">
                                        <p:cTn id="603" dur="4500"/>
                                        <p:tgtEl>
                                          <p:spTgt spid="4"/>
                                        </p:tgtEl>
                                        <p:attrNameLst>
                                          <p:attrName>ppt_y</p:attrName>
                                        </p:attrNameLst>
                                      </p:cBhvr>
                                      <p:tavLst>
                                        <p:tav tm="0">
                                          <p:val>
                                            <p:strVal val="ppt_y"/>
                                          </p:val>
                                        </p:tav>
                                        <p:tav tm="100000">
                                          <p:val>
                                            <p:strVal val="ppt_y"/>
                                          </p:val>
                                        </p:tav>
                                      </p:tavLst>
                                    </p:anim>
                                    <p:set>
                                      <p:cBhvr>
                                        <p:cTn id="604" dur="1" fill="hold">
                                          <p:stCondLst>
                                            <p:cond delay="4499"/>
                                          </p:stCondLst>
                                        </p:cTn>
                                        <p:tgtEl>
                                          <p:spTgt spid="4"/>
                                        </p:tgtEl>
                                        <p:attrNameLst>
                                          <p:attrName>style.visibility</p:attrName>
                                        </p:attrNameLst>
                                      </p:cBhvr>
                                      <p:to>
                                        <p:strVal val="hidden"/>
                                      </p:to>
                                    </p:set>
                                  </p:childTnLst>
                                </p:cTn>
                              </p:par>
                              <p:par>
                                <p:cTn id="605" presetID="3" presetClass="exit" presetSubtype="5" fill="hold" grpId="3" nodeType="withEffect">
                                  <p:stCondLst>
                                    <p:cond delay="0"/>
                                  </p:stCondLst>
                                  <p:childTnLst>
                                    <p:animEffect transition="out" filter="blinds(vertical)">
                                      <p:cBhvr>
                                        <p:cTn id="606" dur="5500"/>
                                        <p:tgtEl>
                                          <p:spTgt spid="4"/>
                                        </p:tgtEl>
                                      </p:cBhvr>
                                    </p:animEffect>
                                    <p:set>
                                      <p:cBhvr>
                                        <p:cTn id="607" dur="1" fill="hold">
                                          <p:stCondLst>
                                            <p:cond delay="5499"/>
                                          </p:stCondLst>
                                        </p:cTn>
                                        <p:tgtEl>
                                          <p:spTgt spid="4"/>
                                        </p:tgtEl>
                                        <p:attrNameLst>
                                          <p:attrName>style.visibility</p:attrName>
                                        </p:attrNameLst>
                                      </p:cBhvr>
                                      <p:to>
                                        <p:strVal val="hidden"/>
                                      </p:to>
                                    </p:set>
                                  </p:childTnLst>
                                </p:cTn>
                              </p:par>
                              <p:par>
                                <p:cTn id="608" presetID="2" presetClass="entr" presetSubtype="8" fill="hold" grpId="0" nodeType="withEffect">
                                  <p:stCondLst>
                                    <p:cond delay="0"/>
                                  </p:stCondLst>
                                  <p:childTnLst>
                                    <p:set>
                                      <p:cBhvr>
                                        <p:cTn id="609" dur="1" fill="hold">
                                          <p:stCondLst>
                                            <p:cond delay="0"/>
                                          </p:stCondLst>
                                        </p:cTn>
                                        <p:tgtEl>
                                          <p:spTgt spid="3"/>
                                        </p:tgtEl>
                                        <p:attrNameLst>
                                          <p:attrName>style.visibility</p:attrName>
                                        </p:attrNameLst>
                                      </p:cBhvr>
                                      <p:to>
                                        <p:strVal val="visible"/>
                                      </p:to>
                                    </p:set>
                                    <p:anim calcmode="lin" valueType="num">
                                      <p:cBhvr additive="base">
                                        <p:cTn id="610" dur="4000" fill="hold"/>
                                        <p:tgtEl>
                                          <p:spTgt spid="3"/>
                                        </p:tgtEl>
                                        <p:attrNameLst>
                                          <p:attrName>ppt_x</p:attrName>
                                        </p:attrNameLst>
                                      </p:cBhvr>
                                      <p:tavLst>
                                        <p:tav tm="0">
                                          <p:val>
                                            <p:strVal val="0-#ppt_w/2"/>
                                          </p:val>
                                        </p:tav>
                                        <p:tav tm="100000">
                                          <p:val>
                                            <p:strVal val="#ppt_x"/>
                                          </p:val>
                                        </p:tav>
                                      </p:tavLst>
                                    </p:anim>
                                    <p:anim calcmode="lin" valueType="num">
                                      <p:cBhvr additive="base">
                                        <p:cTn id="611" dur="4000" fill="hold"/>
                                        <p:tgtEl>
                                          <p:spTgt spid="3"/>
                                        </p:tgtEl>
                                        <p:attrNameLst>
                                          <p:attrName>ppt_y</p:attrName>
                                        </p:attrNameLst>
                                      </p:cBhvr>
                                      <p:tavLst>
                                        <p:tav tm="0">
                                          <p:val>
                                            <p:strVal val="#ppt_y"/>
                                          </p:val>
                                        </p:tav>
                                        <p:tav tm="100000">
                                          <p:val>
                                            <p:strVal val="#ppt_y"/>
                                          </p:val>
                                        </p:tav>
                                      </p:tavLst>
                                    </p:anim>
                                  </p:childTnLst>
                                </p:cTn>
                              </p:par>
                              <p:par>
                                <p:cTn id="612" presetID="19" presetClass="entr" presetSubtype="10" fill="hold" grpId="1" nodeType="withEffect">
                                  <p:stCondLst>
                                    <p:cond delay="0"/>
                                  </p:stCondLst>
                                  <p:childTnLst>
                                    <p:set>
                                      <p:cBhvr>
                                        <p:cTn id="613" dur="1" fill="hold">
                                          <p:stCondLst>
                                            <p:cond delay="0"/>
                                          </p:stCondLst>
                                        </p:cTn>
                                        <p:tgtEl>
                                          <p:spTgt spid="3"/>
                                        </p:tgtEl>
                                        <p:attrNameLst>
                                          <p:attrName>style.visibility</p:attrName>
                                        </p:attrNameLst>
                                      </p:cBhvr>
                                      <p:to>
                                        <p:strVal val="visible"/>
                                      </p:to>
                                    </p:set>
                                    <p:anim calcmode="lin" valueType="num">
                                      <p:cBhvr>
                                        <p:cTn id="614" dur="4000" fill="hold"/>
                                        <p:tgtEl>
                                          <p:spTgt spid="3"/>
                                        </p:tgtEl>
                                        <p:attrNameLst>
                                          <p:attrName>ppt_w</p:attrName>
                                        </p:attrNameLst>
                                      </p:cBhvr>
                                      <p:tavLst>
                                        <p:tav tm="0" fmla="#ppt_w*sin(2.5*pi*$)">
                                          <p:val>
                                            <p:fltVal val="0"/>
                                          </p:val>
                                        </p:tav>
                                        <p:tav tm="100000">
                                          <p:val>
                                            <p:fltVal val="1"/>
                                          </p:val>
                                        </p:tav>
                                      </p:tavLst>
                                    </p:anim>
                                    <p:anim calcmode="lin" valueType="num">
                                      <p:cBhvr>
                                        <p:cTn id="615" dur="4000" fill="hold"/>
                                        <p:tgtEl>
                                          <p:spTgt spid="3"/>
                                        </p:tgtEl>
                                        <p:attrNameLst>
                                          <p:attrName>ppt_h</p:attrName>
                                        </p:attrNameLst>
                                      </p:cBhvr>
                                      <p:tavLst>
                                        <p:tav tm="0">
                                          <p:val>
                                            <p:strVal val="#ppt_h"/>
                                          </p:val>
                                        </p:tav>
                                        <p:tav tm="100000">
                                          <p:val>
                                            <p:strVal val="#ppt_h"/>
                                          </p:val>
                                        </p:tav>
                                      </p:tavLst>
                                    </p:anim>
                                  </p:childTnLst>
                                </p:cTn>
                              </p:par>
                              <p:par>
                                <p:cTn id="616" presetID="2" presetClass="exit" presetSubtype="2" fill="hold" grpId="2" nodeType="withEffect">
                                  <p:stCondLst>
                                    <p:cond delay="0"/>
                                  </p:stCondLst>
                                  <p:childTnLst>
                                    <p:anim calcmode="lin" valueType="num">
                                      <p:cBhvr additive="base">
                                        <p:cTn id="617" dur="4500"/>
                                        <p:tgtEl>
                                          <p:spTgt spid="3"/>
                                        </p:tgtEl>
                                        <p:attrNameLst>
                                          <p:attrName>ppt_x</p:attrName>
                                        </p:attrNameLst>
                                      </p:cBhvr>
                                      <p:tavLst>
                                        <p:tav tm="0">
                                          <p:val>
                                            <p:strVal val="ppt_x"/>
                                          </p:val>
                                        </p:tav>
                                        <p:tav tm="100000">
                                          <p:val>
                                            <p:strVal val="1+ppt_w/2"/>
                                          </p:val>
                                        </p:tav>
                                      </p:tavLst>
                                    </p:anim>
                                    <p:anim calcmode="lin" valueType="num">
                                      <p:cBhvr additive="base">
                                        <p:cTn id="618" dur="4500"/>
                                        <p:tgtEl>
                                          <p:spTgt spid="3"/>
                                        </p:tgtEl>
                                        <p:attrNameLst>
                                          <p:attrName>ppt_y</p:attrName>
                                        </p:attrNameLst>
                                      </p:cBhvr>
                                      <p:tavLst>
                                        <p:tav tm="0">
                                          <p:val>
                                            <p:strVal val="ppt_y"/>
                                          </p:val>
                                        </p:tav>
                                        <p:tav tm="100000">
                                          <p:val>
                                            <p:strVal val="ppt_y"/>
                                          </p:val>
                                        </p:tav>
                                      </p:tavLst>
                                    </p:anim>
                                    <p:set>
                                      <p:cBhvr>
                                        <p:cTn id="619" dur="1" fill="hold">
                                          <p:stCondLst>
                                            <p:cond delay="4499"/>
                                          </p:stCondLst>
                                        </p:cTn>
                                        <p:tgtEl>
                                          <p:spTgt spid="3"/>
                                        </p:tgtEl>
                                        <p:attrNameLst>
                                          <p:attrName>style.visibility</p:attrName>
                                        </p:attrNameLst>
                                      </p:cBhvr>
                                      <p:to>
                                        <p:strVal val="hidden"/>
                                      </p:to>
                                    </p:set>
                                  </p:childTnLst>
                                </p:cTn>
                              </p:par>
                              <p:par>
                                <p:cTn id="620" presetID="3" presetClass="exit" presetSubtype="5" fill="hold" grpId="3" nodeType="withEffect">
                                  <p:stCondLst>
                                    <p:cond delay="0"/>
                                  </p:stCondLst>
                                  <p:childTnLst>
                                    <p:animEffect transition="out" filter="blinds(vertical)">
                                      <p:cBhvr>
                                        <p:cTn id="621" dur="5500"/>
                                        <p:tgtEl>
                                          <p:spTgt spid="3"/>
                                        </p:tgtEl>
                                      </p:cBhvr>
                                    </p:animEffect>
                                    <p:set>
                                      <p:cBhvr>
                                        <p:cTn id="622" dur="1" fill="hold">
                                          <p:stCondLst>
                                            <p:cond delay="5499"/>
                                          </p:stCondLst>
                                        </p:cTn>
                                        <p:tgtEl>
                                          <p:spTgt spid="3"/>
                                        </p:tgtEl>
                                        <p:attrNameLst>
                                          <p:attrName>style.visibility</p:attrName>
                                        </p:attrNameLst>
                                      </p:cBhvr>
                                      <p:to>
                                        <p:strVal val="hidden"/>
                                      </p:to>
                                    </p:set>
                                  </p:childTnLst>
                                </p:cTn>
                              </p:par>
                              <p:par>
                                <p:cTn id="623" presetID="2" presetClass="entr" presetSubtype="8" fill="hold" grpId="0" nodeType="withEffect">
                                  <p:stCondLst>
                                    <p:cond delay="0"/>
                                  </p:stCondLst>
                                  <p:childTnLst>
                                    <p:set>
                                      <p:cBhvr>
                                        <p:cTn id="624" dur="1" fill="hold">
                                          <p:stCondLst>
                                            <p:cond delay="0"/>
                                          </p:stCondLst>
                                        </p:cTn>
                                        <p:tgtEl>
                                          <p:spTgt spid="2"/>
                                        </p:tgtEl>
                                        <p:attrNameLst>
                                          <p:attrName>style.visibility</p:attrName>
                                        </p:attrNameLst>
                                      </p:cBhvr>
                                      <p:to>
                                        <p:strVal val="visible"/>
                                      </p:to>
                                    </p:set>
                                    <p:anim calcmode="lin" valueType="num">
                                      <p:cBhvr additive="base">
                                        <p:cTn id="625" dur="4000" fill="hold"/>
                                        <p:tgtEl>
                                          <p:spTgt spid="2"/>
                                        </p:tgtEl>
                                        <p:attrNameLst>
                                          <p:attrName>ppt_x</p:attrName>
                                        </p:attrNameLst>
                                      </p:cBhvr>
                                      <p:tavLst>
                                        <p:tav tm="0">
                                          <p:val>
                                            <p:strVal val="0-#ppt_w/2"/>
                                          </p:val>
                                        </p:tav>
                                        <p:tav tm="100000">
                                          <p:val>
                                            <p:strVal val="#ppt_x"/>
                                          </p:val>
                                        </p:tav>
                                      </p:tavLst>
                                    </p:anim>
                                    <p:anim calcmode="lin" valueType="num">
                                      <p:cBhvr additive="base">
                                        <p:cTn id="626" dur="4000" fill="hold"/>
                                        <p:tgtEl>
                                          <p:spTgt spid="2"/>
                                        </p:tgtEl>
                                        <p:attrNameLst>
                                          <p:attrName>ppt_y</p:attrName>
                                        </p:attrNameLst>
                                      </p:cBhvr>
                                      <p:tavLst>
                                        <p:tav tm="0">
                                          <p:val>
                                            <p:strVal val="#ppt_y"/>
                                          </p:val>
                                        </p:tav>
                                        <p:tav tm="100000">
                                          <p:val>
                                            <p:strVal val="#ppt_y"/>
                                          </p:val>
                                        </p:tav>
                                      </p:tavLst>
                                    </p:anim>
                                  </p:childTnLst>
                                </p:cTn>
                              </p:par>
                              <p:par>
                                <p:cTn id="627" presetID="19" presetClass="entr" presetSubtype="10" fill="hold" grpId="1" nodeType="withEffect">
                                  <p:stCondLst>
                                    <p:cond delay="0"/>
                                  </p:stCondLst>
                                  <p:childTnLst>
                                    <p:set>
                                      <p:cBhvr>
                                        <p:cTn id="628" dur="1" fill="hold">
                                          <p:stCondLst>
                                            <p:cond delay="0"/>
                                          </p:stCondLst>
                                        </p:cTn>
                                        <p:tgtEl>
                                          <p:spTgt spid="2"/>
                                        </p:tgtEl>
                                        <p:attrNameLst>
                                          <p:attrName>style.visibility</p:attrName>
                                        </p:attrNameLst>
                                      </p:cBhvr>
                                      <p:to>
                                        <p:strVal val="visible"/>
                                      </p:to>
                                    </p:set>
                                    <p:anim calcmode="lin" valueType="num">
                                      <p:cBhvr>
                                        <p:cTn id="629" dur="4000" fill="hold"/>
                                        <p:tgtEl>
                                          <p:spTgt spid="2"/>
                                        </p:tgtEl>
                                        <p:attrNameLst>
                                          <p:attrName>ppt_w</p:attrName>
                                        </p:attrNameLst>
                                      </p:cBhvr>
                                      <p:tavLst>
                                        <p:tav tm="0" fmla="#ppt_w*sin(2.5*pi*$)">
                                          <p:val>
                                            <p:fltVal val="0"/>
                                          </p:val>
                                        </p:tav>
                                        <p:tav tm="100000">
                                          <p:val>
                                            <p:fltVal val="1"/>
                                          </p:val>
                                        </p:tav>
                                      </p:tavLst>
                                    </p:anim>
                                    <p:anim calcmode="lin" valueType="num">
                                      <p:cBhvr>
                                        <p:cTn id="630" dur="4000" fill="hold"/>
                                        <p:tgtEl>
                                          <p:spTgt spid="2"/>
                                        </p:tgtEl>
                                        <p:attrNameLst>
                                          <p:attrName>ppt_h</p:attrName>
                                        </p:attrNameLst>
                                      </p:cBhvr>
                                      <p:tavLst>
                                        <p:tav tm="0">
                                          <p:val>
                                            <p:strVal val="#ppt_h"/>
                                          </p:val>
                                        </p:tav>
                                        <p:tav tm="100000">
                                          <p:val>
                                            <p:strVal val="#ppt_h"/>
                                          </p:val>
                                        </p:tav>
                                      </p:tavLst>
                                    </p:anim>
                                  </p:childTnLst>
                                </p:cTn>
                              </p:par>
                              <p:par>
                                <p:cTn id="631" presetID="2" presetClass="exit" presetSubtype="2" fill="hold" grpId="2" nodeType="withEffect">
                                  <p:stCondLst>
                                    <p:cond delay="0"/>
                                  </p:stCondLst>
                                  <p:childTnLst>
                                    <p:anim calcmode="lin" valueType="num">
                                      <p:cBhvr additive="base">
                                        <p:cTn id="632" dur="4500"/>
                                        <p:tgtEl>
                                          <p:spTgt spid="2"/>
                                        </p:tgtEl>
                                        <p:attrNameLst>
                                          <p:attrName>ppt_x</p:attrName>
                                        </p:attrNameLst>
                                      </p:cBhvr>
                                      <p:tavLst>
                                        <p:tav tm="0">
                                          <p:val>
                                            <p:strVal val="ppt_x"/>
                                          </p:val>
                                        </p:tav>
                                        <p:tav tm="100000">
                                          <p:val>
                                            <p:strVal val="1+ppt_w/2"/>
                                          </p:val>
                                        </p:tav>
                                      </p:tavLst>
                                    </p:anim>
                                    <p:anim calcmode="lin" valueType="num">
                                      <p:cBhvr additive="base">
                                        <p:cTn id="633" dur="4500"/>
                                        <p:tgtEl>
                                          <p:spTgt spid="2"/>
                                        </p:tgtEl>
                                        <p:attrNameLst>
                                          <p:attrName>ppt_y</p:attrName>
                                        </p:attrNameLst>
                                      </p:cBhvr>
                                      <p:tavLst>
                                        <p:tav tm="0">
                                          <p:val>
                                            <p:strVal val="ppt_y"/>
                                          </p:val>
                                        </p:tav>
                                        <p:tav tm="100000">
                                          <p:val>
                                            <p:strVal val="ppt_y"/>
                                          </p:val>
                                        </p:tav>
                                      </p:tavLst>
                                    </p:anim>
                                    <p:set>
                                      <p:cBhvr>
                                        <p:cTn id="634" dur="1" fill="hold">
                                          <p:stCondLst>
                                            <p:cond delay="4499"/>
                                          </p:stCondLst>
                                        </p:cTn>
                                        <p:tgtEl>
                                          <p:spTgt spid="2"/>
                                        </p:tgtEl>
                                        <p:attrNameLst>
                                          <p:attrName>style.visibility</p:attrName>
                                        </p:attrNameLst>
                                      </p:cBhvr>
                                      <p:to>
                                        <p:strVal val="hidden"/>
                                      </p:to>
                                    </p:set>
                                  </p:childTnLst>
                                </p:cTn>
                              </p:par>
                              <p:par>
                                <p:cTn id="635" presetID="3" presetClass="exit" presetSubtype="5" fill="hold" grpId="3" nodeType="withEffect">
                                  <p:stCondLst>
                                    <p:cond delay="0"/>
                                  </p:stCondLst>
                                  <p:childTnLst>
                                    <p:animEffect transition="out" filter="blinds(vertical)">
                                      <p:cBhvr>
                                        <p:cTn id="636" dur="5500"/>
                                        <p:tgtEl>
                                          <p:spTgt spid="2"/>
                                        </p:tgtEl>
                                      </p:cBhvr>
                                    </p:animEffect>
                                    <p:set>
                                      <p:cBhvr>
                                        <p:cTn id="637" dur="1" fill="hold">
                                          <p:stCondLst>
                                            <p:cond delay="5499"/>
                                          </p:stCondLst>
                                        </p:cTn>
                                        <p:tgtEl>
                                          <p:spTgt spid="2"/>
                                        </p:tgtEl>
                                        <p:attrNameLst>
                                          <p:attrName>style.visibility</p:attrName>
                                        </p:attrNameLst>
                                      </p:cBhvr>
                                      <p:to>
                                        <p:strVal val="hidden"/>
                                      </p:to>
                                    </p:set>
                                  </p:childTnLst>
                                </p:cTn>
                              </p:par>
                              <p:par>
                                <p:cTn id="638" presetID="2" presetClass="entr" presetSubtype="8" fill="hold" grpId="0" nodeType="withEffect">
                                  <p:stCondLst>
                                    <p:cond delay="0"/>
                                  </p:stCondLst>
                                  <p:childTnLst>
                                    <p:set>
                                      <p:cBhvr>
                                        <p:cTn id="639" dur="1" fill="hold">
                                          <p:stCondLst>
                                            <p:cond delay="0"/>
                                          </p:stCondLst>
                                        </p:cTn>
                                        <p:tgtEl>
                                          <p:spTgt spid="87"/>
                                        </p:tgtEl>
                                        <p:attrNameLst>
                                          <p:attrName>style.visibility</p:attrName>
                                        </p:attrNameLst>
                                      </p:cBhvr>
                                      <p:to>
                                        <p:strVal val="visible"/>
                                      </p:to>
                                    </p:set>
                                    <p:anim calcmode="lin" valueType="num">
                                      <p:cBhvr additive="base">
                                        <p:cTn id="640" dur="4000" fill="hold"/>
                                        <p:tgtEl>
                                          <p:spTgt spid="87"/>
                                        </p:tgtEl>
                                        <p:attrNameLst>
                                          <p:attrName>ppt_x</p:attrName>
                                        </p:attrNameLst>
                                      </p:cBhvr>
                                      <p:tavLst>
                                        <p:tav tm="0">
                                          <p:val>
                                            <p:strVal val="0-#ppt_w/2"/>
                                          </p:val>
                                        </p:tav>
                                        <p:tav tm="100000">
                                          <p:val>
                                            <p:strVal val="#ppt_x"/>
                                          </p:val>
                                        </p:tav>
                                      </p:tavLst>
                                    </p:anim>
                                    <p:anim calcmode="lin" valueType="num">
                                      <p:cBhvr additive="base">
                                        <p:cTn id="641" dur="4000" fill="hold"/>
                                        <p:tgtEl>
                                          <p:spTgt spid="87"/>
                                        </p:tgtEl>
                                        <p:attrNameLst>
                                          <p:attrName>ppt_y</p:attrName>
                                        </p:attrNameLst>
                                      </p:cBhvr>
                                      <p:tavLst>
                                        <p:tav tm="0">
                                          <p:val>
                                            <p:strVal val="#ppt_y"/>
                                          </p:val>
                                        </p:tav>
                                        <p:tav tm="100000">
                                          <p:val>
                                            <p:strVal val="#ppt_y"/>
                                          </p:val>
                                        </p:tav>
                                      </p:tavLst>
                                    </p:anim>
                                  </p:childTnLst>
                                </p:cTn>
                              </p:par>
                              <p:par>
                                <p:cTn id="642" presetID="19" presetClass="entr" presetSubtype="10" fill="hold" grpId="1" nodeType="withEffect">
                                  <p:stCondLst>
                                    <p:cond delay="0"/>
                                  </p:stCondLst>
                                  <p:childTnLst>
                                    <p:set>
                                      <p:cBhvr>
                                        <p:cTn id="643" dur="1" fill="hold">
                                          <p:stCondLst>
                                            <p:cond delay="0"/>
                                          </p:stCondLst>
                                        </p:cTn>
                                        <p:tgtEl>
                                          <p:spTgt spid="87"/>
                                        </p:tgtEl>
                                        <p:attrNameLst>
                                          <p:attrName>style.visibility</p:attrName>
                                        </p:attrNameLst>
                                      </p:cBhvr>
                                      <p:to>
                                        <p:strVal val="visible"/>
                                      </p:to>
                                    </p:set>
                                    <p:anim calcmode="lin" valueType="num">
                                      <p:cBhvr>
                                        <p:cTn id="644" dur="4000" fill="hold"/>
                                        <p:tgtEl>
                                          <p:spTgt spid="87"/>
                                        </p:tgtEl>
                                        <p:attrNameLst>
                                          <p:attrName>ppt_w</p:attrName>
                                        </p:attrNameLst>
                                      </p:cBhvr>
                                      <p:tavLst>
                                        <p:tav tm="0" fmla="#ppt_w*sin(2.5*pi*$)">
                                          <p:val>
                                            <p:fltVal val="0"/>
                                          </p:val>
                                        </p:tav>
                                        <p:tav tm="100000">
                                          <p:val>
                                            <p:fltVal val="1"/>
                                          </p:val>
                                        </p:tav>
                                      </p:tavLst>
                                    </p:anim>
                                    <p:anim calcmode="lin" valueType="num">
                                      <p:cBhvr>
                                        <p:cTn id="645" dur="4000" fill="hold"/>
                                        <p:tgtEl>
                                          <p:spTgt spid="87"/>
                                        </p:tgtEl>
                                        <p:attrNameLst>
                                          <p:attrName>ppt_h</p:attrName>
                                        </p:attrNameLst>
                                      </p:cBhvr>
                                      <p:tavLst>
                                        <p:tav tm="0">
                                          <p:val>
                                            <p:strVal val="#ppt_h"/>
                                          </p:val>
                                        </p:tav>
                                        <p:tav tm="100000">
                                          <p:val>
                                            <p:strVal val="#ppt_h"/>
                                          </p:val>
                                        </p:tav>
                                      </p:tavLst>
                                    </p:anim>
                                  </p:childTnLst>
                                </p:cTn>
                              </p:par>
                              <p:par>
                                <p:cTn id="646" presetID="2" presetClass="exit" presetSubtype="8" fill="hold" grpId="2" nodeType="withEffect">
                                  <p:stCondLst>
                                    <p:cond delay="0"/>
                                  </p:stCondLst>
                                  <p:childTnLst>
                                    <p:anim calcmode="lin" valueType="num">
                                      <p:cBhvr additive="base">
                                        <p:cTn id="647" dur="4500"/>
                                        <p:tgtEl>
                                          <p:spTgt spid="87"/>
                                        </p:tgtEl>
                                        <p:attrNameLst>
                                          <p:attrName>ppt_x</p:attrName>
                                        </p:attrNameLst>
                                      </p:cBhvr>
                                      <p:tavLst>
                                        <p:tav tm="0">
                                          <p:val>
                                            <p:strVal val="ppt_x"/>
                                          </p:val>
                                        </p:tav>
                                        <p:tav tm="100000">
                                          <p:val>
                                            <p:strVal val="0-ppt_w/2"/>
                                          </p:val>
                                        </p:tav>
                                      </p:tavLst>
                                    </p:anim>
                                    <p:anim calcmode="lin" valueType="num">
                                      <p:cBhvr additive="base">
                                        <p:cTn id="648" dur="4500"/>
                                        <p:tgtEl>
                                          <p:spTgt spid="87"/>
                                        </p:tgtEl>
                                        <p:attrNameLst>
                                          <p:attrName>ppt_y</p:attrName>
                                        </p:attrNameLst>
                                      </p:cBhvr>
                                      <p:tavLst>
                                        <p:tav tm="0">
                                          <p:val>
                                            <p:strVal val="ppt_y"/>
                                          </p:val>
                                        </p:tav>
                                        <p:tav tm="100000">
                                          <p:val>
                                            <p:strVal val="ppt_y"/>
                                          </p:val>
                                        </p:tav>
                                      </p:tavLst>
                                    </p:anim>
                                    <p:set>
                                      <p:cBhvr>
                                        <p:cTn id="649" dur="1" fill="hold">
                                          <p:stCondLst>
                                            <p:cond delay="4499"/>
                                          </p:stCondLst>
                                        </p:cTn>
                                        <p:tgtEl>
                                          <p:spTgt spid="87"/>
                                        </p:tgtEl>
                                        <p:attrNameLst>
                                          <p:attrName>style.visibility</p:attrName>
                                        </p:attrNameLst>
                                      </p:cBhvr>
                                      <p:to>
                                        <p:strVal val="hidden"/>
                                      </p:to>
                                    </p:set>
                                  </p:childTnLst>
                                </p:cTn>
                              </p:par>
                              <p:par>
                                <p:cTn id="650" presetID="3" presetClass="exit" presetSubtype="5" fill="hold" grpId="3" nodeType="withEffect">
                                  <p:stCondLst>
                                    <p:cond delay="0"/>
                                  </p:stCondLst>
                                  <p:childTnLst>
                                    <p:animEffect transition="out" filter="blinds(vertical)">
                                      <p:cBhvr>
                                        <p:cTn id="651" dur="5500"/>
                                        <p:tgtEl>
                                          <p:spTgt spid="87"/>
                                        </p:tgtEl>
                                      </p:cBhvr>
                                    </p:animEffect>
                                    <p:set>
                                      <p:cBhvr>
                                        <p:cTn id="652" dur="1" fill="hold">
                                          <p:stCondLst>
                                            <p:cond delay="5499"/>
                                          </p:stCondLst>
                                        </p:cTn>
                                        <p:tgtEl>
                                          <p:spTgt spid="87"/>
                                        </p:tgtEl>
                                        <p:attrNameLst>
                                          <p:attrName>style.visibility</p:attrName>
                                        </p:attrNameLst>
                                      </p:cBhvr>
                                      <p:to>
                                        <p:strVal val="hidden"/>
                                      </p:to>
                                    </p:set>
                                  </p:childTnLst>
                                </p:cTn>
                              </p:par>
                              <p:par>
                                <p:cTn id="653" presetID="2" presetClass="entr" presetSubtype="8" fill="hold" grpId="0" nodeType="withEffect">
                                  <p:stCondLst>
                                    <p:cond delay="0"/>
                                  </p:stCondLst>
                                  <p:childTnLst>
                                    <p:set>
                                      <p:cBhvr>
                                        <p:cTn id="654" dur="1" fill="hold">
                                          <p:stCondLst>
                                            <p:cond delay="0"/>
                                          </p:stCondLst>
                                        </p:cTn>
                                        <p:tgtEl>
                                          <p:spTgt spid="86"/>
                                        </p:tgtEl>
                                        <p:attrNameLst>
                                          <p:attrName>style.visibility</p:attrName>
                                        </p:attrNameLst>
                                      </p:cBhvr>
                                      <p:to>
                                        <p:strVal val="visible"/>
                                      </p:to>
                                    </p:set>
                                    <p:anim calcmode="lin" valueType="num">
                                      <p:cBhvr additive="base">
                                        <p:cTn id="655" dur="4000" fill="hold"/>
                                        <p:tgtEl>
                                          <p:spTgt spid="86"/>
                                        </p:tgtEl>
                                        <p:attrNameLst>
                                          <p:attrName>ppt_x</p:attrName>
                                        </p:attrNameLst>
                                      </p:cBhvr>
                                      <p:tavLst>
                                        <p:tav tm="0">
                                          <p:val>
                                            <p:strVal val="0-#ppt_w/2"/>
                                          </p:val>
                                        </p:tav>
                                        <p:tav tm="100000">
                                          <p:val>
                                            <p:strVal val="#ppt_x"/>
                                          </p:val>
                                        </p:tav>
                                      </p:tavLst>
                                    </p:anim>
                                    <p:anim calcmode="lin" valueType="num">
                                      <p:cBhvr additive="base">
                                        <p:cTn id="656" dur="4000" fill="hold"/>
                                        <p:tgtEl>
                                          <p:spTgt spid="86"/>
                                        </p:tgtEl>
                                        <p:attrNameLst>
                                          <p:attrName>ppt_y</p:attrName>
                                        </p:attrNameLst>
                                      </p:cBhvr>
                                      <p:tavLst>
                                        <p:tav tm="0">
                                          <p:val>
                                            <p:strVal val="#ppt_y"/>
                                          </p:val>
                                        </p:tav>
                                        <p:tav tm="100000">
                                          <p:val>
                                            <p:strVal val="#ppt_y"/>
                                          </p:val>
                                        </p:tav>
                                      </p:tavLst>
                                    </p:anim>
                                  </p:childTnLst>
                                </p:cTn>
                              </p:par>
                              <p:par>
                                <p:cTn id="657" presetID="19" presetClass="entr" presetSubtype="10" fill="hold" grpId="1" nodeType="withEffect">
                                  <p:stCondLst>
                                    <p:cond delay="0"/>
                                  </p:stCondLst>
                                  <p:childTnLst>
                                    <p:set>
                                      <p:cBhvr>
                                        <p:cTn id="658" dur="1" fill="hold">
                                          <p:stCondLst>
                                            <p:cond delay="0"/>
                                          </p:stCondLst>
                                        </p:cTn>
                                        <p:tgtEl>
                                          <p:spTgt spid="86"/>
                                        </p:tgtEl>
                                        <p:attrNameLst>
                                          <p:attrName>style.visibility</p:attrName>
                                        </p:attrNameLst>
                                      </p:cBhvr>
                                      <p:to>
                                        <p:strVal val="visible"/>
                                      </p:to>
                                    </p:set>
                                    <p:anim calcmode="lin" valueType="num">
                                      <p:cBhvr>
                                        <p:cTn id="659" dur="4000" fill="hold"/>
                                        <p:tgtEl>
                                          <p:spTgt spid="86"/>
                                        </p:tgtEl>
                                        <p:attrNameLst>
                                          <p:attrName>ppt_w</p:attrName>
                                        </p:attrNameLst>
                                      </p:cBhvr>
                                      <p:tavLst>
                                        <p:tav tm="0" fmla="#ppt_w*sin(2.5*pi*$)">
                                          <p:val>
                                            <p:fltVal val="0"/>
                                          </p:val>
                                        </p:tav>
                                        <p:tav tm="100000">
                                          <p:val>
                                            <p:fltVal val="1"/>
                                          </p:val>
                                        </p:tav>
                                      </p:tavLst>
                                    </p:anim>
                                    <p:anim calcmode="lin" valueType="num">
                                      <p:cBhvr>
                                        <p:cTn id="660" dur="4000" fill="hold"/>
                                        <p:tgtEl>
                                          <p:spTgt spid="86"/>
                                        </p:tgtEl>
                                        <p:attrNameLst>
                                          <p:attrName>ppt_h</p:attrName>
                                        </p:attrNameLst>
                                      </p:cBhvr>
                                      <p:tavLst>
                                        <p:tav tm="0">
                                          <p:val>
                                            <p:strVal val="#ppt_h"/>
                                          </p:val>
                                        </p:tav>
                                        <p:tav tm="100000">
                                          <p:val>
                                            <p:strVal val="#ppt_h"/>
                                          </p:val>
                                        </p:tav>
                                      </p:tavLst>
                                    </p:anim>
                                  </p:childTnLst>
                                </p:cTn>
                              </p:par>
                              <p:par>
                                <p:cTn id="661" presetID="2" presetClass="exit" presetSubtype="8" fill="hold" grpId="2" nodeType="withEffect">
                                  <p:stCondLst>
                                    <p:cond delay="0"/>
                                  </p:stCondLst>
                                  <p:childTnLst>
                                    <p:anim calcmode="lin" valueType="num">
                                      <p:cBhvr additive="base">
                                        <p:cTn id="662" dur="4500"/>
                                        <p:tgtEl>
                                          <p:spTgt spid="86"/>
                                        </p:tgtEl>
                                        <p:attrNameLst>
                                          <p:attrName>ppt_x</p:attrName>
                                        </p:attrNameLst>
                                      </p:cBhvr>
                                      <p:tavLst>
                                        <p:tav tm="0">
                                          <p:val>
                                            <p:strVal val="ppt_x"/>
                                          </p:val>
                                        </p:tav>
                                        <p:tav tm="100000">
                                          <p:val>
                                            <p:strVal val="0-ppt_w/2"/>
                                          </p:val>
                                        </p:tav>
                                      </p:tavLst>
                                    </p:anim>
                                    <p:anim calcmode="lin" valueType="num">
                                      <p:cBhvr additive="base">
                                        <p:cTn id="663" dur="4500"/>
                                        <p:tgtEl>
                                          <p:spTgt spid="86"/>
                                        </p:tgtEl>
                                        <p:attrNameLst>
                                          <p:attrName>ppt_y</p:attrName>
                                        </p:attrNameLst>
                                      </p:cBhvr>
                                      <p:tavLst>
                                        <p:tav tm="0">
                                          <p:val>
                                            <p:strVal val="ppt_y"/>
                                          </p:val>
                                        </p:tav>
                                        <p:tav tm="100000">
                                          <p:val>
                                            <p:strVal val="ppt_y"/>
                                          </p:val>
                                        </p:tav>
                                      </p:tavLst>
                                    </p:anim>
                                    <p:set>
                                      <p:cBhvr>
                                        <p:cTn id="664" dur="1" fill="hold">
                                          <p:stCondLst>
                                            <p:cond delay="4499"/>
                                          </p:stCondLst>
                                        </p:cTn>
                                        <p:tgtEl>
                                          <p:spTgt spid="86"/>
                                        </p:tgtEl>
                                        <p:attrNameLst>
                                          <p:attrName>style.visibility</p:attrName>
                                        </p:attrNameLst>
                                      </p:cBhvr>
                                      <p:to>
                                        <p:strVal val="hidden"/>
                                      </p:to>
                                    </p:set>
                                  </p:childTnLst>
                                </p:cTn>
                              </p:par>
                              <p:par>
                                <p:cTn id="665" presetID="3" presetClass="exit" presetSubtype="5" fill="hold" grpId="3" nodeType="withEffect">
                                  <p:stCondLst>
                                    <p:cond delay="0"/>
                                  </p:stCondLst>
                                  <p:childTnLst>
                                    <p:animEffect transition="out" filter="blinds(vertical)">
                                      <p:cBhvr>
                                        <p:cTn id="666" dur="5500"/>
                                        <p:tgtEl>
                                          <p:spTgt spid="86"/>
                                        </p:tgtEl>
                                      </p:cBhvr>
                                    </p:animEffect>
                                    <p:set>
                                      <p:cBhvr>
                                        <p:cTn id="667" dur="1" fill="hold">
                                          <p:stCondLst>
                                            <p:cond delay="5499"/>
                                          </p:stCondLst>
                                        </p:cTn>
                                        <p:tgtEl>
                                          <p:spTgt spid="86"/>
                                        </p:tgtEl>
                                        <p:attrNameLst>
                                          <p:attrName>style.visibility</p:attrName>
                                        </p:attrNameLst>
                                      </p:cBhvr>
                                      <p:to>
                                        <p:strVal val="hidden"/>
                                      </p:to>
                                    </p:set>
                                  </p:childTnLst>
                                </p:cTn>
                              </p:par>
                              <p:par>
                                <p:cTn id="668" presetID="2" presetClass="entr" presetSubtype="8" fill="hold" grpId="0" nodeType="withEffect">
                                  <p:stCondLst>
                                    <p:cond delay="0"/>
                                  </p:stCondLst>
                                  <p:childTnLst>
                                    <p:set>
                                      <p:cBhvr>
                                        <p:cTn id="669" dur="1" fill="hold">
                                          <p:stCondLst>
                                            <p:cond delay="0"/>
                                          </p:stCondLst>
                                        </p:cTn>
                                        <p:tgtEl>
                                          <p:spTgt spid="85"/>
                                        </p:tgtEl>
                                        <p:attrNameLst>
                                          <p:attrName>style.visibility</p:attrName>
                                        </p:attrNameLst>
                                      </p:cBhvr>
                                      <p:to>
                                        <p:strVal val="visible"/>
                                      </p:to>
                                    </p:set>
                                    <p:anim calcmode="lin" valueType="num">
                                      <p:cBhvr additive="base">
                                        <p:cTn id="670" dur="4000" fill="hold"/>
                                        <p:tgtEl>
                                          <p:spTgt spid="85"/>
                                        </p:tgtEl>
                                        <p:attrNameLst>
                                          <p:attrName>ppt_x</p:attrName>
                                        </p:attrNameLst>
                                      </p:cBhvr>
                                      <p:tavLst>
                                        <p:tav tm="0">
                                          <p:val>
                                            <p:strVal val="0-#ppt_w/2"/>
                                          </p:val>
                                        </p:tav>
                                        <p:tav tm="100000">
                                          <p:val>
                                            <p:strVal val="#ppt_x"/>
                                          </p:val>
                                        </p:tav>
                                      </p:tavLst>
                                    </p:anim>
                                    <p:anim calcmode="lin" valueType="num">
                                      <p:cBhvr additive="base">
                                        <p:cTn id="671" dur="4000" fill="hold"/>
                                        <p:tgtEl>
                                          <p:spTgt spid="85"/>
                                        </p:tgtEl>
                                        <p:attrNameLst>
                                          <p:attrName>ppt_y</p:attrName>
                                        </p:attrNameLst>
                                      </p:cBhvr>
                                      <p:tavLst>
                                        <p:tav tm="0">
                                          <p:val>
                                            <p:strVal val="#ppt_y"/>
                                          </p:val>
                                        </p:tav>
                                        <p:tav tm="100000">
                                          <p:val>
                                            <p:strVal val="#ppt_y"/>
                                          </p:val>
                                        </p:tav>
                                      </p:tavLst>
                                    </p:anim>
                                  </p:childTnLst>
                                </p:cTn>
                              </p:par>
                              <p:par>
                                <p:cTn id="672" presetID="19" presetClass="entr" presetSubtype="10" fill="hold" grpId="1" nodeType="withEffect">
                                  <p:stCondLst>
                                    <p:cond delay="0"/>
                                  </p:stCondLst>
                                  <p:childTnLst>
                                    <p:set>
                                      <p:cBhvr>
                                        <p:cTn id="673" dur="1" fill="hold">
                                          <p:stCondLst>
                                            <p:cond delay="0"/>
                                          </p:stCondLst>
                                        </p:cTn>
                                        <p:tgtEl>
                                          <p:spTgt spid="85"/>
                                        </p:tgtEl>
                                        <p:attrNameLst>
                                          <p:attrName>style.visibility</p:attrName>
                                        </p:attrNameLst>
                                      </p:cBhvr>
                                      <p:to>
                                        <p:strVal val="visible"/>
                                      </p:to>
                                    </p:set>
                                    <p:anim calcmode="lin" valueType="num">
                                      <p:cBhvr>
                                        <p:cTn id="674" dur="4000" fill="hold"/>
                                        <p:tgtEl>
                                          <p:spTgt spid="85"/>
                                        </p:tgtEl>
                                        <p:attrNameLst>
                                          <p:attrName>ppt_w</p:attrName>
                                        </p:attrNameLst>
                                      </p:cBhvr>
                                      <p:tavLst>
                                        <p:tav tm="0" fmla="#ppt_w*sin(2.5*pi*$)">
                                          <p:val>
                                            <p:fltVal val="0"/>
                                          </p:val>
                                        </p:tav>
                                        <p:tav tm="100000">
                                          <p:val>
                                            <p:fltVal val="1"/>
                                          </p:val>
                                        </p:tav>
                                      </p:tavLst>
                                    </p:anim>
                                    <p:anim calcmode="lin" valueType="num">
                                      <p:cBhvr>
                                        <p:cTn id="675" dur="4000" fill="hold"/>
                                        <p:tgtEl>
                                          <p:spTgt spid="85"/>
                                        </p:tgtEl>
                                        <p:attrNameLst>
                                          <p:attrName>ppt_h</p:attrName>
                                        </p:attrNameLst>
                                      </p:cBhvr>
                                      <p:tavLst>
                                        <p:tav tm="0">
                                          <p:val>
                                            <p:strVal val="#ppt_h"/>
                                          </p:val>
                                        </p:tav>
                                        <p:tav tm="100000">
                                          <p:val>
                                            <p:strVal val="#ppt_h"/>
                                          </p:val>
                                        </p:tav>
                                      </p:tavLst>
                                    </p:anim>
                                  </p:childTnLst>
                                </p:cTn>
                              </p:par>
                              <p:par>
                                <p:cTn id="676" presetID="2" presetClass="exit" presetSubtype="8" fill="hold" grpId="2" nodeType="withEffect">
                                  <p:stCondLst>
                                    <p:cond delay="0"/>
                                  </p:stCondLst>
                                  <p:childTnLst>
                                    <p:anim calcmode="lin" valueType="num">
                                      <p:cBhvr additive="base">
                                        <p:cTn id="677" dur="4500"/>
                                        <p:tgtEl>
                                          <p:spTgt spid="85"/>
                                        </p:tgtEl>
                                        <p:attrNameLst>
                                          <p:attrName>ppt_x</p:attrName>
                                        </p:attrNameLst>
                                      </p:cBhvr>
                                      <p:tavLst>
                                        <p:tav tm="0">
                                          <p:val>
                                            <p:strVal val="ppt_x"/>
                                          </p:val>
                                        </p:tav>
                                        <p:tav tm="100000">
                                          <p:val>
                                            <p:strVal val="0-ppt_w/2"/>
                                          </p:val>
                                        </p:tav>
                                      </p:tavLst>
                                    </p:anim>
                                    <p:anim calcmode="lin" valueType="num">
                                      <p:cBhvr additive="base">
                                        <p:cTn id="678" dur="4500"/>
                                        <p:tgtEl>
                                          <p:spTgt spid="85"/>
                                        </p:tgtEl>
                                        <p:attrNameLst>
                                          <p:attrName>ppt_y</p:attrName>
                                        </p:attrNameLst>
                                      </p:cBhvr>
                                      <p:tavLst>
                                        <p:tav tm="0">
                                          <p:val>
                                            <p:strVal val="ppt_y"/>
                                          </p:val>
                                        </p:tav>
                                        <p:tav tm="100000">
                                          <p:val>
                                            <p:strVal val="ppt_y"/>
                                          </p:val>
                                        </p:tav>
                                      </p:tavLst>
                                    </p:anim>
                                    <p:set>
                                      <p:cBhvr>
                                        <p:cTn id="679" dur="1" fill="hold">
                                          <p:stCondLst>
                                            <p:cond delay="4499"/>
                                          </p:stCondLst>
                                        </p:cTn>
                                        <p:tgtEl>
                                          <p:spTgt spid="85"/>
                                        </p:tgtEl>
                                        <p:attrNameLst>
                                          <p:attrName>style.visibility</p:attrName>
                                        </p:attrNameLst>
                                      </p:cBhvr>
                                      <p:to>
                                        <p:strVal val="hidden"/>
                                      </p:to>
                                    </p:set>
                                  </p:childTnLst>
                                </p:cTn>
                              </p:par>
                              <p:par>
                                <p:cTn id="680" presetID="3" presetClass="exit" presetSubtype="5" fill="hold" grpId="3" nodeType="withEffect">
                                  <p:stCondLst>
                                    <p:cond delay="0"/>
                                  </p:stCondLst>
                                  <p:childTnLst>
                                    <p:animEffect transition="out" filter="blinds(vertical)">
                                      <p:cBhvr>
                                        <p:cTn id="681" dur="5500"/>
                                        <p:tgtEl>
                                          <p:spTgt spid="85"/>
                                        </p:tgtEl>
                                      </p:cBhvr>
                                    </p:animEffect>
                                    <p:set>
                                      <p:cBhvr>
                                        <p:cTn id="682" dur="1" fill="hold">
                                          <p:stCondLst>
                                            <p:cond delay="5499"/>
                                          </p:stCondLst>
                                        </p:cTn>
                                        <p:tgtEl>
                                          <p:spTgt spid="85"/>
                                        </p:tgtEl>
                                        <p:attrNameLst>
                                          <p:attrName>style.visibility</p:attrName>
                                        </p:attrNameLst>
                                      </p:cBhvr>
                                      <p:to>
                                        <p:strVal val="hidden"/>
                                      </p:to>
                                    </p:set>
                                  </p:childTnLst>
                                </p:cTn>
                              </p:par>
                              <p:par>
                                <p:cTn id="683" presetID="2" presetClass="entr" presetSubtype="8" fill="hold" grpId="0" nodeType="withEffect">
                                  <p:stCondLst>
                                    <p:cond delay="0"/>
                                  </p:stCondLst>
                                  <p:childTnLst>
                                    <p:set>
                                      <p:cBhvr>
                                        <p:cTn id="684" dur="1" fill="hold">
                                          <p:stCondLst>
                                            <p:cond delay="0"/>
                                          </p:stCondLst>
                                        </p:cTn>
                                        <p:tgtEl>
                                          <p:spTgt spid="84"/>
                                        </p:tgtEl>
                                        <p:attrNameLst>
                                          <p:attrName>style.visibility</p:attrName>
                                        </p:attrNameLst>
                                      </p:cBhvr>
                                      <p:to>
                                        <p:strVal val="visible"/>
                                      </p:to>
                                    </p:set>
                                    <p:anim calcmode="lin" valueType="num">
                                      <p:cBhvr additive="base">
                                        <p:cTn id="685" dur="4000" fill="hold"/>
                                        <p:tgtEl>
                                          <p:spTgt spid="84"/>
                                        </p:tgtEl>
                                        <p:attrNameLst>
                                          <p:attrName>ppt_x</p:attrName>
                                        </p:attrNameLst>
                                      </p:cBhvr>
                                      <p:tavLst>
                                        <p:tav tm="0">
                                          <p:val>
                                            <p:strVal val="0-#ppt_w/2"/>
                                          </p:val>
                                        </p:tav>
                                        <p:tav tm="100000">
                                          <p:val>
                                            <p:strVal val="#ppt_x"/>
                                          </p:val>
                                        </p:tav>
                                      </p:tavLst>
                                    </p:anim>
                                    <p:anim calcmode="lin" valueType="num">
                                      <p:cBhvr additive="base">
                                        <p:cTn id="686" dur="4000" fill="hold"/>
                                        <p:tgtEl>
                                          <p:spTgt spid="84"/>
                                        </p:tgtEl>
                                        <p:attrNameLst>
                                          <p:attrName>ppt_y</p:attrName>
                                        </p:attrNameLst>
                                      </p:cBhvr>
                                      <p:tavLst>
                                        <p:tav tm="0">
                                          <p:val>
                                            <p:strVal val="#ppt_y"/>
                                          </p:val>
                                        </p:tav>
                                        <p:tav tm="100000">
                                          <p:val>
                                            <p:strVal val="#ppt_y"/>
                                          </p:val>
                                        </p:tav>
                                      </p:tavLst>
                                    </p:anim>
                                  </p:childTnLst>
                                </p:cTn>
                              </p:par>
                              <p:par>
                                <p:cTn id="687" presetID="19" presetClass="entr" presetSubtype="10" fill="hold" grpId="1" nodeType="withEffect">
                                  <p:stCondLst>
                                    <p:cond delay="0"/>
                                  </p:stCondLst>
                                  <p:childTnLst>
                                    <p:set>
                                      <p:cBhvr>
                                        <p:cTn id="688" dur="1" fill="hold">
                                          <p:stCondLst>
                                            <p:cond delay="0"/>
                                          </p:stCondLst>
                                        </p:cTn>
                                        <p:tgtEl>
                                          <p:spTgt spid="84"/>
                                        </p:tgtEl>
                                        <p:attrNameLst>
                                          <p:attrName>style.visibility</p:attrName>
                                        </p:attrNameLst>
                                      </p:cBhvr>
                                      <p:to>
                                        <p:strVal val="visible"/>
                                      </p:to>
                                    </p:set>
                                    <p:anim calcmode="lin" valueType="num">
                                      <p:cBhvr>
                                        <p:cTn id="689" dur="4000" fill="hold"/>
                                        <p:tgtEl>
                                          <p:spTgt spid="84"/>
                                        </p:tgtEl>
                                        <p:attrNameLst>
                                          <p:attrName>ppt_w</p:attrName>
                                        </p:attrNameLst>
                                      </p:cBhvr>
                                      <p:tavLst>
                                        <p:tav tm="0" fmla="#ppt_w*sin(2.5*pi*$)">
                                          <p:val>
                                            <p:fltVal val="0"/>
                                          </p:val>
                                        </p:tav>
                                        <p:tav tm="100000">
                                          <p:val>
                                            <p:fltVal val="1"/>
                                          </p:val>
                                        </p:tav>
                                      </p:tavLst>
                                    </p:anim>
                                    <p:anim calcmode="lin" valueType="num">
                                      <p:cBhvr>
                                        <p:cTn id="690" dur="4000" fill="hold"/>
                                        <p:tgtEl>
                                          <p:spTgt spid="84"/>
                                        </p:tgtEl>
                                        <p:attrNameLst>
                                          <p:attrName>ppt_h</p:attrName>
                                        </p:attrNameLst>
                                      </p:cBhvr>
                                      <p:tavLst>
                                        <p:tav tm="0">
                                          <p:val>
                                            <p:strVal val="#ppt_h"/>
                                          </p:val>
                                        </p:tav>
                                        <p:tav tm="100000">
                                          <p:val>
                                            <p:strVal val="#ppt_h"/>
                                          </p:val>
                                        </p:tav>
                                      </p:tavLst>
                                    </p:anim>
                                  </p:childTnLst>
                                </p:cTn>
                              </p:par>
                              <p:par>
                                <p:cTn id="691" presetID="2" presetClass="exit" presetSubtype="8" fill="hold" grpId="2" nodeType="withEffect">
                                  <p:stCondLst>
                                    <p:cond delay="0"/>
                                  </p:stCondLst>
                                  <p:childTnLst>
                                    <p:anim calcmode="lin" valueType="num">
                                      <p:cBhvr additive="base">
                                        <p:cTn id="692" dur="4500"/>
                                        <p:tgtEl>
                                          <p:spTgt spid="84"/>
                                        </p:tgtEl>
                                        <p:attrNameLst>
                                          <p:attrName>ppt_x</p:attrName>
                                        </p:attrNameLst>
                                      </p:cBhvr>
                                      <p:tavLst>
                                        <p:tav tm="0">
                                          <p:val>
                                            <p:strVal val="ppt_x"/>
                                          </p:val>
                                        </p:tav>
                                        <p:tav tm="100000">
                                          <p:val>
                                            <p:strVal val="0-ppt_w/2"/>
                                          </p:val>
                                        </p:tav>
                                      </p:tavLst>
                                    </p:anim>
                                    <p:anim calcmode="lin" valueType="num">
                                      <p:cBhvr additive="base">
                                        <p:cTn id="693" dur="4500"/>
                                        <p:tgtEl>
                                          <p:spTgt spid="84"/>
                                        </p:tgtEl>
                                        <p:attrNameLst>
                                          <p:attrName>ppt_y</p:attrName>
                                        </p:attrNameLst>
                                      </p:cBhvr>
                                      <p:tavLst>
                                        <p:tav tm="0">
                                          <p:val>
                                            <p:strVal val="ppt_y"/>
                                          </p:val>
                                        </p:tav>
                                        <p:tav tm="100000">
                                          <p:val>
                                            <p:strVal val="ppt_y"/>
                                          </p:val>
                                        </p:tav>
                                      </p:tavLst>
                                    </p:anim>
                                    <p:set>
                                      <p:cBhvr>
                                        <p:cTn id="694" dur="1" fill="hold">
                                          <p:stCondLst>
                                            <p:cond delay="4499"/>
                                          </p:stCondLst>
                                        </p:cTn>
                                        <p:tgtEl>
                                          <p:spTgt spid="84"/>
                                        </p:tgtEl>
                                        <p:attrNameLst>
                                          <p:attrName>style.visibility</p:attrName>
                                        </p:attrNameLst>
                                      </p:cBhvr>
                                      <p:to>
                                        <p:strVal val="hidden"/>
                                      </p:to>
                                    </p:set>
                                  </p:childTnLst>
                                </p:cTn>
                              </p:par>
                              <p:par>
                                <p:cTn id="695" presetID="3" presetClass="exit" presetSubtype="5" fill="hold" grpId="3" nodeType="withEffect">
                                  <p:stCondLst>
                                    <p:cond delay="0"/>
                                  </p:stCondLst>
                                  <p:childTnLst>
                                    <p:animEffect transition="out" filter="blinds(vertical)">
                                      <p:cBhvr>
                                        <p:cTn id="696" dur="5500"/>
                                        <p:tgtEl>
                                          <p:spTgt spid="84"/>
                                        </p:tgtEl>
                                      </p:cBhvr>
                                    </p:animEffect>
                                    <p:set>
                                      <p:cBhvr>
                                        <p:cTn id="697" dur="1" fill="hold">
                                          <p:stCondLst>
                                            <p:cond delay="5499"/>
                                          </p:stCondLst>
                                        </p:cTn>
                                        <p:tgtEl>
                                          <p:spTgt spid="84"/>
                                        </p:tgtEl>
                                        <p:attrNameLst>
                                          <p:attrName>style.visibility</p:attrName>
                                        </p:attrNameLst>
                                      </p:cBhvr>
                                      <p:to>
                                        <p:strVal val="hidden"/>
                                      </p:to>
                                    </p:set>
                                  </p:childTnLst>
                                </p:cTn>
                              </p:par>
                              <p:par>
                                <p:cTn id="698" presetID="2" presetClass="entr" presetSubtype="8" fill="hold" grpId="0" nodeType="withEffect">
                                  <p:stCondLst>
                                    <p:cond delay="0"/>
                                  </p:stCondLst>
                                  <p:childTnLst>
                                    <p:set>
                                      <p:cBhvr>
                                        <p:cTn id="699" dur="1" fill="hold">
                                          <p:stCondLst>
                                            <p:cond delay="0"/>
                                          </p:stCondLst>
                                        </p:cTn>
                                        <p:tgtEl>
                                          <p:spTgt spid="83"/>
                                        </p:tgtEl>
                                        <p:attrNameLst>
                                          <p:attrName>style.visibility</p:attrName>
                                        </p:attrNameLst>
                                      </p:cBhvr>
                                      <p:to>
                                        <p:strVal val="visible"/>
                                      </p:to>
                                    </p:set>
                                    <p:anim calcmode="lin" valueType="num">
                                      <p:cBhvr additive="base">
                                        <p:cTn id="700" dur="4000" fill="hold"/>
                                        <p:tgtEl>
                                          <p:spTgt spid="83"/>
                                        </p:tgtEl>
                                        <p:attrNameLst>
                                          <p:attrName>ppt_x</p:attrName>
                                        </p:attrNameLst>
                                      </p:cBhvr>
                                      <p:tavLst>
                                        <p:tav tm="0">
                                          <p:val>
                                            <p:strVal val="0-#ppt_w/2"/>
                                          </p:val>
                                        </p:tav>
                                        <p:tav tm="100000">
                                          <p:val>
                                            <p:strVal val="#ppt_x"/>
                                          </p:val>
                                        </p:tav>
                                      </p:tavLst>
                                    </p:anim>
                                    <p:anim calcmode="lin" valueType="num">
                                      <p:cBhvr additive="base">
                                        <p:cTn id="701" dur="4000" fill="hold"/>
                                        <p:tgtEl>
                                          <p:spTgt spid="83"/>
                                        </p:tgtEl>
                                        <p:attrNameLst>
                                          <p:attrName>ppt_y</p:attrName>
                                        </p:attrNameLst>
                                      </p:cBhvr>
                                      <p:tavLst>
                                        <p:tav tm="0">
                                          <p:val>
                                            <p:strVal val="#ppt_y"/>
                                          </p:val>
                                        </p:tav>
                                        <p:tav tm="100000">
                                          <p:val>
                                            <p:strVal val="#ppt_y"/>
                                          </p:val>
                                        </p:tav>
                                      </p:tavLst>
                                    </p:anim>
                                  </p:childTnLst>
                                </p:cTn>
                              </p:par>
                              <p:par>
                                <p:cTn id="702" presetID="19" presetClass="entr" presetSubtype="10" fill="hold" grpId="1" nodeType="withEffect">
                                  <p:stCondLst>
                                    <p:cond delay="0"/>
                                  </p:stCondLst>
                                  <p:childTnLst>
                                    <p:set>
                                      <p:cBhvr>
                                        <p:cTn id="703" dur="1" fill="hold">
                                          <p:stCondLst>
                                            <p:cond delay="0"/>
                                          </p:stCondLst>
                                        </p:cTn>
                                        <p:tgtEl>
                                          <p:spTgt spid="83"/>
                                        </p:tgtEl>
                                        <p:attrNameLst>
                                          <p:attrName>style.visibility</p:attrName>
                                        </p:attrNameLst>
                                      </p:cBhvr>
                                      <p:to>
                                        <p:strVal val="visible"/>
                                      </p:to>
                                    </p:set>
                                    <p:anim calcmode="lin" valueType="num">
                                      <p:cBhvr>
                                        <p:cTn id="704" dur="4000" fill="hold"/>
                                        <p:tgtEl>
                                          <p:spTgt spid="83"/>
                                        </p:tgtEl>
                                        <p:attrNameLst>
                                          <p:attrName>ppt_w</p:attrName>
                                        </p:attrNameLst>
                                      </p:cBhvr>
                                      <p:tavLst>
                                        <p:tav tm="0" fmla="#ppt_w*sin(2.5*pi*$)">
                                          <p:val>
                                            <p:fltVal val="0"/>
                                          </p:val>
                                        </p:tav>
                                        <p:tav tm="100000">
                                          <p:val>
                                            <p:fltVal val="1"/>
                                          </p:val>
                                        </p:tav>
                                      </p:tavLst>
                                    </p:anim>
                                    <p:anim calcmode="lin" valueType="num">
                                      <p:cBhvr>
                                        <p:cTn id="705" dur="4000" fill="hold"/>
                                        <p:tgtEl>
                                          <p:spTgt spid="83"/>
                                        </p:tgtEl>
                                        <p:attrNameLst>
                                          <p:attrName>ppt_h</p:attrName>
                                        </p:attrNameLst>
                                      </p:cBhvr>
                                      <p:tavLst>
                                        <p:tav tm="0">
                                          <p:val>
                                            <p:strVal val="#ppt_h"/>
                                          </p:val>
                                        </p:tav>
                                        <p:tav tm="100000">
                                          <p:val>
                                            <p:strVal val="#ppt_h"/>
                                          </p:val>
                                        </p:tav>
                                      </p:tavLst>
                                    </p:anim>
                                  </p:childTnLst>
                                </p:cTn>
                              </p:par>
                              <p:par>
                                <p:cTn id="706" presetID="2" presetClass="exit" presetSubtype="8" fill="hold" grpId="2" nodeType="withEffect">
                                  <p:stCondLst>
                                    <p:cond delay="0"/>
                                  </p:stCondLst>
                                  <p:childTnLst>
                                    <p:anim calcmode="lin" valueType="num">
                                      <p:cBhvr additive="base">
                                        <p:cTn id="707" dur="4500"/>
                                        <p:tgtEl>
                                          <p:spTgt spid="83"/>
                                        </p:tgtEl>
                                        <p:attrNameLst>
                                          <p:attrName>ppt_x</p:attrName>
                                        </p:attrNameLst>
                                      </p:cBhvr>
                                      <p:tavLst>
                                        <p:tav tm="0">
                                          <p:val>
                                            <p:strVal val="ppt_x"/>
                                          </p:val>
                                        </p:tav>
                                        <p:tav tm="100000">
                                          <p:val>
                                            <p:strVal val="0-ppt_w/2"/>
                                          </p:val>
                                        </p:tav>
                                      </p:tavLst>
                                    </p:anim>
                                    <p:anim calcmode="lin" valueType="num">
                                      <p:cBhvr additive="base">
                                        <p:cTn id="708" dur="4500"/>
                                        <p:tgtEl>
                                          <p:spTgt spid="83"/>
                                        </p:tgtEl>
                                        <p:attrNameLst>
                                          <p:attrName>ppt_y</p:attrName>
                                        </p:attrNameLst>
                                      </p:cBhvr>
                                      <p:tavLst>
                                        <p:tav tm="0">
                                          <p:val>
                                            <p:strVal val="ppt_y"/>
                                          </p:val>
                                        </p:tav>
                                        <p:tav tm="100000">
                                          <p:val>
                                            <p:strVal val="ppt_y"/>
                                          </p:val>
                                        </p:tav>
                                      </p:tavLst>
                                    </p:anim>
                                    <p:set>
                                      <p:cBhvr>
                                        <p:cTn id="709" dur="1" fill="hold">
                                          <p:stCondLst>
                                            <p:cond delay="4499"/>
                                          </p:stCondLst>
                                        </p:cTn>
                                        <p:tgtEl>
                                          <p:spTgt spid="83"/>
                                        </p:tgtEl>
                                        <p:attrNameLst>
                                          <p:attrName>style.visibility</p:attrName>
                                        </p:attrNameLst>
                                      </p:cBhvr>
                                      <p:to>
                                        <p:strVal val="hidden"/>
                                      </p:to>
                                    </p:set>
                                  </p:childTnLst>
                                </p:cTn>
                              </p:par>
                              <p:par>
                                <p:cTn id="710" presetID="3" presetClass="exit" presetSubtype="5" fill="hold" grpId="3" nodeType="withEffect">
                                  <p:stCondLst>
                                    <p:cond delay="0"/>
                                  </p:stCondLst>
                                  <p:childTnLst>
                                    <p:animEffect transition="out" filter="blinds(vertical)">
                                      <p:cBhvr>
                                        <p:cTn id="711" dur="5500"/>
                                        <p:tgtEl>
                                          <p:spTgt spid="83"/>
                                        </p:tgtEl>
                                      </p:cBhvr>
                                    </p:animEffect>
                                    <p:set>
                                      <p:cBhvr>
                                        <p:cTn id="712" dur="1" fill="hold">
                                          <p:stCondLst>
                                            <p:cond delay="5499"/>
                                          </p:stCondLst>
                                        </p:cTn>
                                        <p:tgtEl>
                                          <p:spTgt spid="83"/>
                                        </p:tgtEl>
                                        <p:attrNameLst>
                                          <p:attrName>style.visibility</p:attrName>
                                        </p:attrNameLst>
                                      </p:cBhvr>
                                      <p:to>
                                        <p:strVal val="hidden"/>
                                      </p:to>
                                    </p:set>
                                  </p:childTnLst>
                                </p:cTn>
                              </p:par>
                              <p:par>
                                <p:cTn id="713" presetID="2" presetClass="entr" presetSubtype="8" fill="hold" grpId="0" nodeType="withEffect">
                                  <p:stCondLst>
                                    <p:cond delay="0"/>
                                  </p:stCondLst>
                                  <p:childTnLst>
                                    <p:set>
                                      <p:cBhvr>
                                        <p:cTn id="714" dur="1" fill="hold">
                                          <p:stCondLst>
                                            <p:cond delay="0"/>
                                          </p:stCondLst>
                                        </p:cTn>
                                        <p:tgtEl>
                                          <p:spTgt spid="82"/>
                                        </p:tgtEl>
                                        <p:attrNameLst>
                                          <p:attrName>style.visibility</p:attrName>
                                        </p:attrNameLst>
                                      </p:cBhvr>
                                      <p:to>
                                        <p:strVal val="visible"/>
                                      </p:to>
                                    </p:set>
                                    <p:anim calcmode="lin" valueType="num">
                                      <p:cBhvr additive="base">
                                        <p:cTn id="715" dur="4000" fill="hold"/>
                                        <p:tgtEl>
                                          <p:spTgt spid="82"/>
                                        </p:tgtEl>
                                        <p:attrNameLst>
                                          <p:attrName>ppt_x</p:attrName>
                                        </p:attrNameLst>
                                      </p:cBhvr>
                                      <p:tavLst>
                                        <p:tav tm="0">
                                          <p:val>
                                            <p:strVal val="0-#ppt_w/2"/>
                                          </p:val>
                                        </p:tav>
                                        <p:tav tm="100000">
                                          <p:val>
                                            <p:strVal val="#ppt_x"/>
                                          </p:val>
                                        </p:tav>
                                      </p:tavLst>
                                    </p:anim>
                                    <p:anim calcmode="lin" valueType="num">
                                      <p:cBhvr additive="base">
                                        <p:cTn id="716" dur="4000" fill="hold"/>
                                        <p:tgtEl>
                                          <p:spTgt spid="82"/>
                                        </p:tgtEl>
                                        <p:attrNameLst>
                                          <p:attrName>ppt_y</p:attrName>
                                        </p:attrNameLst>
                                      </p:cBhvr>
                                      <p:tavLst>
                                        <p:tav tm="0">
                                          <p:val>
                                            <p:strVal val="#ppt_y"/>
                                          </p:val>
                                        </p:tav>
                                        <p:tav tm="100000">
                                          <p:val>
                                            <p:strVal val="#ppt_y"/>
                                          </p:val>
                                        </p:tav>
                                      </p:tavLst>
                                    </p:anim>
                                  </p:childTnLst>
                                </p:cTn>
                              </p:par>
                              <p:par>
                                <p:cTn id="717" presetID="19" presetClass="entr" presetSubtype="10" fill="hold" grpId="1" nodeType="withEffect">
                                  <p:stCondLst>
                                    <p:cond delay="0"/>
                                  </p:stCondLst>
                                  <p:childTnLst>
                                    <p:set>
                                      <p:cBhvr>
                                        <p:cTn id="718" dur="1" fill="hold">
                                          <p:stCondLst>
                                            <p:cond delay="0"/>
                                          </p:stCondLst>
                                        </p:cTn>
                                        <p:tgtEl>
                                          <p:spTgt spid="82"/>
                                        </p:tgtEl>
                                        <p:attrNameLst>
                                          <p:attrName>style.visibility</p:attrName>
                                        </p:attrNameLst>
                                      </p:cBhvr>
                                      <p:to>
                                        <p:strVal val="visible"/>
                                      </p:to>
                                    </p:set>
                                    <p:anim calcmode="lin" valueType="num">
                                      <p:cBhvr>
                                        <p:cTn id="719" dur="4000" fill="hold"/>
                                        <p:tgtEl>
                                          <p:spTgt spid="82"/>
                                        </p:tgtEl>
                                        <p:attrNameLst>
                                          <p:attrName>ppt_w</p:attrName>
                                        </p:attrNameLst>
                                      </p:cBhvr>
                                      <p:tavLst>
                                        <p:tav tm="0" fmla="#ppt_w*sin(2.5*pi*$)">
                                          <p:val>
                                            <p:fltVal val="0"/>
                                          </p:val>
                                        </p:tav>
                                        <p:tav tm="100000">
                                          <p:val>
                                            <p:fltVal val="1"/>
                                          </p:val>
                                        </p:tav>
                                      </p:tavLst>
                                    </p:anim>
                                    <p:anim calcmode="lin" valueType="num">
                                      <p:cBhvr>
                                        <p:cTn id="720" dur="4000" fill="hold"/>
                                        <p:tgtEl>
                                          <p:spTgt spid="82"/>
                                        </p:tgtEl>
                                        <p:attrNameLst>
                                          <p:attrName>ppt_h</p:attrName>
                                        </p:attrNameLst>
                                      </p:cBhvr>
                                      <p:tavLst>
                                        <p:tav tm="0">
                                          <p:val>
                                            <p:strVal val="#ppt_h"/>
                                          </p:val>
                                        </p:tav>
                                        <p:tav tm="100000">
                                          <p:val>
                                            <p:strVal val="#ppt_h"/>
                                          </p:val>
                                        </p:tav>
                                      </p:tavLst>
                                    </p:anim>
                                  </p:childTnLst>
                                </p:cTn>
                              </p:par>
                              <p:par>
                                <p:cTn id="721" presetID="2" presetClass="exit" presetSubtype="8" fill="hold" grpId="2" nodeType="withEffect">
                                  <p:stCondLst>
                                    <p:cond delay="0"/>
                                  </p:stCondLst>
                                  <p:childTnLst>
                                    <p:anim calcmode="lin" valueType="num">
                                      <p:cBhvr additive="base">
                                        <p:cTn id="722" dur="4500"/>
                                        <p:tgtEl>
                                          <p:spTgt spid="82"/>
                                        </p:tgtEl>
                                        <p:attrNameLst>
                                          <p:attrName>ppt_x</p:attrName>
                                        </p:attrNameLst>
                                      </p:cBhvr>
                                      <p:tavLst>
                                        <p:tav tm="0">
                                          <p:val>
                                            <p:strVal val="ppt_x"/>
                                          </p:val>
                                        </p:tav>
                                        <p:tav tm="100000">
                                          <p:val>
                                            <p:strVal val="0-ppt_w/2"/>
                                          </p:val>
                                        </p:tav>
                                      </p:tavLst>
                                    </p:anim>
                                    <p:anim calcmode="lin" valueType="num">
                                      <p:cBhvr additive="base">
                                        <p:cTn id="723" dur="4500"/>
                                        <p:tgtEl>
                                          <p:spTgt spid="82"/>
                                        </p:tgtEl>
                                        <p:attrNameLst>
                                          <p:attrName>ppt_y</p:attrName>
                                        </p:attrNameLst>
                                      </p:cBhvr>
                                      <p:tavLst>
                                        <p:tav tm="0">
                                          <p:val>
                                            <p:strVal val="ppt_y"/>
                                          </p:val>
                                        </p:tav>
                                        <p:tav tm="100000">
                                          <p:val>
                                            <p:strVal val="ppt_y"/>
                                          </p:val>
                                        </p:tav>
                                      </p:tavLst>
                                    </p:anim>
                                    <p:set>
                                      <p:cBhvr>
                                        <p:cTn id="724" dur="1" fill="hold">
                                          <p:stCondLst>
                                            <p:cond delay="4499"/>
                                          </p:stCondLst>
                                        </p:cTn>
                                        <p:tgtEl>
                                          <p:spTgt spid="82"/>
                                        </p:tgtEl>
                                        <p:attrNameLst>
                                          <p:attrName>style.visibility</p:attrName>
                                        </p:attrNameLst>
                                      </p:cBhvr>
                                      <p:to>
                                        <p:strVal val="hidden"/>
                                      </p:to>
                                    </p:set>
                                  </p:childTnLst>
                                </p:cTn>
                              </p:par>
                              <p:par>
                                <p:cTn id="725" presetID="3" presetClass="exit" presetSubtype="5" fill="hold" grpId="3" nodeType="withEffect">
                                  <p:stCondLst>
                                    <p:cond delay="0"/>
                                  </p:stCondLst>
                                  <p:childTnLst>
                                    <p:animEffect transition="out" filter="blinds(vertical)">
                                      <p:cBhvr>
                                        <p:cTn id="726" dur="5500"/>
                                        <p:tgtEl>
                                          <p:spTgt spid="82"/>
                                        </p:tgtEl>
                                      </p:cBhvr>
                                    </p:animEffect>
                                    <p:set>
                                      <p:cBhvr>
                                        <p:cTn id="727" dur="1" fill="hold">
                                          <p:stCondLst>
                                            <p:cond delay="5499"/>
                                          </p:stCondLst>
                                        </p:cTn>
                                        <p:tgtEl>
                                          <p:spTgt spid="82"/>
                                        </p:tgtEl>
                                        <p:attrNameLst>
                                          <p:attrName>style.visibility</p:attrName>
                                        </p:attrNameLst>
                                      </p:cBhvr>
                                      <p:to>
                                        <p:strVal val="hidden"/>
                                      </p:to>
                                    </p:set>
                                  </p:childTnLst>
                                </p:cTn>
                              </p:par>
                              <p:par>
                                <p:cTn id="728" presetID="2" presetClass="entr" presetSubtype="8" fill="hold" grpId="0" nodeType="withEffect">
                                  <p:stCondLst>
                                    <p:cond delay="0"/>
                                  </p:stCondLst>
                                  <p:childTnLst>
                                    <p:set>
                                      <p:cBhvr>
                                        <p:cTn id="729" dur="1" fill="hold">
                                          <p:stCondLst>
                                            <p:cond delay="0"/>
                                          </p:stCondLst>
                                        </p:cTn>
                                        <p:tgtEl>
                                          <p:spTgt spid="81"/>
                                        </p:tgtEl>
                                        <p:attrNameLst>
                                          <p:attrName>style.visibility</p:attrName>
                                        </p:attrNameLst>
                                      </p:cBhvr>
                                      <p:to>
                                        <p:strVal val="visible"/>
                                      </p:to>
                                    </p:set>
                                    <p:anim calcmode="lin" valueType="num">
                                      <p:cBhvr additive="base">
                                        <p:cTn id="730" dur="4000" fill="hold"/>
                                        <p:tgtEl>
                                          <p:spTgt spid="81"/>
                                        </p:tgtEl>
                                        <p:attrNameLst>
                                          <p:attrName>ppt_x</p:attrName>
                                        </p:attrNameLst>
                                      </p:cBhvr>
                                      <p:tavLst>
                                        <p:tav tm="0">
                                          <p:val>
                                            <p:strVal val="0-#ppt_w/2"/>
                                          </p:val>
                                        </p:tav>
                                        <p:tav tm="100000">
                                          <p:val>
                                            <p:strVal val="#ppt_x"/>
                                          </p:val>
                                        </p:tav>
                                      </p:tavLst>
                                    </p:anim>
                                    <p:anim calcmode="lin" valueType="num">
                                      <p:cBhvr additive="base">
                                        <p:cTn id="731" dur="4000" fill="hold"/>
                                        <p:tgtEl>
                                          <p:spTgt spid="81"/>
                                        </p:tgtEl>
                                        <p:attrNameLst>
                                          <p:attrName>ppt_y</p:attrName>
                                        </p:attrNameLst>
                                      </p:cBhvr>
                                      <p:tavLst>
                                        <p:tav tm="0">
                                          <p:val>
                                            <p:strVal val="#ppt_y"/>
                                          </p:val>
                                        </p:tav>
                                        <p:tav tm="100000">
                                          <p:val>
                                            <p:strVal val="#ppt_y"/>
                                          </p:val>
                                        </p:tav>
                                      </p:tavLst>
                                    </p:anim>
                                  </p:childTnLst>
                                </p:cTn>
                              </p:par>
                              <p:par>
                                <p:cTn id="732" presetID="19" presetClass="entr" presetSubtype="10" fill="hold" grpId="1" nodeType="withEffect">
                                  <p:stCondLst>
                                    <p:cond delay="0"/>
                                  </p:stCondLst>
                                  <p:childTnLst>
                                    <p:set>
                                      <p:cBhvr>
                                        <p:cTn id="733" dur="1" fill="hold">
                                          <p:stCondLst>
                                            <p:cond delay="0"/>
                                          </p:stCondLst>
                                        </p:cTn>
                                        <p:tgtEl>
                                          <p:spTgt spid="81"/>
                                        </p:tgtEl>
                                        <p:attrNameLst>
                                          <p:attrName>style.visibility</p:attrName>
                                        </p:attrNameLst>
                                      </p:cBhvr>
                                      <p:to>
                                        <p:strVal val="visible"/>
                                      </p:to>
                                    </p:set>
                                    <p:anim calcmode="lin" valueType="num">
                                      <p:cBhvr>
                                        <p:cTn id="734" dur="4000" fill="hold"/>
                                        <p:tgtEl>
                                          <p:spTgt spid="81"/>
                                        </p:tgtEl>
                                        <p:attrNameLst>
                                          <p:attrName>ppt_w</p:attrName>
                                        </p:attrNameLst>
                                      </p:cBhvr>
                                      <p:tavLst>
                                        <p:tav tm="0" fmla="#ppt_w*sin(2.5*pi*$)">
                                          <p:val>
                                            <p:fltVal val="0"/>
                                          </p:val>
                                        </p:tav>
                                        <p:tav tm="100000">
                                          <p:val>
                                            <p:fltVal val="1"/>
                                          </p:val>
                                        </p:tav>
                                      </p:tavLst>
                                    </p:anim>
                                    <p:anim calcmode="lin" valueType="num">
                                      <p:cBhvr>
                                        <p:cTn id="735" dur="4000" fill="hold"/>
                                        <p:tgtEl>
                                          <p:spTgt spid="81"/>
                                        </p:tgtEl>
                                        <p:attrNameLst>
                                          <p:attrName>ppt_h</p:attrName>
                                        </p:attrNameLst>
                                      </p:cBhvr>
                                      <p:tavLst>
                                        <p:tav tm="0">
                                          <p:val>
                                            <p:strVal val="#ppt_h"/>
                                          </p:val>
                                        </p:tav>
                                        <p:tav tm="100000">
                                          <p:val>
                                            <p:strVal val="#ppt_h"/>
                                          </p:val>
                                        </p:tav>
                                      </p:tavLst>
                                    </p:anim>
                                  </p:childTnLst>
                                </p:cTn>
                              </p:par>
                              <p:par>
                                <p:cTn id="736" presetID="2" presetClass="exit" presetSubtype="8" fill="hold" grpId="2" nodeType="withEffect">
                                  <p:stCondLst>
                                    <p:cond delay="0"/>
                                  </p:stCondLst>
                                  <p:childTnLst>
                                    <p:anim calcmode="lin" valueType="num">
                                      <p:cBhvr additive="base">
                                        <p:cTn id="737" dur="4500"/>
                                        <p:tgtEl>
                                          <p:spTgt spid="81"/>
                                        </p:tgtEl>
                                        <p:attrNameLst>
                                          <p:attrName>ppt_x</p:attrName>
                                        </p:attrNameLst>
                                      </p:cBhvr>
                                      <p:tavLst>
                                        <p:tav tm="0">
                                          <p:val>
                                            <p:strVal val="ppt_x"/>
                                          </p:val>
                                        </p:tav>
                                        <p:tav tm="100000">
                                          <p:val>
                                            <p:strVal val="0-ppt_w/2"/>
                                          </p:val>
                                        </p:tav>
                                      </p:tavLst>
                                    </p:anim>
                                    <p:anim calcmode="lin" valueType="num">
                                      <p:cBhvr additive="base">
                                        <p:cTn id="738" dur="4500"/>
                                        <p:tgtEl>
                                          <p:spTgt spid="81"/>
                                        </p:tgtEl>
                                        <p:attrNameLst>
                                          <p:attrName>ppt_y</p:attrName>
                                        </p:attrNameLst>
                                      </p:cBhvr>
                                      <p:tavLst>
                                        <p:tav tm="0">
                                          <p:val>
                                            <p:strVal val="ppt_y"/>
                                          </p:val>
                                        </p:tav>
                                        <p:tav tm="100000">
                                          <p:val>
                                            <p:strVal val="ppt_y"/>
                                          </p:val>
                                        </p:tav>
                                      </p:tavLst>
                                    </p:anim>
                                    <p:set>
                                      <p:cBhvr>
                                        <p:cTn id="739" dur="1" fill="hold">
                                          <p:stCondLst>
                                            <p:cond delay="4499"/>
                                          </p:stCondLst>
                                        </p:cTn>
                                        <p:tgtEl>
                                          <p:spTgt spid="81"/>
                                        </p:tgtEl>
                                        <p:attrNameLst>
                                          <p:attrName>style.visibility</p:attrName>
                                        </p:attrNameLst>
                                      </p:cBhvr>
                                      <p:to>
                                        <p:strVal val="hidden"/>
                                      </p:to>
                                    </p:set>
                                  </p:childTnLst>
                                </p:cTn>
                              </p:par>
                              <p:par>
                                <p:cTn id="740" presetID="3" presetClass="exit" presetSubtype="5" fill="hold" grpId="3" nodeType="withEffect">
                                  <p:stCondLst>
                                    <p:cond delay="0"/>
                                  </p:stCondLst>
                                  <p:childTnLst>
                                    <p:animEffect transition="out" filter="blinds(vertical)">
                                      <p:cBhvr>
                                        <p:cTn id="741" dur="5500"/>
                                        <p:tgtEl>
                                          <p:spTgt spid="81"/>
                                        </p:tgtEl>
                                      </p:cBhvr>
                                    </p:animEffect>
                                    <p:set>
                                      <p:cBhvr>
                                        <p:cTn id="742" dur="1" fill="hold">
                                          <p:stCondLst>
                                            <p:cond delay="5499"/>
                                          </p:stCondLst>
                                        </p:cTn>
                                        <p:tgtEl>
                                          <p:spTgt spid="81"/>
                                        </p:tgtEl>
                                        <p:attrNameLst>
                                          <p:attrName>style.visibility</p:attrName>
                                        </p:attrNameLst>
                                      </p:cBhvr>
                                      <p:to>
                                        <p:strVal val="hidden"/>
                                      </p:to>
                                    </p:set>
                                  </p:childTnLst>
                                </p:cTn>
                              </p:par>
                              <p:par>
                                <p:cTn id="743" presetID="2" presetClass="entr" presetSubtype="8" fill="hold" grpId="0" nodeType="withEffect">
                                  <p:stCondLst>
                                    <p:cond delay="0"/>
                                  </p:stCondLst>
                                  <p:childTnLst>
                                    <p:set>
                                      <p:cBhvr>
                                        <p:cTn id="744" dur="1" fill="hold">
                                          <p:stCondLst>
                                            <p:cond delay="0"/>
                                          </p:stCondLst>
                                        </p:cTn>
                                        <p:tgtEl>
                                          <p:spTgt spid="80"/>
                                        </p:tgtEl>
                                        <p:attrNameLst>
                                          <p:attrName>style.visibility</p:attrName>
                                        </p:attrNameLst>
                                      </p:cBhvr>
                                      <p:to>
                                        <p:strVal val="visible"/>
                                      </p:to>
                                    </p:set>
                                    <p:anim calcmode="lin" valueType="num">
                                      <p:cBhvr additive="base">
                                        <p:cTn id="745" dur="4000" fill="hold"/>
                                        <p:tgtEl>
                                          <p:spTgt spid="80"/>
                                        </p:tgtEl>
                                        <p:attrNameLst>
                                          <p:attrName>ppt_x</p:attrName>
                                        </p:attrNameLst>
                                      </p:cBhvr>
                                      <p:tavLst>
                                        <p:tav tm="0">
                                          <p:val>
                                            <p:strVal val="0-#ppt_w/2"/>
                                          </p:val>
                                        </p:tav>
                                        <p:tav tm="100000">
                                          <p:val>
                                            <p:strVal val="#ppt_x"/>
                                          </p:val>
                                        </p:tav>
                                      </p:tavLst>
                                    </p:anim>
                                    <p:anim calcmode="lin" valueType="num">
                                      <p:cBhvr additive="base">
                                        <p:cTn id="746" dur="4000" fill="hold"/>
                                        <p:tgtEl>
                                          <p:spTgt spid="80"/>
                                        </p:tgtEl>
                                        <p:attrNameLst>
                                          <p:attrName>ppt_y</p:attrName>
                                        </p:attrNameLst>
                                      </p:cBhvr>
                                      <p:tavLst>
                                        <p:tav tm="0">
                                          <p:val>
                                            <p:strVal val="#ppt_y"/>
                                          </p:val>
                                        </p:tav>
                                        <p:tav tm="100000">
                                          <p:val>
                                            <p:strVal val="#ppt_y"/>
                                          </p:val>
                                        </p:tav>
                                      </p:tavLst>
                                    </p:anim>
                                  </p:childTnLst>
                                </p:cTn>
                              </p:par>
                              <p:par>
                                <p:cTn id="747" presetID="19" presetClass="entr" presetSubtype="10" fill="hold" grpId="1" nodeType="withEffect">
                                  <p:stCondLst>
                                    <p:cond delay="0"/>
                                  </p:stCondLst>
                                  <p:childTnLst>
                                    <p:set>
                                      <p:cBhvr>
                                        <p:cTn id="748" dur="1" fill="hold">
                                          <p:stCondLst>
                                            <p:cond delay="0"/>
                                          </p:stCondLst>
                                        </p:cTn>
                                        <p:tgtEl>
                                          <p:spTgt spid="80"/>
                                        </p:tgtEl>
                                        <p:attrNameLst>
                                          <p:attrName>style.visibility</p:attrName>
                                        </p:attrNameLst>
                                      </p:cBhvr>
                                      <p:to>
                                        <p:strVal val="visible"/>
                                      </p:to>
                                    </p:set>
                                    <p:anim calcmode="lin" valueType="num">
                                      <p:cBhvr>
                                        <p:cTn id="749" dur="4000" fill="hold"/>
                                        <p:tgtEl>
                                          <p:spTgt spid="80"/>
                                        </p:tgtEl>
                                        <p:attrNameLst>
                                          <p:attrName>ppt_w</p:attrName>
                                        </p:attrNameLst>
                                      </p:cBhvr>
                                      <p:tavLst>
                                        <p:tav tm="0" fmla="#ppt_w*sin(2.5*pi*$)">
                                          <p:val>
                                            <p:fltVal val="0"/>
                                          </p:val>
                                        </p:tav>
                                        <p:tav tm="100000">
                                          <p:val>
                                            <p:fltVal val="1"/>
                                          </p:val>
                                        </p:tav>
                                      </p:tavLst>
                                    </p:anim>
                                    <p:anim calcmode="lin" valueType="num">
                                      <p:cBhvr>
                                        <p:cTn id="750" dur="4000" fill="hold"/>
                                        <p:tgtEl>
                                          <p:spTgt spid="80"/>
                                        </p:tgtEl>
                                        <p:attrNameLst>
                                          <p:attrName>ppt_h</p:attrName>
                                        </p:attrNameLst>
                                      </p:cBhvr>
                                      <p:tavLst>
                                        <p:tav tm="0">
                                          <p:val>
                                            <p:strVal val="#ppt_h"/>
                                          </p:val>
                                        </p:tav>
                                        <p:tav tm="100000">
                                          <p:val>
                                            <p:strVal val="#ppt_h"/>
                                          </p:val>
                                        </p:tav>
                                      </p:tavLst>
                                    </p:anim>
                                  </p:childTnLst>
                                </p:cTn>
                              </p:par>
                              <p:par>
                                <p:cTn id="751" presetID="2" presetClass="exit" presetSubtype="8" fill="hold" grpId="2" nodeType="withEffect">
                                  <p:stCondLst>
                                    <p:cond delay="0"/>
                                  </p:stCondLst>
                                  <p:childTnLst>
                                    <p:anim calcmode="lin" valueType="num">
                                      <p:cBhvr additive="base">
                                        <p:cTn id="752" dur="4500"/>
                                        <p:tgtEl>
                                          <p:spTgt spid="80"/>
                                        </p:tgtEl>
                                        <p:attrNameLst>
                                          <p:attrName>ppt_x</p:attrName>
                                        </p:attrNameLst>
                                      </p:cBhvr>
                                      <p:tavLst>
                                        <p:tav tm="0">
                                          <p:val>
                                            <p:strVal val="ppt_x"/>
                                          </p:val>
                                        </p:tav>
                                        <p:tav tm="100000">
                                          <p:val>
                                            <p:strVal val="0-ppt_w/2"/>
                                          </p:val>
                                        </p:tav>
                                      </p:tavLst>
                                    </p:anim>
                                    <p:anim calcmode="lin" valueType="num">
                                      <p:cBhvr additive="base">
                                        <p:cTn id="753" dur="4500"/>
                                        <p:tgtEl>
                                          <p:spTgt spid="80"/>
                                        </p:tgtEl>
                                        <p:attrNameLst>
                                          <p:attrName>ppt_y</p:attrName>
                                        </p:attrNameLst>
                                      </p:cBhvr>
                                      <p:tavLst>
                                        <p:tav tm="0">
                                          <p:val>
                                            <p:strVal val="ppt_y"/>
                                          </p:val>
                                        </p:tav>
                                        <p:tav tm="100000">
                                          <p:val>
                                            <p:strVal val="ppt_y"/>
                                          </p:val>
                                        </p:tav>
                                      </p:tavLst>
                                    </p:anim>
                                    <p:set>
                                      <p:cBhvr>
                                        <p:cTn id="754" dur="1" fill="hold">
                                          <p:stCondLst>
                                            <p:cond delay="4499"/>
                                          </p:stCondLst>
                                        </p:cTn>
                                        <p:tgtEl>
                                          <p:spTgt spid="80"/>
                                        </p:tgtEl>
                                        <p:attrNameLst>
                                          <p:attrName>style.visibility</p:attrName>
                                        </p:attrNameLst>
                                      </p:cBhvr>
                                      <p:to>
                                        <p:strVal val="hidden"/>
                                      </p:to>
                                    </p:set>
                                  </p:childTnLst>
                                </p:cTn>
                              </p:par>
                              <p:par>
                                <p:cTn id="755" presetID="3" presetClass="exit" presetSubtype="5" fill="hold" grpId="3" nodeType="withEffect">
                                  <p:stCondLst>
                                    <p:cond delay="0"/>
                                  </p:stCondLst>
                                  <p:childTnLst>
                                    <p:animEffect transition="out" filter="blinds(vertical)">
                                      <p:cBhvr>
                                        <p:cTn id="756" dur="5500"/>
                                        <p:tgtEl>
                                          <p:spTgt spid="80"/>
                                        </p:tgtEl>
                                      </p:cBhvr>
                                    </p:animEffect>
                                    <p:set>
                                      <p:cBhvr>
                                        <p:cTn id="757" dur="1" fill="hold">
                                          <p:stCondLst>
                                            <p:cond delay="5499"/>
                                          </p:stCondLst>
                                        </p:cTn>
                                        <p:tgtEl>
                                          <p:spTgt spid="80"/>
                                        </p:tgtEl>
                                        <p:attrNameLst>
                                          <p:attrName>style.visibility</p:attrName>
                                        </p:attrNameLst>
                                      </p:cBhvr>
                                      <p:to>
                                        <p:strVal val="hidden"/>
                                      </p:to>
                                    </p:set>
                                  </p:childTnLst>
                                </p:cTn>
                              </p:par>
                              <p:par>
                                <p:cTn id="758" presetID="2" presetClass="entr" presetSubtype="8" fill="hold" grpId="0" nodeType="withEffect">
                                  <p:stCondLst>
                                    <p:cond delay="0"/>
                                  </p:stCondLst>
                                  <p:childTnLst>
                                    <p:set>
                                      <p:cBhvr>
                                        <p:cTn id="759" dur="1" fill="hold">
                                          <p:stCondLst>
                                            <p:cond delay="0"/>
                                          </p:stCondLst>
                                        </p:cTn>
                                        <p:tgtEl>
                                          <p:spTgt spid="79"/>
                                        </p:tgtEl>
                                        <p:attrNameLst>
                                          <p:attrName>style.visibility</p:attrName>
                                        </p:attrNameLst>
                                      </p:cBhvr>
                                      <p:to>
                                        <p:strVal val="visible"/>
                                      </p:to>
                                    </p:set>
                                    <p:anim calcmode="lin" valueType="num">
                                      <p:cBhvr additive="base">
                                        <p:cTn id="760" dur="4000" fill="hold"/>
                                        <p:tgtEl>
                                          <p:spTgt spid="79"/>
                                        </p:tgtEl>
                                        <p:attrNameLst>
                                          <p:attrName>ppt_x</p:attrName>
                                        </p:attrNameLst>
                                      </p:cBhvr>
                                      <p:tavLst>
                                        <p:tav tm="0">
                                          <p:val>
                                            <p:strVal val="0-#ppt_w/2"/>
                                          </p:val>
                                        </p:tav>
                                        <p:tav tm="100000">
                                          <p:val>
                                            <p:strVal val="#ppt_x"/>
                                          </p:val>
                                        </p:tav>
                                      </p:tavLst>
                                    </p:anim>
                                    <p:anim calcmode="lin" valueType="num">
                                      <p:cBhvr additive="base">
                                        <p:cTn id="761" dur="4000" fill="hold"/>
                                        <p:tgtEl>
                                          <p:spTgt spid="79"/>
                                        </p:tgtEl>
                                        <p:attrNameLst>
                                          <p:attrName>ppt_y</p:attrName>
                                        </p:attrNameLst>
                                      </p:cBhvr>
                                      <p:tavLst>
                                        <p:tav tm="0">
                                          <p:val>
                                            <p:strVal val="#ppt_y"/>
                                          </p:val>
                                        </p:tav>
                                        <p:tav tm="100000">
                                          <p:val>
                                            <p:strVal val="#ppt_y"/>
                                          </p:val>
                                        </p:tav>
                                      </p:tavLst>
                                    </p:anim>
                                  </p:childTnLst>
                                </p:cTn>
                              </p:par>
                              <p:par>
                                <p:cTn id="762" presetID="19" presetClass="entr" presetSubtype="10" fill="hold" grpId="1" nodeType="withEffect">
                                  <p:stCondLst>
                                    <p:cond delay="0"/>
                                  </p:stCondLst>
                                  <p:childTnLst>
                                    <p:set>
                                      <p:cBhvr>
                                        <p:cTn id="763" dur="1" fill="hold">
                                          <p:stCondLst>
                                            <p:cond delay="0"/>
                                          </p:stCondLst>
                                        </p:cTn>
                                        <p:tgtEl>
                                          <p:spTgt spid="79"/>
                                        </p:tgtEl>
                                        <p:attrNameLst>
                                          <p:attrName>style.visibility</p:attrName>
                                        </p:attrNameLst>
                                      </p:cBhvr>
                                      <p:to>
                                        <p:strVal val="visible"/>
                                      </p:to>
                                    </p:set>
                                    <p:anim calcmode="lin" valueType="num">
                                      <p:cBhvr>
                                        <p:cTn id="764" dur="4000" fill="hold"/>
                                        <p:tgtEl>
                                          <p:spTgt spid="79"/>
                                        </p:tgtEl>
                                        <p:attrNameLst>
                                          <p:attrName>ppt_w</p:attrName>
                                        </p:attrNameLst>
                                      </p:cBhvr>
                                      <p:tavLst>
                                        <p:tav tm="0" fmla="#ppt_w*sin(2.5*pi*$)">
                                          <p:val>
                                            <p:fltVal val="0"/>
                                          </p:val>
                                        </p:tav>
                                        <p:tav tm="100000">
                                          <p:val>
                                            <p:fltVal val="1"/>
                                          </p:val>
                                        </p:tav>
                                      </p:tavLst>
                                    </p:anim>
                                    <p:anim calcmode="lin" valueType="num">
                                      <p:cBhvr>
                                        <p:cTn id="765" dur="4000" fill="hold"/>
                                        <p:tgtEl>
                                          <p:spTgt spid="79"/>
                                        </p:tgtEl>
                                        <p:attrNameLst>
                                          <p:attrName>ppt_h</p:attrName>
                                        </p:attrNameLst>
                                      </p:cBhvr>
                                      <p:tavLst>
                                        <p:tav tm="0">
                                          <p:val>
                                            <p:strVal val="#ppt_h"/>
                                          </p:val>
                                        </p:tav>
                                        <p:tav tm="100000">
                                          <p:val>
                                            <p:strVal val="#ppt_h"/>
                                          </p:val>
                                        </p:tav>
                                      </p:tavLst>
                                    </p:anim>
                                  </p:childTnLst>
                                </p:cTn>
                              </p:par>
                              <p:par>
                                <p:cTn id="766" presetID="2" presetClass="exit" presetSubtype="8" fill="hold" grpId="2" nodeType="withEffect">
                                  <p:stCondLst>
                                    <p:cond delay="0"/>
                                  </p:stCondLst>
                                  <p:childTnLst>
                                    <p:anim calcmode="lin" valueType="num">
                                      <p:cBhvr additive="base">
                                        <p:cTn id="767" dur="4500"/>
                                        <p:tgtEl>
                                          <p:spTgt spid="79"/>
                                        </p:tgtEl>
                                        <p:attrNameLst>
                                          <p:attrName>ppt_x</p:attrName>
                                        </p:attrNameLst>
                                      </p:cBhvr>
                                      <p:tavLst>
                                        <p:tav tm="0">
                                          <p:val>
                                            <p:strVal val="ppt_x"/>
                                          </p:val>
                                        </p:tav>
                                        <p:tav tm="100000">
                                          <p:val>
                                            <p:strVal val="0-ppt_w/2"/>
                                          </p:val>
                                        </p:tav>
                                      </p:tavLst>
                                    </p:anim>
                                    <p:anim calcmode="lin" valueType="num">
                                      <p:cBhvr additive="base">
                                        <p:cTn id="768" dur="4500"/>
                                        <p:tgtEl>
                                          <p:spTgt spid="79"/>
                                        </p:tgtEl>
                                        <p:attrNameLst>
                                          <p:attrName>ppt_y</p:attrName>
                                        </p:attrNameLst>
                                      </p:cBhvr>
                                      <p:tavLst>
                                        <p:tav tm="0">
                                          <p:val>
                                            <p:strVal val="ppt_y"/>
                                          </p:val>
                                        </p:tav>
                                        <p:tav tm="100000">
                                          <p:val>
                                            <p:strVal val="ppt_y"/>
                                          </p:val>
                                        </p:tav>
                                      </p:tavLst>
                                    </p:anim>
                                    <p:set>
                                      <p:cBhvr>
                                        <p:cTn id="769" dur="1" fill="hold">
                                          <p:stCondLst>
                                            <p:cond delay="4499"/>
                                          </p:stCondLst>
                                        </p:cTn>
                                        <p:tgtEl>
                                          <p:spTgt spid="79"/>
                                        </p:tgtEl>
                                        <p:attrNameLst>
                                          <p:attrName>style.visibility</p:attrName>
                                        </p:attrNameLst>
                                      </p:cBhvr>
                                      <p:to>
                                        <p:strVal val="hidden"/>
                                      </p:to>
                                    </p:set>
                                  </p:childTnLst>
                                </p:cTn>
                              </p:par>
                              <p:par>
                                <p:cTn id="770" presetID="3" presetClass="exit" presetSubtype="5" fill="hold" grpId="3" nodeType="withEffect">
                                  <p:stCondLst>
                                    <p:cond delay="0"/>
                                  </p:stCondLst>
                                  <p:childTnLst>
                                    <p:animEffect transition="out" filter="blinds(vertical)">
                                      <p:cBhvr>
                                        <p:cTn id="771" dur="5500"/>
                                        <p:tgtEl>
                                          <p:spTgt spid="79"/>
                                        </p:tgtEl>
                                      </p:cBhvr>
                                    </p:animEffect>
                                    <p:set>
                                      <p:cBhvr>
                                        <p:cTn id="772" dur="1" fill="hold">
                                          <p:stCondLst>
                                            <p:cond delay="5499"/>
                                          </p:stCondLst>
                                        </p:cTn>
                                        <p:tgtEl>
                                          <p:spTgt spid="79"/>
                                        </p:tgtEl>
                                        <p:attrNameLst>
                                          <p:attrName>style.visibility</p:attrName>
                                        </p:attrNameLst>
                                      </p:cBhvr>
                                      <p:to>
                                        <p:strVal val="hidden"/>
                                      </p:to>
                                    </p:set>
                                  </p:childTnLst>
                                </p:cTn>
                              </p:par>
                              <p:par>
                                <p:cTn id="773" presetID="2" presetClass="entr" presetSubtype="8" fill="hold" grpId="0" nodeType="withEffect">
                                  <p:stCondLst>
                                    <p:cond delay="0"/>
                                  </p:stCondLst>
                                  <p:childTnLst>
                                    <p:set>
                                      <p:cBhvr>
                                        <p:cTn id="774" dur="1" fill="hold">
                                          <p:stCondLst>
                                            <p:cond delay="0"/>
                                          </p:stCondLst>
                                        </p:cTn>
                                        <p:tgtEl>
                                          <p:spTgt spid="78"/>
                                        </p:tgtEl>
                                        <p:attrNameLst>
                                          <p:attrName>style.visibility</p:attrName>
                                        </p:attrNameLst>
                                      </p:cBhvr>
                                      <p:to>
                                        <p:strVal val="visible"/>
                                      </p:to>
                                    </p:set>
                                    <p:anim calcmode="lin" valueType="num">
                                      <p:cBhvr additive="base">
                                        <p:cTn id="775" dur="4000" fill="hold"/>
                                        <p:tgtEl>
                                          <p:spTgt spid="78"/>
                                        </p:tgtEl>
                                        <p:attrNameLst>
                                          <p:attrName>ppt_x</p:attrName>
                                        </p:attrNameLst>
                                      </p:cBhvr>
                                      <p:tavLst>
                                        <p:tav tm="0">
                                          <p:val>
                                            <p:strVal val="0-#ppt_w/2"/>
                                          </p:val>
                                        </p:tav>
                                        <p:tav tm="100000">
                                          <p:val>
                                            <p:strVal val="#ppt_x"/>
                                          </p:val>
                                        </p:tav>
                                      </p:tavLst>
                                    </p:anim>
                                    <p:anim calcmode="lin" valueType="num">
                                      <p:cBhvr additive="base">
                                        <p:cTn id="776" dur="4000" fill="hold"/>
                                        <p:tgtEl>
                                          <p:spTgt spid="78"/>
                                        </p:tgtEl>
                                        <p:attrNameLst>
                                          <p:attrName>ppt_y</p:attrName>
                                        </p:attrNameLst>
                                      </p:cBhvr>
                                      <p:tavLst>
                                        <p:tav tm="0">
                                          <p:val>
                                            <p:strVal val="#ppt_y"/>
                                          </p:val>
                                        </p:tav>
                                        <p:tav tm="100000">
                                          <p:val>
                                            <p:strVal val="#ppt_y"/>
                                          </p:val>
                                        </p:tav>
                                      </p:tavLst>
                                    </p:anim>
                                  </p:childTnLst>
                                </p:cTn>
                              </p:par>
                              <p:par>
                                <p:cTn id="777" presetID="19" presetClass="entr" presetSubtype="10" fill="hold" grpId="1" nodeType="withEffect">
                                  <p:stCondLst>
                                    <p:cond delay="0"/>
                                  </p:stCondLst>
                                  <p:childTnLst>
                                    <p:set>
                                      <p:cBhvr>
                                        <p:cTn id="778" dur="1" fill="hold">
                                          <p:stCondLst>
                                            <p:cond delay="0"/>
                                          </p:stCondLst>
                                        </p:cTn>
                                        <p:tgtEl>
                                          <p:spTgt spid="78"/>
                                        </p:tgtEl>
                                        <p:attrNameLst>
                                          <p:attrName>style.visibility</p:attrName>
                                        </p:attrNameLst>
                                      </p:cBhvr>
                                      <p:to>
                                        <p:strVal val="visible"/>
                                      </p:to>
                                    </p:set>
                                    <p:anim calcmode="lin" valueType="num">
                                      <p:cBhvr>
                                        <p:cTn id="779" dur="4000" fill="hold"/>
                                        <p:tgtEl>
                                          <p:spTgt spid="78"/>
                                        </p:tgtEl>
                                        <p:attrNameLst>
                                          <p:attrName>ppt_w</p:attrName>
                                        </p:attrNameLst>
                                      </p:cBhvr>
                                      <p:tavLst>
                                        <p:tav tm="0" fmla="#ppt_w*sin(2.5*pi*$)">
                                          <p:val>
                                            <p:fltVal val="0"/>
                                          </p:val>
                                        </p:tav>
                                        <p:tav tm="100000">
                                          <p:val>
                                            <p:fltVal val="1"/>
                                          </p:val>
                                        </p:tav>
                                      </p:tavLst>
                                    </p:anim>
                                    <p:anim calcmode="lin" valueType="num">
                                      <p:cBhvr>
                                        <p:cTn id="780" dur="4000" fill="hold"/>
                                        <p:tgtEl>
                                          <p:spTgt spid="78"/>
                                        </p:tgtEl>
                                        <p:attrNameLst>
                                          <p:attrName>ppt_h</p:attrName>
                                        </p:attrNameLst>
                                      </p:cBhvr>
                                      <p:tavLst>
                                        <p:tav tm="0">
                                          <p:val>
                                            <p:strVal val="#ppt_h"/>
                                          </p:val>
                                        </p:tav>
                                        <p:tav tm="100000">
                                          <p:val>
                                            <p:strVal val="#ppt_h"/>
                                          </p:val>
                                        </p:tav>
                                      </p:tavLst>
                                    </p:anim>
                                  </p:childTnLst>
                                </p:cTn>
                              </p:par>
                              <p:par>
                                <p:cTn id="781" presetID="2" presetClass="exit" presetSubtype="8" fill="hold" grpId="2" nodeType="withEffect">
                                  <p:stCondLst>
                                    <p:cond delay="0"/>
                                  </p:stCondLst>
                                  <p:childTnLst>
                                    <p:anim calcmode="lin" valueType="num">
                                      <p:cBhvr additive="base">
                                        <p:cTn id="782" dur="4500"/>
                                        <p:tgtEl>
                                          <p:spTgt spid="78"/>
                                        </p:tgtEl>
                                        <p:attrNameLst>
                                          <p:attrName>ppt_x</p:attrName>
                                        </p:attrNameLst>
                                      </p:cBhvr>
                                      <p:tavLst>
                                        <p:tav tm="0">
                                          <p:val>
                                            <p:strVal val="ppt_x"/>
                                          </p:val>
                                        </p:tav>
                                        <p:tav tm="100000">
                                          <p:val>
                                            <p:strVal val="0-ppt_w/2"/>
                                          </p:val>
                                        </p:tav>
                                      </p:tavLst>
                                    </p:anim>
                                    <p:anim calcmode="lin" valueType="num">
                                      <p:cBhvr additive="base">
                                        <p:cTn id="783" dur="4500"/>
                                        <p:tgtEl>
                                          <p:spTgt spid="78"/>
                                        </p:tgtEl>
                                        <p:attrNameLst>
                                          <p:attrName>ppt_y</p:attrName>
                                        </p:attrNameLst>
                                      </p:cBhvr>
                                      <p:tavLst>
                                        <p:tav tm="0">
                                          <p:val>
                                            <p:strVal val="ppt_y"/>
                                          </p:val>
                                        </p:tav>
                                        <p:tav tm="100000">
                                          <p:val>
                                            <p:strVal val="ppt_y"/>
                                          </p:val>
                                        </p:tav>
                                      </p:tavLst>
                                    </p:anim>
                                    <p:set>
                                      <p:cBhvr>
                                        <p:cTn id="784" dur="1" fill="hold">
                                          <p:stCondLst>
                                            <p:cond delay="4499"/>
                                          </p:stCondLst>
                                        </p:cTn>
                                        <p:tgtEl>
                                          <p:spTgt spid="78"/>
                                        </p:tgtEl>
                                        <p:attrNameLst>
                                          <p:attrName>style.visibility</p:attrName>
                                        </p:attrNameLst>
                                      </p:cBhvr>
                                      <p:to>
                                        <p:strVal val="hidden"/>
                                      </p:to>
                                    </p:set>
                                  </p:childTnLst>
                                </p:cTn>
                              </p:par>
                              <p:par>
                                <p:cTn id="785" presetID="3" presetClass="exit" presetSubtype="5" fill="hold" grpId="3" nodeType="withEffect">
                                  <p:stCondLst>
                                    <p:cond delay="0"/>
                                  </p:stCondLst>
                                  <p:childTnLst>
                                    <p:animEffect transition="out" filter="blinds(vertical)">
                                      <p:cBhvr>
                                        <p:cTn id="786" dur="5500"/>
                                        <p:tgtEl>
                                          <p:spTgt spid="78"/>
                                        </p:tgtEl>
                                      </p:cBhvr>
                                    </p:animEffect>
                                    <p:set>
                                      <p:cBhvr>
                                        <p:cTn id="787" dur="1" fill="hold">
                                          <p:stCondLst>
                                            <p:cond delay="5499"/>
                                          </p:stCondLst>
                                        </p:cTn>
                                        <p:tgtEl>
                                          <p:spTgt spid="78"/>
                                        </p:tgtEl>
                                        <p:attrNameLst>
                                          <p:attrName>style.visibility</p:attrName>
                                        </p:attrNameLst>
                                      </p:cBhvr>
                                      <p:to>
                                        <p:strVal val="hidden"/>
                                      </p:to>
                                    </p:set>
                                  </p:childTnLst>
                                </p:cTn>
                              </p:par>
                              <p:par>
                                <p:cTn id="788" presetID="2" presetClass="entr" presetSubtype="8" fill="hold" grpId="0" nodeType="withEffect">
                                  <p:stCondLst>
                                    <p:cond delay="0"/>
                                  </p:stCondLst>
                                  <p:childTnLst>
                                    <p:set>
                                      <p:cBhvr>
                                        <p:cTn id="789" dur="1" fill="hold">
                                          <p:stCondLst>
                                            <p:cond delay="0"/>
                                          </p:stCondLst>
                                        </p:cTn>
                                        <p:tgtEl>
                                          <p:spTgt spid="77"/>
                                        </p:tgtEl>
                                        <p:attrNameLst>
                                          <p:attrName>style.visibility</p:attrName>
                                        </p:attrNameLst>
                                      </p:cBhvr>
                                      <p:to>
                                        <p:strVal val="visible"/>
                                      </p:to>
                                    </p:set>
                                    <p:anim calcmode="lin" valueType="num">
                                      <p:cBhvr additive="base">
                                        <p:cTn id="790" dur="4000" fill="hold"/>
                                        <p:tgtEl>
                                          <p:spTgt spid="77"/>
                                        </p:tgtEl>
                                        <p:attrNameLst>
                                          <p:attrName>ppt_x</p:attrName>
                                        </p:attrNameLst>
                                      </p:cBhvr>
                                      <p:tavLst>
                                        <p:tav tm="0">
                                          <p:val>
                                            <p:strVal val="0-#ppt_w/2"/>
                                          </p:val>
                                        </p:tav>
                                        <p:tav tm="100000">
                                          <p:val>
                                            <p:strVal val="#ppt_x"/>
                                          </p:val>
                                        </p:tav>
                                      </p:tavLst>
                                    </p:anim>
                                    <p:anim calcmode="lin" valueType="num">
                                      <p:cBhvr additive="base">
                                        <p:cTn id="791" dur="4000" fill="hold"/>
                                        <p:tgtEl>
                                          <p:spTgt spid="77"/>
                                        </p:tgtEl>
                                        <p:attrNameLst>
                                          <p:attrName>ppt_y</p:attrName>
                                        </p:attrNameLst>
                                      </p:cBhvr>
                                      <p:tavLst>
                                        <p:tav tm="0">
                                          <p:val>
                                            <p:strVal val="#ppt_y"/>
                                          </p:val>
                                        </p:tav>
                                        <p:tav tm="100000">
                                          <p:val>
                                            <p:strVal val="#ppt_y"/>
                                          </p:val>
                                        </p:tav>
                                      </p:tavLst>
                                    </p:anim>
                                  </p:childTnLst>
                                </p:cTn>
                              </p:par>
                              <p:par>
                                <p:cTn id="792" presetID="19" presetClass="entr" presetSubtype="10" fill="hold" grpId="1" nodeType="withEffect">
                                  <p:stCondLst>
                                    <p:cond delay="0"/>
                                  </p:stCondLst>
                                  <p:childTnLst>
                                    <p:set>
                                      <p:cBhvr>
                                        <p:cTn id="793" dur="1" fill="hold">
                                          <p:stCondLst>
                                            <p:cond delay="0"/>
                                          </p:stCondLst>
                                        </p:cTn>
                                        <p:tgtEl>
                                          <p:spTgt spid="77"/>
                                        </p:tgtEl>
                                        <p:attrNameLst>
                                          <p:attrName>style.visibility</p:attrName>
                                        </p:attrNameLst>
                                      </p:cBhvr>
                                      <p:to>
                                        <p:strVal val="visible"/>
                                      </p:to>
                                    </p:set>
                                    <p:anim calcmode="lin" valueType="num">
                                      <p:cBhvr>
                                        <p:cTn id="794" dur="4000" fill="hold"/>
                                        <p:tgtEl>
                                          <p:spTgt spid="77"/>
                                        </p:tgtEl>
                                        <p:attrNameLst>
                                          <p:attrName>ppt_w</p:attrName>
                                        </p:attrNameLst>
                                      </p:cBhvr>
                                      <p:tavLst>
                                        <p:tav tm="0" fmla="#ppt_w*sin(2.5*pi*$)">
                                          <p:val>
                                            <p:fltVal val="0"/>
                                          </p:val>
                                        </p:tav>
                                        <p:tav tm="100000">
                                          <p:val>
                                            <p:fltVal val="1"/>
                                          </p:val>
                                        </p:tav>
                                      </p:tavLst>
                                    </p:anim>
                                    <p:anim calcmode="lin" valueType="num">
                                      <p:cBhvr>
                                        <p:cTn id="795" dur="4000" fill="hold"/>
                                        <p:tgtEl>
                                          <p:spTgt spid="77"/>
                                        </p:tgtEl>
                                        <p:attrNameLst>
                                          <p:attrName>ppt_h</p:attrName>
                                        </p:attrNameLst>
                                      </p:cBhvr>
                                      <p:tavLst>
                                        <p:tav tm="0">
                                          <p:val>
                                            <p:strVal val="#ppt_h"/>
                                          </p:val>
                                        </p:tav>
                                        <p:tav tm="100000">
                                          <p:val>
                                            <p:strVal val="#ppt_h"/>
                                          </p:val>
                                        </p:tav>
                                      </p:tavLst>
                                    </p:anim>
                                  </p:childTnLst>
                                </p:cTn>
                              </p:par>
                              <p:par>
                                <p:cTn id="796" presetID="2" presetClass="exit" presetSubtype="8" fill="hold" grpId="2" nodeType="withEffect">
                                  <p:stCondLst>
                                    <p:cond delay="0"/>
                                  </p:stCondLst>
                                  <p:childTnLst>
                                    <p:anim calcmode="lin" valueType="num">
                                      <p:cBhvr additive="base">
                                        <p:cTn id="797" dur="4500"/>
                                        <p:tgtEl>
                                          <p:spTgt spid="77"/>
                                        </p:tgtEl>
                                        <p:attrNameLst>
                                          <p:attrName>ppt_x</p:attrName>
                                        </p:attrNameLst>
                                      </p:cBhvr>
                                      <p:tavLst>
                                        <p:tav tm="0">
                                          <p:val>
                                            <p:strVal val="ppt_x"/>
                                          </p:val>
                                        </p:tav>
                                        <p:tav tm="100000">
                                          <p:val>
                                            <p:strVal val="0-ppt_w/2"/>
                                          </p:val>
                                        </p:tav>
                                      </p:tavLst>
                                    </p:anim>
                                    <p:anim calcmode="lin" valueType="num">
                                      <p:cBhvr additive="base">
                                        <p:cTn id="798" dur="4500"/>
                                        <p:tgtEl>
                                          <p:spTgt spid="77"/>
                                        </p:tgtEl>
                                        <p:attrNameLst>
                                          <p:attrName>ppt_y</p:attrName>
                                        </p:attrNameLst>
                                      </p:cBhvr>
                                      <p:tavLst>
                                        <p:tav tm="0">
                                          <p:val>
                                            <p:strVal val="ppt_y"/>
                                          </p:val>
                                        </p:tav>
                                        <p:tav tm="100000">
                                          <p:val>
                                            <p:strVal val="ppt_y"/>
                                          </p:val>
                                        </p:tav>
                                      </p:tavLst>
                                    </p:anim>
                                    <p:set>
                                      <p:cBhvr>
                                        <p:cTn id="799" dur="1" fill="hold">
                                          <p:stCondLst>
                                            <p:cond delay="4499"/>
                                          </p:stCondLst>
                                        </p:cTn>
                                        <p:tgtEl>
                                          <p:spTgt spid="77"/>
                                        </p:tgtEl>
                                        <p:attrNameLst>
                                          <p:attrName>style.visibility</p:attrName>
                                        </p:attrNameLst>
                                      </p:cBhvr>
                                      <p:to>
                                        <p:strVal val="hidden"/>
                                      </p:to>
                                    </p:set>
                                  </p:childTnLst>
                                </p:cTn>
                              </p:par>
                              <p:par>
                                <p:cTn id="800" presetID="3" presetClass="exit" presetSubtype="5" fill="hold" grpId="3" nodeType="withEffect">
                                  <p:stCondLst>
                                    <p:cond delay="0"/>
                                  </p:stCondLst>
                                  <p:childTnLst>
                                    <p:animEffect transition="out" filter="blinds(vertical)">
                                      <p:cBhvr>
                                        <p:cTn id="801" dur="5500"/>
                                        <p:tgtEl>
                                          <p:spTgt spid="77"/>
                                        </p:tgtEl>
                                      </p:cBhvr>
                                    </p:animEffect>
                                    <p:set>
                                      <p:cBhvr>
                                        <p:cTn id="802" dur="1" fill="hold">
                                          <p:stCondLst>
                                            <p:cond delay="5499"/>
                                          </p:stCondLst>
                                        </p:cTn>
                                        <p:tgtEl>
                                          <p:spTgt spid="77"/>
                                        </p:tgtEl>
                                        <p:attrNameLst>
                                          <p:attrName>style.visibility</p:attrName>
                                        </p:attrNameLst>
                                      </p:cBhvr>
                                      <p:to>
                                        <p:strVal val="hidden"/>
                                      </p:to>
                                    </p:set>
                                  </p:childTnLst>
                                </p:cTn>
                              </p:par>
                              <p:par>
                                <p:cTn id="803" presetID="2" presetClass="entr" presetSubtype="8" fill="hold" grpId="0" nodeType="withEffect">
                                  <p:stCondLst>
                                    <p:cond delay="0"/>
                                  </p:stCondLst>
                                  <p:childTnLst>
                                    <p:set>
                                      <p:cBhvr>
                                        <p:cTn id="804" dur="1" fill="hold">
                                          <p:stCondLst>
                                            <p:cond delay="0"/>
                                          </p:stCondLst>
                                        </p:cTn>
                                        <p:tgtEl>
                                          <p:spTgt spid="76"/>
                                        </p:tgtEl>
                                        <p:attrNameLst>
                                          <p:attrName>style.visibility</p:attrName>
                                        </p:attrNameLst>
                                      </p:cBhvr>
                                      <p:to>
                                        <p:strVal val="visible"/>
                                      </p:to>
                                    </p:set>
                                    <p:anim calcmode="lin" valueType="num">
                                      <p:cBhvr additive="base">
                                        <p:cTn id="805" dur="4000" fill="hold"/>
                                        <p:tgtEl>
                                          <p:spTgt spid="76"/>
                                        </p:tgtEl>
                                        <p:attrNameLst>
                                          <p:attrName>ppt_x</p:attrName>
                                        </p:attrNameLst>
                                      </p:cBhvr>
                                      <p:tavLst>
                                        <p:tav tm="0">
                                          <p:val>
                                            <p:strVal val="0-#ppt_w/2"/>
                                          </p:val>
                                        </p:tav>
                                        <p:tav tm="100000">
                                          <p:val>
                                            <p:strVal val="#ppt_x"/>
                                          </p:val>
                                        </p:tav>
                                      </p:tavLst>
                                    </p:anim>
                                    <p:anim calcmode="lin" valueType="num">
                                      <p:cBhvr additive="base">
                                        <p:cTn id="806" dur="4000" fill="hold"/>
                                        <p:tgtEl>
                                          <p:spTgt spid="76"/>
                                        </p:tgtEl>
                                        <p:attrNameLst>
                                          <p:attrName>ppt_y</p:attrName>
                                        </p:attrNameLst>
                                      </p:cBhvr>
                                      <p:tavLst>
                                        <p:tav tm="0">
                                          <p:val>
                                            <p:strVal val="#ppt_y"/>
                                          </p:val>
                                        </p:tav>
                                        <p:tav tm="100000">
                                          <p:val>
                                            <p:strVal val="#ppt_y"/>
                                          </p:val>
                                        </p:tav>
                                      </p:tavLst>
                                    </p:anim>
                                  </p:childTnLst>
                                </p:cTn>
                              </p:par>
                              <p:par>
                                <p:cTn id="807" presetID="19" presetClass="entr" presetSubtype="10" fill="hold" grpId="1" nodeType="withEffect">
                                  <p:stCondLst>
                                    <p:cond delay="0"/>
                                  </p:stCondLst>
                                  <p:childTnLst>
                                    <p:set>
                                      <p:cBhvr>
                                        <p:cTn id="808" dur="1" fill="hold">
                                          <p:stCondLst>
                                            <p:cond delay="0"/>
                                          </p:stCondLst>
                                        </p:cTn>
                                        <p:tgtEl>
                                          <p:spTgt spid="76"/>
                                        </p:tgtEl>
                                        <p:attrNameLst>
                                          <p:attrName>style.visibility</p:attrName>
                                        </p:attrNameLst>
                                      </p:cBhvr>
                                      <p:to>
                                        <p:strVal val="visible"/>
                                      </p:to>
                                    </p:set>
                                    <p:anim calcmode="lin" valueType="num">
                                      <p:cBhvr>
                                        <p:cTn id="809" dur="4000" fill="hold"/>
                                        <p:tgtEl>
                                          <p:spTgt spid="76"/>
                                        </p:tgtEl>
                                        <p:attrNameLst>
                                          <p:attrName>ppt_w</p:attrName>
                                        </p:attrNameLst>
                                      </p:cBhvr>
                                      <p:tavLst>
                                        <p:tav tm="0" fmla="#ppt_w*sin(2.5*pi*$)">
                                          <p:val>
                                            <p:fltVal val="0"/>
                                          </p:val>
                                        </p:tav>
                                        <p:tav tm="100000">
                                          <p:val>
                                            <p:fltVal val="1"/>
                                          </p:val>
                                        </p:tav>
                                      </p:tavLst>
                                    </p:anim>
                                    <p:anim calcmode="lin" valueType="num">
                                      <p:cBhvr>
                                        <p:cTn id="810" dur="4000" fill="hold"/>
                                        <p:tgtEl>
                                          <p:spTgt spid="76"/>
                                        </p:tgtEl>
                                        <p:attrNameLst>
                                          <p:attrName>ppt_h</p:attrName>
                                        </p:attrNameLst>
                                      </p:cBhvr>
                                      <p:tavLst>
                                        <p:tav tm="0">
                                          <p:val>
                                            <p:strVal val="#ppt_h"/>
                                          </p:val>
                                        </p:tav>
                                        <p:tav tm="100000">
                                          <p:val>
                                            <p:strVal val="#ppt_h"/>
                                          </p:val>
                                        </p:tav>
                                      </p:tavLst>
                                    </p:anim>
                                  </p:childTnLst>
                                </p:cTn>
                              </p:par>
                              <p:par>
                                <p:cTn id="811" presetID="2" presetClass="exit" presetSubtype="8" fill="hold" grpId="2" nodeType="withEffect">
                                  <p:stCondLst>
                                    <p:cond delay="0"/>
                                  </p:stCondLst>
                                  <p:childTnLst>
                                    <p:anim calcmode="lin" valueType="num">
                                      <p:cBhvr additive="base">
                                        <p:cTn id="812" dur="4500"/>
                                        <p:tgtEl>
                                          <p:spTgt spid="76"/>
                                        </p:tgtEl>
                                        <p:attrNameLst>
                                          <p:attrName>ppt_x</p:attrName>
                                        </p:attrNameLst>
                                      </p:cBhvr>
                                      <p:tavLst>
                                        <p:tav tm="0">
                                          <p:val>
                                            <p:strVal val="ppt_x"/>
                                          </p:val>
                                        </p:tav>
                                        <p:tav tm="100000">
                                          <p:val>
                                            <p:strVal val="0-ppt_w/2"/>
                                          </p:val>
                                        </p:tav>
                                      </p:tavLst>
                                    </p:anim>
                                    <p:anim calcmode="lin" valueType="num">
                                      <p:cBhvr additive="base">
                                        <p:cTn id="813" dur="4500"/>
                                        <p:tgtEl>
                                          <p:spTgt spid="76"/>
                                        </p:tgtEl>
                                        <p:attrNameLst>
                                          <p:attrName>ppt_y</p:attrName>
                                        </p:attrNameLst>
                                      </p:cBhvr>
                                      <p:tavLst>
                                        <p:tav tm="0">
                                          <p:val>
                                            <p:strVal val="ppt_y"/>
                                          </p:val>
                                        </p:tav>
                                        <p:tav tm="100000">
                                          <p:val>
                                            <p:strVal val="ppt_y"/>
                                          </p:val>
                                        </p:tav>
                                      </p:tavLst>
                                    </p:anim>
                                    <p:set>
                                      <p:cBhvr>
                                        <p:cTn id="814" dur="1" fill="hold">
                                          <p:stCondLst>
                                            <p:cond delay="4499"/>
                                          </p:stCondLst>
                                        </p:cTn>
                                        <p:tgtEl>
                                          <p:spTgt spid="76"/>
                                        </p:tgtEl>
                                        <p:attrNameLst>
                                          <p:attrName>style.visibility</p:attrName>
                                        </p:attrNameLst>
                                      </p:cBhvr>
                                      <p:to>
                                        <p:strVal val="hidden"/>
                                      </p:to>
                                    </p:set>
                                  </p:childTnLst>
                                </p:cTn>
                              </p:par>
                              <p:par>
                                <p:cTn id="815" presetID="3" presetClass="exit" presetSubtype="5" fill="hold" grpId="3" nodeType="withEffect">
                                  <p:stCondLst>
                                    <p:cond delay="0"/>
                                  </p:stCondLst>
                                  <p:childTnLst>
                                    <p:animEffect transition="out" filter="blinds(vertical)">
                                      <p:cBhvr>
                                        <p:cTn id="816" dur="5500"/>
                                        <p:tgtEl>
                                          <p:spTgt spid="76"/>
                                        </p:tgtEl>
                                      </p:cBhvr>
                                    </p:animEffect>
                                    <p:set>
                                      <p:cBhvr>
                                        <p:cTn id="817" dur="1" fill="hold">
                                          <p:stCondLst>
                                            <p:cond delay="5499"/>
                                          </p:stCondLst>
                                        </p:cTn>
                                        <p:tgtEl>
                                          <p:spTgt spid="76"/>
                                        </p:tgtEl>
                                        <p:attrNameLst>
                                          <p:attrName>style.visibility</p:attrName>
                                        </p:attrNameLst>
                                      </p:cBhvr>
                                      <p:to>
                                        <p:strVal val="hidden"/>
                                      </p:to>
                                    </p:set>
                                  </p:childTnLst>
                                </p:cTn>
                              </p:par>
                              <p:par>
                                <p:cTn id="818" presetID="2" presetClass="entr" presetSubtype="8" fill="hold" grpId="0" nodeType="withEffect">
                                  <p:stCondLst>
                                    <p:cond delay="0"/>
                                  </p:stCondLst>
                                  <p:childTnLst>
                                    <p:set>
                                      <p:cBhvr>
                                        <p:cTn id="819" dur="1" fill="hold">
                                          <p:stCondLst>
                                            <p:cond delay="0"/>
                                          </p:stCondLst>
                                        </p:cTn>
                                        <p:tgtEl>
                                          <p:spTgt spid="75"/>
                                        </p:tgtEl>
                                        <p:attrNameLst>
                                          <p:attrName>style.visibility</p:attrName>
                                        </p:attrNameLst>
                                      </p:cBhvr>
                                      <p:to>
                                        <p:strVal val="visible"/>
                                      </p:to>
                                    </p:set>
                                    <p:anim calcmode="lin" valueType="num">
                                      <p:cBhvr additive="base">
                                        <p:cTn id="820" dur="4000" fill="hold"/>
                                        <p:tgtEl>
                                          <p:spTgt spid="75"/>
                                        </p:tgtEl>
                                        <p:attrNameLst>
                                          <p:attrName>ppt_x</p:attrName>
                                        </p:attrNameLst>
                                      </p:cBhvr>
                                      <p:tavLst>
                                        <p:tav tm="0">
                                          <p:val>
                                            <p:strVal val="0-#ppt_w/2"/>
                                          </p:val>
                                        </p:tav>
                                        <p:tav tm="100000">
                                          <p:val>
                                            <p:strVal val="#ppt_x"/>
                                          </p:val>
                                        </p:tav>
                                      </p:tavLst>
                                    </p:anim>
                                    <p:anim calcmode="lin" valueType="num">
                                      <p:cBhvr additive="base">
                                        <p:cTn id="821" dur="4000" fill="hold"/>
                                        <p:tgtEl>
                                          <p:spTgt spid="75"/>
                                        </p:tgtEl>
                                        <p:attrNameLst>
                                          <p:attrName>ppt_y</p:attrName>
                                        </p:attrNameLst>
                                      </p:cBhvr>
                                      <p:tavLst>
                                        <p:tav tm="0">
                                          <p:val>
                                            <p:strVal val="#ppt_y"/>
                                          </p:val>
                                        </p:tav>
                                        <p:tav tm="100000">
                                          <p:val>
                                            <p:strVal val="#ppt_y"/>
                                          </p:val>
                                        </p:tav>
                                      </p:tavLst>
                                    </p:anim>
                                  </p:childTnLst>
                                </p:cTn>
                              </p:par>
                              <p:par>
                                <p:cTn id="822" presetID="19" presetClass="entr" presetSubtype="10" fill="hold" grpId="1" nodeType="withEffect">
                                  <p:stCondLst>
                                    <p:cond delay="0"/>
                                  </p:stCondLst>
                                  <p:childTnLst>
                                    <p:set>
                                      <p:cBhvr>
                                        <p:cTn id="823" dur="1" fill="hold">
                                          <p:stCondLst>
                                            <p:cond delay="0"/>
                                          </p:stCondLst>
                                        </p:cTn>
                                        <p:tgtEl>
                                          <p:spTgt spid="75"/>
                                        </p:tgtEl>
                                        <p:attrNameLst>
                                          <p:attrName>style.visibility</p:attrName>
                                        </p:attrNameLst>
                                      </p:cBhvr>
                                      <p:to>
                                        <p:strVal val="visible"/>
                                      </p:to>
                                    </p:set>
                                    <p:anim calcmode="lin" valueType="num">
                                      <p:cBhvr>
                                        <p:cTn id="824" dur="4000" fill="hold"/>
                                        <p:tgtEl>
                                          <p:spTgt spid="75"/>
                                        </p:tgtEl>
                                        <p:attrNameLst>
                                          <p:attrName>ppt_w</p:attrName>
                                        </p:attrNameLst>
                                      </p:cBhvr>
                                      <p:tavLst>
                                        <p:tav tm="0" fmla="#ppt_w*sin(2.5*pi*$)">
                                          <p:val>
                                            <p:fltVal val="0"/>
                                          </p:val>
                                        </p:tav>
                                        <p:tav tm="100000">
                                          <p:val>
                                            <p:fltVal val="1"/>
                                          </p:val>
                                        </p:tav>
                                      </p:tavLst>
                                    </p:anim>
                                    <p:anim calcmode="lin" valueType="num">
                                      <p:cBhvr>
                                        <p:cTn id="825" dur="4000" fill="hold"/>
                                        <p:tgtEl>
                                          <p:spTgt spid="75"/>
                                        </p:tgtEl>
                                        <p:attrNameLst>
                                          <p:attrName>ppt_h</p:attrName>
                                        </p:attrNameLst>
                                      </p:cBhvr>
                                      <p:tavLst>
                                        <p:tav tm="0">
                                          <p:val>
                                            <p:strVal val="#ppt_h"/>
                                          </p:val>
                                        </p:tav>
                                        <p:tav tm="100000">
                                          <p:val>
                                            <p:strVal val="#ppt_h"/>
                                          </p:val>
                                        </p:tav>
                                      </p:tavLst>
                                    </p:anim>
                                  </p:childTnLst>
                                </p:cTn>
                              </p:par>
                              <p:par>
                                <p:cTn id="826" presetID="2" presetClass="exit" presetSubtype="8" fill="hold" grpId="2" nodeType="withEffect">
                                  <p:stCondLst>
                                    <p:cond delay="0"/>
                                  </p:stCondLst>
                                  <p:childTnLst>
                                    <p:anim calcmode="lin" valueType="num">
                                      <p:cBhvr additive="base">
                                        <p:cTn id="827" dur="4500"/>
                                        <p:tgtEl>
                                          <p:spTgt spid="75"/>
                                        </p:tgtEl>
                                        <p:attrNameLst>
                                          <p:attrName>ppt_x</p:attrName>
                                        </p:attrNameLst>
                                      </p:cBhvr>
                                      <p:tavLst>
                                        <p:tav tm="0">
                                          <p:val>
                                            <p:strVal val="ppt_x"/>
                                          </p:val>
                                        </p:tav>
                                        <p:tav tm="100000">
                                          <p:val>
                                            <p:strVal val="0-ppt_w/2"/>
                                          </p:val>
                                        </p:tav>
                                      </p:tavLst>
                                    </p:anim>
                                    <p:anim calcmode="lin" valueType="num">
                                      <p:cBhvr additive="base">
                                        <p:cTn id="828" dur="4500"/>
                                        <p:tgtEl>
                                          <p:spTgt spid="75"/>
                                        </p:tgtEl>
                                        <p:attrNameLst>
                                          <p:attrName>ppt_y</p:attrName>
                                        </p:attrNameLst>
                                      </p:cBhvr>
                                      <p:tavLst>
                                        <p:tav tm="0">
                                          <p:val>
                                            <p:strVal val="ppt_y"/>
                                          </p:val>
                                        </p:tav>
                                        <p:tav tm="100000">
                                          <p:val>
                                            <p:strVal val="ppt_y"/>
                                          </p:val>
                                        </p:tav>
                                      </p:tavLst>
                                    </p:anim>
                                    <p:set>
                                      <p:cBhvr>
                                        <p:cTn id="829" dur="1" fill="hold">
                                          <p:stCondLst>
                                            <p:cond delay="4499"/>
                                          </p:stCondLst>
                                        </p:cTn>
                                        <p:tgtEl>
                                          <p:spTgt spid="75"/>
                                        </p:tgtEl>
                                        <p:attrNameLst>
                                          <p:attrName>style.visibility</p:attrName>
                                        </p:attrNameLst>
                                      </p:cBhvr>
                                      <p:to>
                                        <p:strVal val="hidden"/>
                                      </p:to>
                                    </p:set>
                                  </p:childTnLst>
                                </p:cTn>
                              </p:par>
                              <p:par>
                                <p:cTn id="830" presetID="3" presetClass="exit" presetSubtype="5" fill="hold" grpId="3" nodeType="withEffect">
                                  <p:stCondLst>
                                    <p:cond delay="0"/>
                                  </p:stCondLst>
                                  <p:childTnLst>
                                    <p:animEffect transition="out" filter="blinds(vertical)">
                                      <p:cBhvr>
                                        <p:cTn id="831" dur="5500"/>
                                        <p:tgtEl>
                                          <p:spTgt spid="75"/>
                                        </p:tgtEl>
                                      </p:cBhvr>
                                    </p:animEffect>
                                    <p:set>
                                      <p:cBhvr>
                                        <p:cTn id="832" dur="1" fill="hold">
                                          <p:stCondLst>
                                            <p:cond delay="5499"/>
                                          </p:stCondLst>
                                        </p:cTn>
                                        <p:tgtEl>
                                          <p:spTgt spid="75"/>
                                        </p:tgtEl>
                                        <p:attrNameLst>
                                          <p:attrName>style.visibility</p:attrName>
                                        </p:attrNameLst>
                                      </p:cBhvr>
                                      <p:to>
                                        <p:strVal val="hidden"/>
                                      </p:to>
                                    </p:set>
                                  </p:childTnLst>
                                </p:cTn>
                              </p:par>
                              <p:par>
                                <p:cTn id="833" presetID="2" presetClass="entr" presetSubtype="8" fill="hold" grpId="0" nodeType="withEffect">
                                  <p:stCondLst>
                                    <p:cond delay="0"/>
                                  </p:stCondLst>
                                  <p:childTnLst>
                                    <p:set>
                                      <p:cBhvr>
                                        <p:cTn id="834" dur="1" fill="hold">
                                          <p:stCondLst>
                                            <p:cond delay="0"/>
                                          </p:stCondLst>
                                        </p:cTn>
                                        <p:tgtEl>
                                          <p:spTgt spid="74"/>
                                        </p:tgtEl>
                                        <p:attrNameLst>
                                          <p:attrName>style.visibility</p:attrName>
                                        </p:attrNameLst>
                                      </p:cBhvr>
                                      <p:to>
                                        <p:strVal val="visible"/>
                                      </p:to>
                                    </p:set>
                                    <p:anim calcmode="lin" valueType="num">
                                      <p:cBhvr additive="base">
                                        <p:cTn id="835" dur="4000" fill="hold"/>
                                        <p:tgtEl>
                                          <p:spTgt spid="74"/>
                                        </p:tgtEl>
                                        <p:attrNameLst>
                                          <p:attrName>ppt_x</p:attrName>
                                        </p:attrNameLst>
                                      </p:cBhvr>
                                      <p:tavLst>
                                        <p:tav tm="0">
                                          <p:val>
                                            <p:strVal val="0-#ppt_w/2"/>
                                          </p:val>
                                        </p:tav>
                                        <p:tav tm="100000">
                                          <p:val>
                                            <p:strVal val="#ppt_x"/>
                                          </p:val>
                                        </p:tav>
                                      </p:tavLst>
                                    </p:anim>
                                    <p:anim calcmode="lin" valueType="num">
                                      <p:cBhvr additive="base">
                                        <p:cTn id="836" dur="4000" fill="hold"/>
                                        <p:tgtEl>
                                          <p:spTgt spid="74"/>
                                        </p:tgtEl>
                                        <p:attrNameLst>
                                          <p:attrName>ppt_y</p:attrName>
                                        </p:attrNameLst>
                                      </p:cBhvr>
                                      <p:tavLst>
                                        <p:tav tm="0">
                                          <p:val>
                                            <p:strVal val="#ppt_y"/>
                                          </p:val>
                                        </p:tav>
                                        <p:tav tm="100000">
                                          <p:val>
                                            <p:strVal val="#ppt_y"/>
                                          </p:val>
                                        </p:tav>
                                      </p:tavLst>
                                    </p:anim>
                                  </p:childTnLst>
                                </p:cTn>
                              </p:par>
                              <p:par>
                                <p:cTn id="837" presetID="19" presetClass="entr" presetSubtype="10" fill="hold" grpId="1" nodeType="withEffect">
                                  <p:stCondLst>
                                    <p:cond delay="0"/>
                                  </p:stCondLst>
                                  <p:childTnLst>
                                    <p:set>
                                      <p:cBhvr>
                                        <p:cTn id="838" dur="1" fill="hold">
                                          <p:stCondLst>
                                            <p:cond delay="0"/>
                                          </p:stCondLst>
                                        </p:cTn>
                                        <p:tgtEl>
                                          <p:spTgt spid="74"/>
                                        </p:tgtEl>
                                        <p:attrNameLst>
                                          <p:attrName>style.visibility</p:attrName>
                                        </p:attrNameLst>
                                      </p:cBhvr>
                                      <p:to>
                                        <p:strVal val="visible"/>
                                      </p:to>
                                    </p:set>
                                    <p:anim calcmode="lin" valueType="num">
                                      <p:cBhvr>
                                        <p:cTn id="839" dur="4000" fill="hold"/>
                                        <p:tgtEl>
                                          <p:spTgt spid="74"/>
                                        </p:tgtEl>
                                        <p:attrNameLst>
                                          <p:attrName>ppt_w</p:attrName>
                                        </p:attrNameLst>
                                      </p:cBhvr>
                                      <p:tavLst>
                                        <p:tav tm="0" fmla="#ppt_w*sin(2.5*pi*$)">
                                          <p:val>
                                            <p:fltVal val="0"/>
                                          </p:val>
                                        </p:tav>
                                        <p:tav tm="100000">
                                          <p:val>
                                            <p:fltVal val="1"/>
                                          </p:val>
                                        </p:tav>
                                      </p:tavLst>
                                    </p:anim>
                                    <p:anim calcmode="lin" valueType="num">
                                      <p:cBhvr>
                                        <p:cTn id="840" dur="4000" fill="hold"/>
                                        <p:tgtEl>
                                          <p:spTgt spid="74"/>
                                        </p:tgtEl>
                                        <p:attrNameLst>
                                          <p:attrName>ppt_h</p:attrName>
                                        </p:attrNameLst>
                                      </p:cBhvr>
                                      <p:tavLst>
                                        <p:tav tm="0">
                                          <p:val>
                                            <p:strVal val="#ppt_h"/>
                                          </p:val>
                                        </p:tav>
                                        <p:tav tm="100000">
                                          <p:val>
                                            <p:strVal val="#ppt_h"/>
                                          </p:val>
                                        </p:tav>
                                      </p:tavLst>
                                    </p:anim>
                                  </p:childTnLst>
                                </p:cTn>
                              </p:par>
                              <p:par>
                                <p:cTn id="841" presetID="2" presetClass="exit" presetSubtype="8" fill="hold" grpId="2" nodeType="withEffect">
                                  <p:stCondLst>
                                    <p:cond delay="0"/>
                                  </p:stCondLst>
                                  <p:childTnLst>
                                    <p:anim calcmode="lin" valueType="num">
                                      <p:cBhvr additive="base">
                                        <p:cTn id="842" dur="4500"/>
                                        <p:tgtEl>
                                          <p:spTgt spid="74"/>
                                        </p:tgtEl>
                                        <p:attrNameLst>
                                          <p:attrName>ppt_x</p:attrName>
                                        </p:attrNameLst>
                                      </p:cBhvr>
                                      <p:tavLst>
                                        <p:tav tm="0">
                                          <p:val>
                                            <p:strVal val="ppt_x"/>
                                          </p:val>
                                        </p:tav>
                                        <p:tav tm="100000">
                                          <p:val>
                                            <p:strVal val="0-ppt_w/2"/>
                                          </p:val>
                                        </p:tav>
                                      </p:tavLst>
                                    </p:anim>
                                    <p:anim calcmode="lin" valueType="num">
                                      <p:cBhvr additive="base">
                                        <p:cTn id="843" dur="4500"/>
                                        <p:tgtEl>
                                          <p:spTgt spid="74"/>
                                        </p:tgtEl>
                                        <p:attrNameLst>
                                          <p:attrName>ppt_y</p:attrName>
                                        </p:attrNameLst>
                                      </p:cBhvr>
                                      <p:tavLst>
                                        <p:tav tm="0">
                                          <p:val>
                                            <p:strVal val="ppt_y"/>
                                          </p:val>
                                        </p:tav>
                                        <p:tav tm="100000">
                                          <p:val>
                                            <p:strVal val="ppt_y"/>
                                          </p:val>
                                        </p:tav>
                                      </p:tavLst>
                                    </p:anim>
                                    <p:set>
                                      <p:cBhvr>
                                        <p:cTn id="844" dur="1" fill="hold">
                                          <p:stCondLst>
                                            <p:cond delay="4499"/>
                                          </p:stCondLst>
                                        </p:cTn>
                                        <p:tgtEl>
                                          <p:spTgt spid="74"/>
                                        </p:tgtEl>
                                        <p:attrNameLst>
                                          <p:attrName>style.visibility</p:attrName>
                                        </p:attrNameLst>
                                      </p:cBhvr>
                                      <p:to>
                                        <p:strVal val="hidden"/>
                                      </p:to>
                                    </p:set>
                                  </p:childTnLst>
                                </p:cTn>
                              </p:par>
                              <p:par>
                                <p:cTn id="845" presetID="3" presetClass="exit" presetSubtype="5" fill="hold" grpId="3" nodeType="withEffect">
                                  <p:stCondLst>
                                    <p:cond delay="0"/>
                                  </p:stCondLst>
                                  <p:childTnLst>
                                    <p:animEffect transition="out" filter="blinds(vertical)">
                                      <p:cBhvr>
                                        <p:cTn id="846" dur="5500"/>
                                        <p:tgtEl>
                                          <p:spTgt spid="74"/>
                                        </p:tgtEl>
                                      </p:cBhvr>
                                    </p:animEffect>
                                    <p:set>
                                      <p:cBhvr>
                                        <p:cTn id="847" dur="1" fill="hold">
                                          <p:stCondLst>
                                            <p:cond delay="5499"/>
                                          </p:stCondLst>
                                        </p:cTn>
                                        <p:tgtEl>
                                          <p:spTgt spid="74"/>
                                        </p:tgtEl>
                                        <p:attrNameLst>
                                          <p:attrName>style.visibility</p:attrName>
                                        </p:attrNameLst>
                                      </p:cBhvr>
                                      <p:to>
                                        <p:strVal val="hidden"/>
                                      </p:to>
                                    </p:set>
                                  </p:childTnLst>
                                </p:cTn>
                              </p:par>
                              <p:par>
                                <p:cTn id="848" presetID="2" presetClass="entr" presetSubtype="8" fill="hold" grpId="0" nodeType="withEffect">
                                  <p:stCondLst>
                                    <p:cond delay="0"/>
                                  </p:stCondLst>
                                  <p:childTnLst>
                                    <p:set>
                                      <p:cBhvr>
                                        <p:cTn id="849" dur="1" fill="hold">
                                          <p:stCondLst>
                                            <p:cond delay="0"/>
                                          </p:stCondLst>
                                        </p:cTn>
                                        <p:tgtEl>
                                          <p:spTgt spid="73"/>
                                        </p:tgtEl>
                                        <p:attrNameLst>
                                          <p:attrName>style.visibility</p:attrName>
                                        </p:attrNameLst>
                                      </p:cBhvr>
                                      <p:to>
                                        <p:strVal val="visible"/>
                                      </p:to>
                                    </p:set>
                                    <p:anim calcmode="lin" valueType="num">
                                      <p:cBhvr additive="base">
                                        <p:cTn id="850" dur="4000" fill="hold"/>
                                        <p:tgtEl>
                                          <p:spTgt spid="73"/>
                                        </p:tgtEl>
                                        <p:attrNameLst>
                                          <p:attrName>ppt_x</p:attrName>
                                        </p:attrNameLst>
                                      </p:cBhvr>
                                      <p:tavLst>
                                        <p:tav tm="0">
                                          <p:val>
                                            <p:strVal val="0-#ppt_w/2"/>
                                          </p:val>
                                        </p:tav>
                                        <p:tav tm="100000">
                                          <p:val>
                                            <p:strVal val="#ppt_x"/>
                                          </p:val>
                                        </p:tav>
                                      </p:tavLst>
                                    </p:anim>
                                    <p:anim calcmode="lin" valueType="num">
                                      <p:cBhvr additive="base">
                                        <p:cTn id="851" dur="4000" fill="hold"/>
                                        <p:tgtEl>
                                          <p:spTgt spid="73"/>
                                        </p:tgtEl>
                                        <p:attrNameLst>
                                          <p:attrName>ppt_y</p:attrName>
                                        </p:attrNameLst>
                                      </p:cBhvr>
                                      <p:tavLst>
                                        <p:tav tm="0">
                                          <p:val>
                                            <p:strVal val="#ppt_y"/>
                                          </p:val>
                                        </p:tav>
                                        <p:tav tm="100000">
                                          <p:val>
                                            <p:strVal val="#ppt_y"/>
                                          </p:val>
                                        </p:tav>
                                      </p:tavLst>
                                    </p:anim>
                                  </p:childTnLst>
                                </p:cTn>
                              </p:par>
                              <p:par>
                                <p:cTn id="852" presetID="19" presetClass="entr" presetSubtype="10" fill="hold" grpId="1" nodeType="withEffect">
                                  <p:stCondLst>
                                    <p:cond delay="0"/>
                                  </p:stCondLst>
                                  <p:childTnLst>
                                    <p:set>
                                      <p:cBhvr>
                                        <p:cTn id="853" dur="1" fill="hold">
                                          <p:stCondLst>
                                            <p:cond delay="0"/>
                                          </p:stCondLst>
                                        </p:cTn>
                                        <p:tgtEl>
                                          <p:spTgt spid="73"/>
                                        </p:tgtEl>
                                        <p:attrNameLst>
                                          <p:attrName>style.visibility</p:attrName>
                                        </p:attrNameLst>
                                      </p:cBhvr>
                                      <p:to>
                                        <p:strVal val="visible"/>
                                      </p:to>
                                    </p:set>
                                    <p:anim calcmode="lin" valueType="num">
                                      <p:cBhvr>
                                        <p:cTn id="854" dur="4000" fill="hold"/>
                                        <p:tgtEl>
                                          <p:spTgt spid="73"/>
                                        </p:tgtEl>
                                        <p:attrNameLst>
                                          <p:attrName>ppt_w</p:attrName>
                                        </p:attrNameLst>
                                      </p:cBhvr>
                                      <p:tavLst>
                                        <p:tav tm="0" fmla="#ppt_w*sin(2.5*pi*$)">
                                          <p:val>
                                            <p:fltVal val="0"/>
                                          </p:val>
                                        </p:tav>
                                        <p:tav tm="100000">
                                          <p:val>
                                            <p:fltVal val="1"/>
                                          </p:val>
                                        </p:tav>
                                      </p:tavLst>
                                    </p:anim>
                                    <p:anim calcmode="lin" valueType="num">
                                      <p:cBhvr>
                                        <p:cTn id="855" dur="4000" fill="hold"/>
                                        <p:tgtEl>
                                          <p:spTgt spid="73"/>
                                        </p:tgtEl>
                                        <p:attrNameLst>
                                          <p:attrName>ppt_h</p:attrName>
                                        </p:attrNameLst>
                                      </p:cBhvr>
                                      <p:tavLst>
                                        <p:tav tm="0">
                                          <p:val>
                                            <p:strVal val="#ppt_h"/>
                                          </p:val>
                                        </p:tav>
                                        <p:tav tm="100000">
                                          <p:val>
                                            <p:strVal val="#ppt_h"/>
                                          </p:val>
                                        </p:tav>
                                      </p:tavLst>
                                    </p:anim>
                                  </p:childTnLst>
                                </p:cTn>
                              </p:par>
                              <p:par>
                                <p:cTn id="856" presetID="2" presetClass="exit" presetSubtype="8" fill="hold" grpId="2" nodeType="withEffect">
                                  <p:stCondLst>
                                    <p:cond delay="0"/>
                                  </p:stCondLst>
                                  <p:childTnLst>
                                    <p:anim calcmode="lin" valueType="num">
                                      <p:cBhvr additive="base">
                                        <p:cTn id="857" dur="4500"/>
                                        <p:tgtEl>
                                          <p:spTgt spid="73"/>
                                        </p:tgtEl>
                                        <p:attrNameLst>
                                          <p:attrName>ppt_x</p:attrName>
                                        </p:attrNameLst>
                                      </p:cBhvr>
                                      <p:tavLst>
                                        <p:tav tm="0">
                                          <p:val>
                                            <p:strVal val="ppt_x"/>
                                          </p:val>
                                        </p:tav>
                                        <p:tav tm="100000">
                                          <p:val>
                                            <p:strVal val="0-ppt_w/2"/>
                                          </p:val>
                                        </p:tav>
                                      </p:tavLst>
                                    </p:anim>
                                    <p:anim calcmode="lin" valueType="num">
                                      <p:cBhvr additive="base">
                                        <p:cTn id="858" dur="4500"/>
                                        <p:tgtEl>
                                          <p:spTgt spid="73"/>
                                        </p:tgtEl>
                                        <p:attrNameLst>
                                          <p:attrName>ppt_y</p:attrName>
                                        </p:attrNameLst>
                                      </p:cBhvr>
                                      <p:tavLst>
                                        <p:tav tm="0">
                                          <p:val>
                                            <p:strVal val="ppt_y"/>
                                          </p:val>
                                        </p:tav>
                                        <p:tav tm="100000">
                                          <p:val>
                                            <p:strVal val="ppt_y"/>
                                          </p:val>
                                        </p:tav>
                                      </p:tavLst>
                                    </p:anim>
                                    <p:set>
                                      <p:cBhvr>
                                        <p:cTn id="859" dur="1" fill="hold">
                                          <p:stCondLst>
                                            <p:cond delay="4499"/>
                                          </p:stCondLst>
                                        </p:cTn>
                                        <p:tgtEl>
                                          <p:spTgt spid="73"/>
                                        </p:tgtEl>
                                        <p:attrNameLst>
                                          <p:attrName>style.visibility</p:attrName>
                                        </p:attrNameLst>
                                      </p:cBhvr>
                                      <p:to>
                                        <p:strVal val="hidden"/>
                                      </p:to>
                                    </p:set>
                                  </p:childTnLst>
                                </p:cTn>
                              </p:par>
                              <p:par>
                                <p:cTn id="860" presetID="3" presetClass="exit" presetSubtype="5" fill="hold" grpId="3" nodeType="withEffect">
                                  <p:stCondLst>
                                    <p:cond delay="0"/>
                                  </p:stCondLst>
                                  <p:childTnLst>
                                    <p:animEffect transition="out" filter="blinds(vertical)">
                                      <p:cBhvr>
                                        <p:cTn id="861" dur="5500"/>
                                        <p:tgtEl>
                                          <p:spTgt spid="73"/>
                                        </p:tgtEl>
                                      </p:cBhvr>
                                    </p:animEffect>
                                    <p:set>
                                      <p:cBhvr>
                                        <p:cTn id="862" dur="1" fill="hold">
                                          <p:stCondLst>
                                            <p:cond delay="5499"/>
                                          </p:stCondLst>
                                        </p:cTn>
                                        <p:tgtEl>
                                          <p:spTgt spid="73"/>
                                        </p:tgtEl>
                                        <p:attrNameLst>
                                          <p:attrName>style.visibility</p:attrName>
                                        </p:attrNameLst>
                                      </p:cBhvr>
                                      <p:to>
                                        <p:strVal val="hidden"/>
                                      </p:to>
                                    </p:set>
                                  </p:childTnLst>
                                </p:cTn>
                              </p:par>
                              <p:par>
                                <p:cTn id="863" presetID="2" presetClass="entr" presetSubtype="8" fill="hold" grpId="0" nodeType="withEffect">
                                  <p:stCondLst>
                                    <p:cond delay="0"/>
                                  </p:stCondLst>
                                  <p:childTnLst>
                                    <p:set>
                                      <p:cBhvr>
                                        <p:cTn id="864" dur="1" fill="hold">
                                          <p:stCondLst>
                                            <p:cond delay="0"/>
                                          </p:stCondLst>
                                        </p:cTn>
                                        <p:tgtEl>
                                          <p:spTgt spid="72"/>
                                        </p:tgtEl>
                                        <p:attrNameLst>
                                          <p:attrName>style.visibility</p:attrName>
                                        </p:attrNameLst>
                                      </p:cBhvr>
                                      <p:to>
                                        <p:strVal val="visible"/>
                                      </p:to>
                                    </p:set>
                                    <p:anim calcmode="lin" valueType="num">
                                      <p:cBhvr additive="base">
                                        <p:cTn id="865" dur="4000" fill="hold"/>
                                        <p:tgtEl>
                                          <p:spTgt spid="72"/>
                                        </p:tgtEl>
                                        <p:attrNameLst>
                                          <p:attrName>ppt_x</p:attrName>
                                        </p:attrNameLst>
                                      </p:cBhvr>
                                      <p:tavLst>
                                        <p:tav tm="0">
                                          <p:val>
                                            <p:strVal val="0-#ppt_w/2"/>
                                          </p:val>
                                        </p:tav>
                                        <p:tav tm="100000">
                                          <p:val>
                                            <p:strVal val="#ppt_x"/>
                                          </p:val>
                                        </p:tav>
                                      </p:tavLst>
                                    </p:anim>
                                    <p:anim calcmode="lin" valueType="num">
                                      <p:cBhvr additive="base">
                                        <p:cTn id="866" dur="4000" fill="hold"/>
                                        <p:tgtEl>
                                          <p:spTgt spid="72"/>
                                        </p:tgtEl>
                                        <p:attrNameLst>
                                          <p:attrName>ppt_y</p:attrName>
                                        </p:attrNameLst>
                                      </p:cBhvr>
                                      <p:tavLst>
                                        <p:tav tm="0">
                                          <p:val>
                                            <p:strVal val="#ppt_y"/>
                                          </p:val>
                                        </p:tav>
                                        <p:tav tm="100000">
                                          <p:val>
                                            <p:strVal val="#ppt_y"/>
                                          </p:val>
                                        </p:tav>
                                      </p:tavLst>
                                    </p:anim>
                                  </p:childTnLst>
                                </p:cTn>
                              </p:par>
                              <p:par>
                                <p:cTn id="867" presetID="19" presetClass="entr" presetSubtype="10" fill="hold" grpId="1" nodeType="withEffect">
                                  <p:stCondLst>
                                    <p:cond delay="0"/>
                                  </p:stCondLst>
                                  <p:childTnLst>
                                    <p:set>
                                      <p:cBhvr>
                                        <p:cTn id="868" dur="1" fill="hold">
                                          <p:stCondLst>
                                            <p:cond delay="0"/>
                                          </p:stCondLst>
                                        </p:cTn>
                                        <p:tgtEl>
                                          <p:spTgt spid="72"/>
                                        </p:tgtEl>
                                        <p:attrNameLst>
                                          <p:attrName>style.visibility</p:attrName>
                                        </p:attrNameLst>
                                      </p:cBhvr>
                                      <p:to>
                                        <p:strVal val="visible"/>
                                      </p:to>
                                    </p:set>
                                    <p:anim calcmode="lin" valueType="num">
                                      <p:cBhvr>
                                        <p:cTn id="869" dur="4000" fill="hold"/>
                                        <p:tgtEl>
                                          <p:spTgt spid="72"/>
                                        </p:tgtEl>
                                        <p:attrNameLst>
                                          <p:attrName>ppt_w</p:attrName>
                                        </p:attrNameLst>
                                      </p:cBhvr>
                                      <p:tavLst>
                                        <p:tav tm="0" fmla="#ppt_w*sin(2.5*pi*$)">
                                          <p:val>
                                            <p:fltVal val="0"/>
                                          </p:val>
                                        </p:tav>
                                        <p:tav tm="100000">
                                          <p:val>
                                            <p:fltVal val="1"/>
                                          </p:val>
                                        </p:tav>
                                      </p:tavLst>
                                    </p:anim>
                                    <p:anim calcmode="lin" valueType="num">
                                      <p:cBhvr>
                                        <p:cTn id="870" dur="4000" fill="hold"/>
                                        <p:tgtEl>
                                          <p:spTgt spid="72"/>
                                        </p:tgtEl>
                                        <p:attrNameLst>
                                          <p:attrName>ppt_h</p:attrName>
                                        </p:attrNameLst>
                                      </p:cBhvr>
                                      <p:tavLst>
                                        <p:tav tm="0">
                                          <p:val>
                                            <p:strVal val="#ppt_h"/>
                                          </p:val>
                                        </p:tav>
                                        <p:tav tm="100000">
                                          <p:val>
                                            <p:strVal val="#ppt_h"/>
                                          </p:val>
                                        </p:tav>
                                      </p:tavLst>
                                    </p:anim>
                                  </p:childTnLst>
                                </p:cTn>
                              </p:par>
                              <p:par>
                                <p:cTn id="871" presetID="2" presetClass="exit" presetSubtype="8" fill="hold" grpId="2" nodeType="withEffect">
                                  <p:stCondLst>
                                    <p:cond delay="0"/>
                                  </p:stCondLst>
                                  <p:childTnLst>
                                    <p:anim calcmode="lin" valueType="num">
                                      <p:cBhvr additive="base">
                                        <p:cTn id="872" dur="4500"/>
                                        <p:tgtEl>
                                          <p:spTgt spid="72"/>
                                        </p:tgtEl>
                                        <p:attrNameLst>
                                          <p:attrName>ppt_x</p:attrName>
                                        </p:attrNameLst>
                                      </p:cBhvr>
                                      <p:tavLst>
                                        <p:tav tm="0">
                                          <p:val>
                                            <p:strVal val="ppt_x"/>
                                          </p:val>
                                        </p:tav>
                                        <p:tav tm="100000">
                                          <p:val>
                                            <p:strVal val="0-ppt_w/2"/>
                                          </p:val>
                                        </p:tav>
                                      </p:tavLst>
                                    </p:anim>
                                    <p:anim calcmode="lin" valueType="num">
                                      <p:cBhvr additive="base">
                                        <p:cTn id="873" dur="4500"/>
                                        <p:tgtEl>
                                          <p:spTgt spid="72"/>
                                        </p:tgtEl>
                                        <p:attrNameLst>
                                          <p:attrName>ppt_y</p:attrName>
                                        </p:attrNameLst>
                                      </p:cBhvr>
                                      <p:tavLst>
                                        <p:tav tm="0">
                                          <p:val>
                                            <p:strVal val="ppt_y"/>
                                          </p:val>
                                        </p:tav>
                                        <p:tav tm="100000">
                                          <p:val>
                                            <p:strVal val="ppt_y"/>
                                          </p:val>
                                        </p:tav>
                                      </p:tavLst>
                                    </p:anim>
                                    <p:set>
                                      <p:cBhvr>
                                        <p:cTn id="874" dur="1" fill="hold">
                                          <p:stCondLst>
                                            <p:cond delay="4499"/>
                                          </p:stCondLst>
                                        </p:cTn>
                                        <p:tgtEl>
                                          <p:spTgt spid="72"/>
                                        </p:tgtEl>
                                        <p:attrNameLst>
                                          <p:attrName>style.visibility</p:attrName>
                                        </p:attrNameLst>
                                      </p:cBhvr>
                                      <p:to>
                                        <p:strVal val="hidden"/>
                                      </p:to>
                                    </p:set>
                                  </p:childTnLst>
                                </p:cTn>
                              </p:par>
                              <p:par>
                                <p:cTn id="875" presetID="3" presetClass="exit" presetSubtype="5" fill="hold" grpId="3" nodeType="withEffect">
                                  <p:stCondLst>
                                    <p:cond delay="0"/>
                                  </p:stCondLst>
                                  <p:childTnLst>
                                    <p:animEffect transition="out" filter="blinds(vertical)">
                                      <p:cBhvr>
                                        <p:cTn id="876" dur="5500"/>
                                        <p:tgtEl>
                                          <p:spTgt spid="72"/>
                                        </p:tgtEl>
                                      </p:cBhvr>
                                    </p:animEffect>
                                    <p:set>
                                      <p:cBhvr>
                                        <p:cTn id="877" dur="1" fill="hold">
                                          <p:stCondLst>
                                            <p:cond delay="5499"/>
                                          </p:stCondLst>
                                        </p:cTn>
                                        <p:tgtEl>
                                          <p:spTgt spid="72"/>
                                        </p:tgtEl>
                                        <p:attrNameLst>
                                          <p:attrName>style.visibility</p:attrName>
                                        </p:attrNameLst>
                                      </p:cBhvr>
                                      <p:to>
                                        <p:strVal val="hidden"/>
                                      </p:to>
                                    </p:set>
                                  </p:childTnLst>
                                </p:cTn>
                              </p:par>
                              <p:par>
                                <p:cTn id="878" presetID="2" presetClass="entr" presetSubtype="8" fill="hold" grpId="0" nodeType="withEffect">
                                  <p:stCondLst>
                                    <p:cond delay="0"/>
                                  </p:stCondLst>
                                  <p:childTnLst>
                                    <p:set>
                                      <p:cBhvr>
                                        <p:cTn id="879" dur="1" fill="hold">
                                          <p:stCondLst>
                                            <p:cond delay="0"/>
                                          </p:stCondLst>
                                        </p:cTn>
                                        <p:tgtEl>
                                          <p:spTgt spid="71"/>
                                        </p:tgtEl>
                                        <p:attrNameLst>
                                          <p:attrName>style.visibility</p:attrName>
                                        </p:attrNameLst>
                                      </p:cBhvr>
                                      <p:to>
                                        <p:strVal val="visible"/>
                                      </p:to>
                                    </p:set>
                                    <p:anim calcmode="lin" valueType="num">
                                      <p:cBhvr additive="base">
                                        <p:cTn id="880" dur="4000" fill="hold"/>
                                        <p:tgtEl>
                                          <p:spTgt spid="71"/>
                                        </p:tgtEl>
                                        <p:attrNameLst>
                                          <p:attrName>ppt_x</p:attrName>
                                        </p:attrNameLst>
                                      </p:cBhvr>
                                      <p:tavLst>
                                        <p:tav tm="0">
                                          <p:val>
                                            <p:strVal val="0-#ppt_w/2"/>
                                          </p:val>
                                        </p:tav>
                                        <p:tav tm="100000">
                                          <p:val>
                                            <p:strVal val="#ppt_x"/>
                                          </p:val>
                                        </p:tav>
                                      </p:tavLst>
                                    </p:anim>
                                    <p:anim calcmode="lin" valueType="num">
                                      <p:cBhvr additive="base">
                                        <p:cTn id="881" dur="4000" fill="hold"/>
                                        <p:tgtEl>
                                          <p:spTgt spid="71"/>
                                        </p:tgtEl>
                                        <p:attrNameLst>
                                          <p:attrName>ppt_y</p:attrName>
                                        </p:attrNameLst>
                                      </p:cBhvr>
                                      <p:tavLst>
                                        <p:tav tm="0">
                                          <p:val>
                                            <p:strVal val="#ppt_y"/>
                                          </p:val>
                                        </p:tav>
                                        <p:tav tm="100000">
                                          <p:val>
                                            <p:strVal val="#ppt_y"/>
                                          </p:val>
                                        </p:tav>
                                      </p:tavLst>
                                    </p:anim>
                                  </p:childTnLst>
                                </p:cTn>
                              </p:par>
                              <p:par>
                                <p:cTn id="882" presetID="19" presetClass="entr" presetSubtype="10" fill="hold" grpId="1" nodeType="withEffect">
                                  <p:stCondLst>
                                    <p:cond delay="0"/>
                                  </p:stCondLst>
                                  <p:childTnLst>
                                    <p:set>
                                      <p:cBhvr>
                                        <p:cTn id="883" dur="1" fill="hold">
                                          <p:stCondLst>
                                            <p:cond delay="0"/>
                                          </p:stCondLst>
                                        </p:cTn>
                                        <p:tgtEl>
                                          <p:spTgt spid="71"/>
                                        </p:tgtEl>
                                        <p:attrNameLst>
                                          <p:attrName>style.visibility</p:attrName>
                                        </p:attrNameLst>
                                      </p:cBhvr>
                                      <p:to>
                                        <p:strVal val="visible"/>
                                      </p:to>
                                    </p:set>
                                    <p:anim calcmode="lin" valueType="num">
                                      <p:cBhvr>
                                        <p:cTn id="884" dur="4000" fill="hold"/>
                                        <p:tgtEl>
                                          <p:spTgt spid="71"/>
                                        </p:tgtEl>
                                        <p:attrNameLst>
                                          <p:attrName>ppt_w</p:attrName>
                                        </p:attrNameLst>
                                      </p:cBhvr>
                                      <p:tavLst>
                                        <p:tav tm="0" fmla="#ppt_w*sin(2.5*pi*$)">
                                          <p:val>
                                            <p:fltVal val="0"/>
                                          </p:val>
                                        </p:tav>
                                        <p:tav tm="100000">
                                          <p:val>
                                            <p:fltVal val="1"/>
                                          </p:val>
                                        </p:tav>
                                      </p:tavLst>
                                    </p:anim>
                                    <p:anim calcmode="lin" valueType="num">
                                      <p:cBhvr>
                                        <p:cTn id="885" dur="4000" fill="hold"/>
                                        <p:tgtEl>
                                          <p:spTgt spid="71"/>
                                        </p:tgtEl>
                                        <p:attrNameLst>
                                          <p:attrName>ppt_h</p:attrName>
                                        </p:attrNameLst>
                                      </p:cBhvr>
                                      <p:tavLst>
                                        <p:tav tm="0">
                                          <p:val>
                                            <p:strVal val="#ppt_h"/>
                                          </p:val>
                                        </p:tav>
                                        <p:tav tm="100000">
                                          <p:val>
                                            <p:strVal val="#ppt_h"/>
                                          </p:val>
                                        </p:tav>
                                      </p:tavLst>
                                    </p:anim>
                                  </p:childTnLst>
                                </p:cTn>
                              </p:par>
                              <p:par>
                                <p:cTn id="886" presetID="2" presetClass="exit" presetSubtype="8" fill="hold" grpId="2" nodeType="withEffect">
                                  <p:stCondLst>
                                    <p:cond delay="0"/>
                                  </p:stCondLst>
                                  <p:childTnLst>
                                    <p:anim calcmode="lin" valueType="num">
                                      <p:cBhvr additive="base">
                                        <p:cTn id="887" dur="4500"/>
                                        <p:tgtEl>
                                          <p:spTgt spid="71"/>
                                        </p:tgtEl>
                                        <p:attrNameLst>
                                          <p:attrName>ppt_x</p:attrName>
                                        </p:attrNameLst>
                                      </p:cBhvr>
                                      <p:tavLst>
                                        <p:tav tm="0">
                                          <p:val>
                                            <p:strVal val="ppt_x"/>
                                          </p:val>
                                        </p:tav>
                                        <p:tav tm="100000">
                                          <p:val>
                                            <p:strVal val="0-ppt_w/2"/>
                                          </p:val>
                                        </p:tav>
                                      </p:tavLst>
                                    </p:anim>
                                    <p:anim calcmode="lin" valueType="num">
                                      <p:cBhvr additive="base">
                                        <p:cTn id="888" dur="4500"/>
                                        <p:tgtEl>
                                          <p:spTgt spid="71"/>
                                        </p:tgtEl>
                                        <p:attrNameLst>
                                          <p:attrName>ppt_y</p:attrName>
                                        </p:attrNameLst>
                                      </p:cBhvr>
                                      <p:tavLst>
                                        <p:tav tm="0">
                                          <p:val>
                                            <p:strVal val="ppt_y"/>
                                          </p:val>
                                        </p:tav>
                                        <p:tav tm="100000">
                                          <p:val>
                                            <p:strVal val="ppt_y"/>
                                          </p:val>
                                        </p:tav>
                                      </p:tavLst>
                                    </p:anim>
                                    <p:set>
                                      <p:cBhvr>
                                        <p:cTn id="889" dur="1" fill="hold">
                                          <p:stCondLst>
                                            <p:cond delay="4499"/>
                                          </p:stCondLst>
                                        </p:cTn>
                                        <p:tgtEl>
                                          <p:spTgt spid="71"/>
                                        </p:tgtEl>
                                        <p:attrNameLst>
                                          <p:attrName>style.visibility</p:attrName>
                                        </p:attrNameLst>
                                      </p:cBhvr>
                                      <p:to>
                                        <p:strVal val="hidden"/>
                                      </p:to>
                                    </p:set>
                                  </p:childTnLst>
                                </p:cTn>
                              </p:par>
                              <p:par>
                                <p:cTn id="890" presetID="3" presetClass="exit" presetSubtype="5" fill="hold" grpId="3" nodeType="withEffect">
                                  <p:stCondLst>
                                    <p:cond delay="0"/>
                                  </p:stCondLst>
                                  <p:childTnLst>
                                    <p:animEffect transition="out" filter="blinds(vertical)">
                                      <p:cBhvr>
                                        <p:cTn id="891" dur="5500"/>
                                        <p:tgtEl>
                                          <p:spTgt spid="71"/>
                                        </p:tgtEl>
                                      </p:cBhvr>
                                    </p:animEffect>
                                    <p:set>
                                      <p:cBhvr>
                                        <p:cTn id="892" dur="1" fill="hold">
                                          <p:stCondLst>
                                            <p:cond delay="5499"/>
                                          </p:stCondLst>
                                        </p:cTn>
                                        <p:tgtEl>
                                          <p:spTgt spid="71"/>
                                        </p:tgtEl>
                                        <p:attrNameLst>
                                          <p:attrName>style.visibility</p:attrName>
                                        </p:attrNameLst>
                                      </p:cBhvr>
                                      <p:to>
                                        <p:strVal val="hidden"/>
                                      </p:to>
                                    </p:set>
                                  </p:childTnLst>
                                </p:cTn>
                              </p:par>
                              <p:par>
                                <p:cTn id="893" presetID="2" presetClass="entr" presetSubtype="8" fill="hold" grpId="0" nodeType="withEffect">
                                  <p:stCondLst>
                                    <p:cond delay="0"/>
                                  </p:stCondLst>
                                  <p:childTnLst>
                                    <p:set>
                                      <p:cBhvr>
                                        <p:cTn id="894" dur="1" fill="hold">
                                          <p:stCondLst>
                                            <p:cond delay="0"/>
                                          </p:stCondLst>
                                        </p:cTn>
                                        <p:tgtEl>
                                          <p:spTgt spid="70"/>
                                        </p:tgtEl>
                                        <p:attrNameLst>
                                          <p:attrName>style.visibility</p:attrName>
                                        </p:attrNameLst>
                                      </p:cBhvr>
                                      <p:to>
                                        <p:strVal val="visible"/>
                                      </p:to>
                                    </p:set>
                                    <p:anim calcmode="lin" valueType="num">
                                      <p:cBhvr additive="base">
                                        <p:cTn id="895" dur="4000" fill="hold"/>
                                        <p:tgtEl>
                                          <p:spTgt spid="70"/>
                                        </p:tgtEl>
                                        <p:attrNameLst>
                                          <p:attrName>ppt_x</p:attrName>
                                        </p:attrNameLst>
                                      </p:cBhvr>
                                      <p:tavLst>
                                        <p:tav tm="0">
                                          <p:val>
                                            <p:strVal val="0-#ppt_w/2"/>
                                          </p:val>
                                        </p:tav>
                                        <p:tav tm="100000">
                                          <p:val>
                                            <p:strVal val="#ppt_x"/>
                                          </p:val>
                                        </p:tav>
                                      </p:tavLst>
                                    </p:anim>
                                    <p:anim calcmode="lin" valueType="num">
                                      <p:cBhvr additive="base">
                                        <p:cTn id="896" dur="4000" fill="hold"/>
                                        <p:tgtEl>
                                          <p:spTgt spid="70"/>
                                        </p:tgtEl>
                                        <p:attrNameLst>
                                          <p:attrName>ppt_y</p:attrName>
                                        </p:attrNameLst>
                                      </p:cBhvr>
                                      <p:tavLst>
                                        <p:tav tm="0">
                                          <p:val>
                                            <p:strVal val="#ppt_y"/>
                                          </p:val>
                                        </p:tav>
                                        <p:tav tm="100000">
                                          <p:val>
                                            <p:strVal val="#ppt_y"/>
                                          </p:val>
                                        </p:tav>
                                      </p:tavLst>
                                    </p:anim>
                                  </p:childTnLst>
                                </p:cTn>
                              </p:par>
                              <p:par>
                                <p:cTn id="897" presetID="19" presetClass="entr" presetSubtype="10" fill="hold" grpId="1" nodeType="withEffect">
                                  <p:stCondLst>
                                    <p:cond delay="0"/>
                                  </p:stCondLst>
                                  <p:childTnLst>
                                    <p:set>
                                      <p:cBhvr>
                                        <p:cTn id="898" dur="1" fill="hold">
                                          <p:stCondLst>
                                            <p:cond delay="0"/>
                                          </p:stCondLst>
                                        </p:cTn>
                                        <p:tgtEl>
                                          <p:spTgt spid="70"/>
                                        </p:tgtEl>
                                        <p:attrNameLst>
                                          <p:attrName>style.visibility</p:attrName>
                                        </p:attrNameLst>
                                      </p:cBhvr>
                                      <p:to>
                                        <p:strVal val="visible"/>
                                      </p:to>
                                    </p:set>
                                    <p:anim calcmode="lin" valueType="num">
                                      <p:cBhvr>
                                        <p:cTn id="899" dur="4000" fill="hold"/>
                                        <p:tgtEl>
                                          <p:spTgt spid="70"/>
                                        </p:tgtEl>
                                        <p:attrNameLst>
                                          <p:attrName>ppt_w</p:attrName>
                                        </p:attrNameLst>
                                      </p:cBhvr>
                                      <p:tavLst>
                                        <p:tav tm="0" fmla="#ppt_w*sin(2.5*pi*$)">
                                          <p:val>
                                            <p:fltVal val="0"/>
                                          </p:val>
                                        </p:tav>
                                        <p:tav tm="100000">
                                          <p:val>
                                            <p:fltVal val="1"/>
                                          </p:val>
                                        </p:tav>
                                      </p:tavLst>
                                    </p:anim>
                                    <p:anim calcmode="lin" valueType="num">
                                      <p:cBhvr>
                                        <p:cTn id="900" dur="4000" fill="hold"/>
                                        <p:tgtEl>
                                          <p:spTgt spid="70"/>
                                        </p:tgtEl>
                                        <p:attrNameLst>
                                          <p:attrName>ppt_h</p:attrName>
                                        </p:attrNameLst>
                                      </p:cBhvr>
                                      <p:tavLst>
                                        <p:tav tm="0">
                                          <p:val>
                                            <p:strVal val="#ppt_h"/>
                                          </p:val>
                                        </p:tav>
                                        <p:tav tm="100000">
                                          <p:val>
                                            <p:strVal val="#ppt_h"/>
                                          </p:val>
                                        </p:tav>
                                      </p:tavLst>
                                    </p:anim>
                                  </p:childTnLst>
                                </p:cTn>
                              </p:par>
                              <p:par>
                                <p:cTn id="901" presetID="2" presetClass="exit" presetSubtype="8" fill="hold" grpId="2" nodeType="withEffect">
                                  <p:stCondLst>
                                    <p:cond delay="0"/>
                                  </p:stCondLst>
                                  <p:childTnLst>
                                    <p:anim calcmode="lin" valueType="num">
                                      <p:cBhvr additive="base">
                                        <p:cTn id="902" dur="4500"/>
                                        <p:tgtEl>
                                          <p:spTgt spid="70"/>
                                        </p:tgtEl>
                                        <p:attrNameLst>
                                          <p:attrName>ppt_x</p:attrName>
                                        </p:attrNameLst>
                                      </p:cBhvr>
                                      <p:tavLst>
                                        <p:tav tm="0">
                                          <p:val>
                                            <p:strVal val="ppt_x"/>
                                          </p:val>
                                        </p:tav>
                                        <p:tav tm="100000">
                                          <p:val>
                                            <p:strVal val="0-ppt_w/2"/>
                                          </p:val>
                                        </p:tav>
                                      </p:tavLst>
                                    </p:anim>
                                    <p:anim calcmode="lin" valueType="num">
                                      <p:cBhvr additive="base">
                                        <p:cTn id="903" dur="4500"/>
                                        <p:tgtEl>
                                          <p:spTgt spid="70"/>
                                        </p:tgtEl>
                                        <p:attrNameLst>
                                          <p:attrName>ppt_y</p:attrName>
                                        </p:attrNameLst>
                                      </p:cBhvr>
                                      <p:tavLst>
                                        <p:tav tm="0">
                                          <p:val>
                                            <p:strVal val="ppt_y"/>
                                          </p:val>
                                        </p:tav>
                                        <p:tav tm="100000">
                                          <p:val>
                                            <p:strVal val="ppt_y"/>
                                          </p:val>
                                        </p:tav>
                                      </p:tavLst>
                                    </p:anim>
                                    <p:set>
                                      <p:cBhvr>
                                        <p:cTn id="904" dur="1" fill="hold">
                                          <p:stCondLst>
                                            <p:cond delay="4499"/>
                                          </p:stCondLst>
                                        </p:cTn>
                                        <p:tgtEl>
                                          <p:spTgt spid="70"/>
                                        </p:tgtEl>
                                        <p:attrNameLst>
                                          <p:attrName>style.visibility</p:attrName>
                                        </p:attrNameLst>
                                      </p:cBhvr>
                                      <p:to>
                                        <p:strVal val="hidden"/>
                                      </p:to>
                                    </p:set>
                                  </p:childTnLst>
                                </p:cTn>
                              </p:par>
                              <p:par>
                                <p:cTn id="905" presetID="3" presetClass="exit" presetSubtype="5" fill="hold" grpId="3" nodeType="withEffect">
                                  <p:stCondLst>
                                    <p:cond delay="0"/>
                                  </p:stCondLst>
                                  <p:childTnLst>
                                    <p:animEffect transition="out" filter="blinds(vertical)">
                                      <p:cBhvr>
                                        <p:cTn id="906" dur="5500"/>
                                        <p:tgtEl>
                                          <p:spTgt spid="70"/>
                                        </p:tgtEl>
                                      </p:cBhvr>
                                    </p:animEffect>
                                    <p:set>
                                      <p:cBhvr>
                                        <p:cTn id="907" dur="1" fill="hold">
                                          <p:stCondLst>
                                            <p:cond delay="5499"/>
                                          </p:stCondLst>
                                        </p:cTn>
                                        <p:tgtEl>
                                          <p:spTgt spid="70"/>
                                        </p:tgtEl>
                                        <p:attrNameLst>
                                          <p:attrName>style.visibility</p:attrName>
                                        </p:attrNameLst>
                                      </p:cBhvr>
                                      <p:to>
                                        <p:strVal val="hidden"/>
                                      </p:to>
                                    </p:set>
                                  </p:childTnLst>
                                </p:cTn>
                              </p:par>
                              <p:par>
                                <p:cTn id="908" presetID="2" presetClass="entr" presetSubtype="8" fill="hold" grpId="0" nodeType="withEffect">
                                  <p:stCondLst>
                                    <p:cond delay="0"/>
                                  </p:stCondLst>
                                  <p:childTnLst>
                                    <p:set>
                                      <p:cBhvr>
                                        <p:cTn id="909" dur="1" fill="hold">
                                          <p:stCondLst>
                                            <p:cond delay="0"/>
                                          </p:stCondLst>
                                        </p:cTn>
                                        <p:tgtEl>
                                          <p:spTgt spid="69"/>
                                        </p:tgtEl>
                                        <p:attrNameLst>
                                          <p:attrName>style.visibility</p:attrName>
                                        </p:attrNameLst>
                                      </p:cBhvr>
                                      <p:to>
                                        <p:strVal val="visible"/>
                                      </p:to>
                                    </p:set>
                                    <p:anim calcmode="lin" valueType="num">
                                      <p:cBhvr additive="base">
                                        <p:cTn id="910" dur="4000" fill="hold"/>
                                        <p:tgtEl>
                                          <p:spTgt spid="69"/>
                                        </p:tgtEl>
                                        <p:attrNameLst>
                                          <p:attrName>ppt_x</p:attrName>
                                        </p:attrNameLst>
                                      </p:cBhvr>
                                      <p:tavLst>
                                        <p:tav tm="0">
                                          <p:val>
                                            <p:strVal val="0-#ppt_w/2"/>
                                          </p:val>
                                        </p:tav>
                                        <p:tav tm="100000">
                                          <p:val>
                                            <p:strVal val="#ppt_x"/>
                                          </p:val>
                                        </p:tav>
                                      </p:tavLst>
                                    </p:anim>
                                    <p:anim calcmode="lin" valueType="num">
                                      <p:cBhvr additive="base">
                                        <p:cTn id="911" dur="4000" fill="hold"/>
                                        <p:tgtEl>
                                          <p:spTgt spid="69"/>
                                        </p:tgtEl>
                                        <p:attrNameLst>
                                          <p:attrName>ppt_y</p:attrName>
                                        </p:attrNameLst>
                                      </p:cBhvr>
                                      <p:tavLst>
                                        <p:tav tm="0">
                                          <p:val>
                                            <p:strVal val="#ppt_y"/>
                                          </p:val>
                                        </p:tav>
                                        <p:tav tm="100000">
                                          <p:val>
                                            <p:strVal val="#ppt_y"/>
                                          </p:val>
                                        </p:tav>
                                      </p:tavLst>
                                    </p:anim>
                                  </p:childTnLst>
                                </p:cTn>
                              </p:par>
                              <p:par>
                                <p:cTn id="912" presetID="19" presetClass="entr" presetSubtype="10" fill="hold" grpId="1" nodeType="withEffect">
                                  <p:stCondLst>
                                    <p:cond delay="0"/>
                                  </p:stCondLst>
                                  <p:childTnLst>
                                    <p:set>
                                      <p:cBhvr>
                                        <p:cTn id="913" dur="1" fill="hold">
                                          <p:stCondLst>
                                            <p:cond delay="0"/>
                                          </p:stCondLst>
                                        </p:cTn>
                                        <p:tgtEl>
                                          <p:spTgt spid="69"/>
                                        </p:tgtEl>
                                        <p:attrNameLst>
                                          <p:attrName>style.visibility</p:attrName>
                                        </p:attrNameLst>
                                      </p:cBhvr>
                                      <p:to>
                                        <p:strVal val="visible"/>
                                      </p:to>
                                    </p:set>
                                    <p:anim calcmode="lin" valueType="num">
                                      <p:cBhvr>
                                        <p:cTn id="914" dur="4000" fill="hold"/>
                                        <p:tgtEl>
                                          <p:spTgt spid="69"/>
                                        </p:tgtEl>
                                        <p:attrNameLst>
                                          <p:attrName>ppt_w</p:attrName>
                                        </p:attrNameLst>
                                      </p:cBhvr>
                                      <p:tavLst>
                                        <p:tav tm="0" fmla="#ppt_w*sin(2.5*pi*$)">
                                          <p:val>
                                            <p:fltVal val="0"/>
                                          </p:val>
                                        </p:tav>
                                        <p:tav tm="100000">
                                          <p:val>
                                            <p:fltVal val="1"/>
                                          </p:val>
                                        </p:tav>
                                      </p:tavLst>
                                    </p:anim>
                                    <p:anim calcmode="lin" valueType="num">
                                      <p:cBhvr>
                                        <p:cTn id="915" dur="4000" fill="hold"/>
                                        <p:tgtEl>
                                          <p:spTgt spid="69"/>
                                        </p:tgtEl>
                                        <p:attrNameLst>
                                          <p:attrName>ppt_h</p:attrName>
                                        </p:attrNameLst>
                                      </p:cBhvr>
                                      <p:tavLst>
                                        <p:tav tm="0">
                                          <p:val>
                                            <p:strVal val="#ppt_h"/>
                                          </p:val>
                                        </p:tav>
                                        <p:tav tm="100000">
                                          <p:val>
                                            <p:strVal val="#ppt_h"/>
                                          </p:val>
                                        </p:tav>
                                      </p:tavLst>
                                    </p:anim>
                                  </p:childTnLst>
                                </p:cTn>
                              </p:par>
                              <p:par>
                                <p:cTn id="916" presetID="2" presetClass="exit" presetSubtype="8" fill="hold" grpId="2" nodeType="withEffect">
                                  <p:stCondLst>
                                    <p:cond delay="0"/>
                                  </p:stCondLst>
                                  <p:childTnLst>
                                    <p:anim calcmode="lin" valueType="num">
                                      <p:cBhvr additive="base">
                                        <p:cTn id="917" dur="4500"/>
                                        <p:tgtEl>
                                          <p:spTgt spid="69"/>
                                        </p:tgtEl>
                                        <p:attrNameLst>
                                          <p:attrName>ppt_x</p:attrName>
                                        </p:attrNameLst>
                                      </p:cBhvr>
                                      <p:tavLst>
                                        <p:tav tm="0">
                                          <p:val>
                                            <p:strVal val="ppt_x"/>
                                          </p:val>
                                        </p:tav>
                                        <p:tav tm="100000">
                                          <p:val>
                                            <p:strVal val="0-ppt_w/2"/>
                                          </p:val>
                                        </p:tav>
                                      </p:tavLst>
                                    </p:anim>
                                    <p:anim calcmode="lin" valueType="num">
                                      <p:cBhvr additive="base">
                                        <p:cTn id="918" dur="4500"/>
                                        <p:tgtEl>
                                          <p:spTgt spid="69"/>
                                        </p:tgtEl>
                                        <p:attrNameLst>
                                          <p:attrName>ppt_y</p:attrName>
                                        </p:attrNameLst>
                                      </p:cBhvr>
                                      <p:tavLst>
                                        <p:tav tm="0">
                                          <p:val>
                                            <p:strVal val="ppt_y"/>
                                          </p:val>
                                        </p:tav>
                                        <p:tav tm="100000">
                                          <p:val>
                                            <p:strVal val="ppt_y"/>
                                          </p:val>
                                        </p:tav>
                                      </p:tavLst>
                                    </p:anim>
                                    <p:set>
                                      <p:cBhvr>
                                        <p:cTn id="919" dur="1" fill="hold">
                                          <p:stCondLst>
                                            <p:cond delay="4499"/>
                                          </p:stCondLst>
                                        </p:cTn>
                                        <p:tgtEl>
                                          <p:spTgt spid="69"/>
                                        </p:tgtEl>
                                        <p:attrNameLst>
                                          <p:attrName>style.visibility</p:attrName>
                                        </p:attrNameLst>
                                      </p:cBhvr>
                                      <p:to>
                                        <p:strVal val="hidden"/>
                                      </p:to>
                                    </p:set>
                                  </p:childTnLst>
                                </p:cTn>
                              </p:par>
                              <p:par>
                                <p:cTn id="920" presetID="3" presetClass="exit" presetSubtype="5" fill="hold" grpId="3" nodeType="withEffect">
                                  <p:stCondLst>
                                    <p:cond delay="0"/>
                                  </p:stCondLst>
                                  <p:childTnLst>
                                    <p:animEffect transition="out" filter="blinds(vertical)">
                                      <p:cBhvr>
                                        <p:cTn id="921" dur="5500"/>
                                        <p:tgtEl>
                                          <p:spTgt spid="69"/>
                                        </p:tgtEl>
                                      </p:cBhvr>
                                    </p:animEffect>
                                    <p:set>
                                      <p:cBhvr>
                                        <p:cTn id="922" dur="1" fill="hold">
                                          <p:stCondLst>
                                            <p:cond delay="5499"/>
                                          </p:stCondLst>
                                        </p:cTn>
                                        <p:tgtEl>
                                          <p:spTgt spid="69"/>
                                        </p:tgtEl>
                                        <p:attrNameLst>
                                          <p:attrName>style.visibility</p:attrName>
                                        </p:attrNameLst>
                                      </p:cBhvr>
                                      <p:to>
                                        <p:strVal val="hidden"/>
                                      </p:to>
                                    </p:set>
                                  </p:childTnLst>
                                </p:cTn>
                              </p:par>
                              <p:par>
                                <p:cTn id="923" presetID="2" presetClass="entr" presetSubtype="8" fill="hold" grpId="0" nodeType="withEffect">
                                  <p:stCondLst>
                                    <p:cond delay="0"/>
                                  </p:stCondLst>
                                  <p:childTnLst>
                                    <p:set>
                                      <p:cBhvr>
                                        <p:cTn id="924" dur="1" fill="hold">
                                          <p:stCondLst>
                                            <p:cond delay="0"/>
                                          </p:stCondLst>
                                        </p:cTn>
                                        <p:tgtEl>
                                          <p:spTgt spid="68"/>
                                        </p:tgtEl>
                                        <p:attrNameLst>
                                          <p:attrName>style.visibility</p:attrName>
                                        </p:attrNameLst>
                                      </p:cBhvr>
                                      <p:to>
                                        <p:strVal val="visible"/>
                                      </p:to>
                                    </p:set>
                                    <p:anim calcmode="lin" valueType="num">
                                      <p:cBhvr additive="base">
                                        <p:cTn id="925" dur="4000" fill="hold"/>
                                        <p:tgtEl>
                                          <p:spTgt spid="68"/>
                                        </p:tgtEl>
                                        <p:attrNameLst>
                                          <p:attrName>ppt_x</p:attrName>
                                        </p:attrNameLst>
                                      </p:cBhvr>
                                      <p:tavLst>
                                        <p:tav tm="0">
                                          <p:val>
                                            <p:strVal val="0-#ppt_w/2"/>
                                          </p:val>
                                        </p:tav>
                                        <p:tav tm="100000">
                                          <p:val>
                                            <p:strVal val="#ppt_x"/>
                                          </p:val>
                                        </p:tav>
                                      </p:tavLst>
                                    </p:anim>
                                    <p:anim calcmode="lin" valueType="num">
                                      <p:cBhvr additive="base">
                                        <p:cTn id="926" dur="4000" fill="hold"/>
                                        <p:tgtEl>
                                          <p:spTgt spid="68"/>
                                        </p:tgtEl>
                                        <p:attrNameLst>
                                          <p:attrName>ppt_y</p:attrName>
                                        </p:attrNameLst>
                                      </p:cBhvr>
                                      <p:tavLst>
                                        <p:tav tm="0">
                                          <p:val>
                                            <p:strVal val="#ppt_y"/>
                                          </p:val>
                                        </p:tav>
                                        <p:tav tm="100000">
                                          <p:val>
                                            <p:strVal val="#ppt_y"/>
                                          </p:val>
                                        </p:tav>
                                      </p:tavLst>
                                    </p:anim>
                                  </p:childTnLst>
                                </p:cTn>
                              </p:par>
                              <p:par>
                                <p:cTn id="927" presetID="19" presetClass="entr" presetSubtype="10" fill="hold" grpId="1" nodeType="withEffect">
                                  <p:stCondLst>
                                    <p:cond delay="0"/>
                                  </p:stCondLst>
                                  <p:childTnLst>
                                    <p:set>
                                      <p:cBhvr>
                                        <p:cTn id="928" dur="1" fill="hold">
                                          <p:stCondLst>
                                            <p:cond delay="0"/>
                                          </p:stCondLst>
                                        </p:cTn>
                                        <p:tgtEl>
                                          <p:spTgt spid="68"/>
                                        </p:tgtEl>
                                        <p:attrNameLst>
                                          <p:attrName>style.visibility</p:attrName>
                                        </p:attrNameLst>
                                      </p:cBhvr>
                                      <p:to>
                                        <p:strVal val="visible"/>
                                      </p:to>
                                    </p:set>
                                    <p:anim calcmode="lin" valueType="num">
                                      <p:cBhvr>
                                        <p:cTn id="929" dur="4000" fill="hold"/>
                                        <p:tgtEl>
                                          <p:spTgt spid="68"/>
                                        </p:tgtEl>
                                        <p:attrNameLst>
                                          <p:attrName>ppt_w</p:attrName>
                                        </p:attrNameLst>
                                      </p:cBhvr>
                                      <p:tavLst>
                                        <p:tav tm="0" fmla="#ppt_w*sin(2.5*pi*$)">
                                          <p:val>
                                            <p:fltVal val="0"/>
                                          </p:val>
                                        </p:tav>
                                        <p:tav tm="100000">
                                          <p:val>
                                            <p:fltVal val="1"/>
                                          </p:val>
                                        </p:tav>
                                      </p:tavLst>
                                    </p:anim>
                                    <p:anim calcmode="lin" valueType="num">
                                      <p:cBhvr>
                                        <p:cTn id="930" dur="4000" fill="hold"/>
                                        <p:tgtEl>
                                          <p:spTgt spid="68"/>
                                        </p:tgtEl>
                                        <p:attrNameLst>
                                          <p:attrName>ppt_h</p:attrName>
                                        </p:attrNameLst>
                                      </p:cBhvr>
                                      <p:tavLst>
                                        <p:tav tm="0">
                                          <p:val>
                                            <p:strVal val="#ppt_h"/>
                                          </p:val>
                                        </p:tav>
                                        <p:tav tm="100000">
                                          <p:val>
                                            <p:strVal val="#ppt_h"/>
                                          </p:val>
                                        </p:tav>
                                      </p:tavLst>
                                    </p:anim>
                                  </p:childTnLst>
                                </p:cTn>
                              </p:par>
                              <p:par>
                                <p:cTn id="931" presetID="2" presetClass="exit" presetSubtype="8" fill="hold" grpId="2" nodeType="withEffect">
                                  <p:stCondLst>
                                    <p:cond delay="0"/>
                                  </p:stCondLst>
                                  <p:childTnLst>
                                    <p:anim calcmode="lin" valueType="num">
                                      <p:cBhvr additive="base">
                                        <p:cTn id="932" dur="4500"/>
                                        <p:tgtEl>
                                          <p:spTgt spid="68"/>
                                        </p:tgtEl>
                                        <p:attrNameLst>
                                          <p:attrName>ppt_x</p:attrName>
                                        </p:attrNameLst>
                                      </p:cBhvr>
                                      <p:tavLst>
                                        <p:tav tm="0">
                                          <p:val>
                                            <p:strVal val="ppt_x"/>
                                          </p:val>
                                        </p:tav>
                                        <p:tav tm="100000">
                                          <p:val>
                                            <p:strVal val="0-ppt_w/2"/>
                                          </p:val>
                                        </p:tav>
                                      </p:tavLst>
                                    </p:anim>
                                    <p:anim calcmode="lin" valueType="num">
                                      <p:cBhvr additive="base">
                                        <p:cTn id="933" dur="4500"/>
                                        <p:tgtEl>
                                          <p:spTgt spid="68"/>
                                        </p:tgtEl>
                                        <p:attrNameLst>
                                          <p:attrName>ppt_y</p:attrName>
                                        </p:attrNameLst>
                                      </p:cBhvr>
                                      <p:tavLst>
                                        <p:tav tm="0">
                                          <p:val>
                                            <p:strVal val="ppt_y"/>
                                          </p:val>
                                        </p:tav>
                                        <p:tav tm="100000">
                                          <p:val>
                                            <p:strVal val="ppt_y"/>
                                          </p:val>
                                        </p:tav>
                                      </p:tavLst>
                                    </p:anim>
                                    <p:set>
                                      <p:cBhvr>
                                        <p:cTn id="934" dur="1" fill="hold">
                                          <p:stCondLst>
                                            <p:cond delay="4499"/>
                                          </p:stCondLst>
                                        </p:cTn>
                                        <p:tgtEl>
                                          <p:spTgt spid="68"/>
                                        </p:tgtEl>
                                        <p:attrNameLst>
                                          <p:attrName>style.visibility</p:attrName>
                                        </p:attrNameLst>
                                      </p:cBhvr>
                                      <p:to>
                                        <p:strVal val="hidden"/>
                                      </p:to>
                                    </p:set>
                                  </p:childTnLst>
                                </p:cTn>
                              </p:par>
                              <p:par>
                                <p:cTn id="935" presetID="3" presetClass="exit" presetSubtype="5" fill="hold" grpId="3" nodeType="withEffect">
                                  <p:stCondLst>
                                    <p:cond delay="0"/>
                                  </p:stCondLst>
                                  <p:childTnLst>
                                    <p:animEffect transition="out" filter="blinds(vertical)">
                                      <p:cBhvr>
                                        <p:cTn id="936" dur="5500"/>
                                        <p:tgtEl>
                                          <p:spTgt spid="68"/>
                                        </p:tgtEl>
                                      </p:cBhvr>
                                    </p:animEffect>
                                    <p:set>
                                      <p:cBhvr>
                                        <p:cTn id="937" dur="1" fill="hold">
                                          <p:stCondLst>
                                            <p:cond delay="5499"/>
                                          </p:stCondLst>
                                        </p:cTn>
                                        <p:tgtEl>
                                          <p:spTgt spid="68"/>
                                        </p:tgtEl>
                                        <p:attrNameLst>
                                          <p:attrName>style.visibility</p:attrName>
                                        </p:attrNameLst>
                                      </p:cBhvr>
                                      <p:to>
                                        <p:strVal val="hidden"/>
                                      </p:to>
                                    </p:set>
                                  </p:childTnLst>
                                </p:cTn>
                              </p:par>
                              <p:par>
                                <p:cTn id="938" presetID="2" presetClass="entr" presetSubtype="8" fill="hold" grpId="0" nodeType="withEffect">
                                  <p:stCondLst>
                                    <p:cond delay="0"/>
                                  </p:stCondLst>
                                  <p:childTnLst>
                                    <p:set>
                                      <p:cBhvr>
                                        <p:cTn id="939" dur="1" fill="hold">
                                          <p:stCondLst>
                                            <p:cond delay="0"/>
                                          </p:stCondLst>
                                        </p:cTn>
                                        <p:tgtEl>
                                          <p:spTgt spid="67"/>
                                        </p:tgtEl>
                                        <p:attrNameLst>
                                          <p:attrName>style.visibility</p:attrName>
                                        </p:attrNameLst>
                                      </p:cBhvr>
                                      <p:to>
                                        <p:strVal val="visible"/>
                                      </p:to>
                                    </p:set>
                                    <p:anim calcmode="lin" valueType="num">
                                      <p:cBhvr additive="base">
                                        <p:cTn id="940" dur="4000" fill="hold"/>
                                        <p:tgtEl>
                                          <p:spTgt spid="67"/>
                                        </p:tgtEl>
                                        <p:attrNameLst>
                                          <p:attrName>ppt_x</p:attrName>
                                        </p:attrNameLst>
                                      </p:cBhvr>
                                      <p:tavLst>
                                        <p:tav tm="0">
                                          <p:val>
                                            <p:strVal val="0-#ppt_w/2"/>
                                          </p:val>
                                        </p:tav>
                                        <p:tav tm="100000">
                                          <p:val>
                                            <p:strVal val="#ppt_x"/>
                                          </p:val>
                                        </p:tav>
                                      </p:tavLst>
                                    </p:anim>
                                    <p:anim calcmode="lin" valueType="num">
                                      <p:cBhvr additive="base">
                                        <p:cTn id="941" dur="4000" fill="hold"/>
                                        <p:tgtEl>
                                          <p:spTgt spid="67"/>
                                        </p:tgtEl>
                                        <p:attrNameLst>
                                          <p:attrName>ppt_y</p:attrName>
                                        </p:attrNameLst>
                                      </p:cBhvr>
                                      <p:tavLst>
                                        <p:tav tm="0">
                                          <p:val>
                                            <p:strVal val="#ppt_y"/>
                                          </p:val>
                                        </p:tav>
                                        <p:tav tm="100000">
                                          <p:val>
                                            <p:strVal val="#ppt_y"/>
                                          </p:val>
                                        </p:tav>
                                      </p:tavLst>
                                    </p:anim>
                                  </p:childTnLst>
                                </p:cTn>
                              </p:par>
                              <p:par>
                                <p:cTn id="942" presetID="19" presetClass="entr" presetSubtype="10" fill="hold" grpId="1" nodeType="withEffect">
                                  <p:stCondLst>
                                    <p:cond delay="0"/>
                                  </p:stCondLst>
                                  <p:childTnLst>
                                    <p:set>
                                      <p:cBhvr>
                                        <p:cTn id="943" dur="1" fill="hold">
                                          <p:stCondLst>
                                            <p:cond delay="0"/>
                                          </p:stCondLst>
                                        </p:cTn>
                                        <p:tgtEl>
                                          <p:spTgt spid="67"/>
                                        </p:tgtEl>
                                        <p:attrNameLst>
                                          <p:attrName>style.visibility</p:attrName>
                                        </p:attrNameLst>
                                      </p:cBhvr>
                                      <p:to>
                                        <p:strVal val="visible"/>
                                      </p:to>
                                    </p:set>
                                    <p:anim calcmode="lin" valueType="num">
                                      <p:cBhvr>
                                        <p:cTn id="944" dur="4000" fill="hold"/>
                                        <p:tgtEl>
                                          <p:spTgt spid="67"/>
                                        </p:tgtEl>
                                        <p:attrNameLst>
                                          <p:attrName>ppt_w</p:attrName>
                                        </p:attrNameLst>
                                      </p:cBhvr>
                                      <p:tavLst>
                                        <p:tav tm="0" fmla="#ppt_w*sin(2.5*pi*$)">
                                          <p:val>
                                            <p:fltVal val="0"/>
                                          </p:val>
                                        </p:tav>
                                        <p:tav tm="100000">
                                          <p:val>
                                            <p:fltVal val="1"/>
                                          </p:val>
                                        </p:tav>
                                      </p:tavLst>
                                    </p:anim>
                                    <p:anim calcmode="lin" valueType="num">
                                      <p:cBhvr>
                                        <p:cTn id="945" dur="4000" fill="hold"/>
                                        <p:tgtEl>
                                          <p:spTgt spid="67"/>
                                        </p:tgtEl>
                                        <p:attrNameLst>
                                          <p:attrName>ppt_h</p:attrName>
                                        </p:attrNameLst>
                                      </p:cBhvr>
                                      <p:tavLst>
                                        <p:tav tm="0">
                                          <p:val>
                                            <p:strVal val="#ppt_h"/>
                                          </p:val>
                                        </p:tav>
                                        <p:tav tm="100000">
                                          <p:val>
                                            <p:strVal val="#ppt_h"/>
                                          </p:val>
                                        </p:tav>
                                      </p:tavLst>
                                    </p:anim>
                                  </p:childTnLst>
                                </p:cTn>
                              </p:par>
                              <p:par>
                                <p:cTn id="946" presetID="2" presetClass="exit" presetSubtype="8" fill="hold" grpId="2" nodeType="withEffect">
                                  <p:stCondLst>
                                    <p:cond delay="0"/>
                                  </p:stCondLst>
                                  <p:childTnLst>
                                    <p:anim calcmode="lin" valueType="num">
                                      <p:cBhvr additive="base">
                                        <p:cTn id="947" dur="4500"/>
                                        <p:tgtEl>
                                          <p:spTgt spid="67"/>
                                        </p:tgtEl>
                                        <p:attrNameLst>
                                          <p:attrName>ppt_x</p:attrName>
                                        </p:attrNameLst>
                                      </p:cBhvr>
                                      <p:tavLst>
                                        <p:tav tm="0">
                                          <p:val>
                                            <p:strVal val="ppt_x"/>
                                          </p:val>
                                        </p:tav>
                                        <p:tav tm="100000">
                                          <p:val>
                                            <p:strVal val="0-ppt_w/2"/>
                                          </p:val>
                                        </p:tav>
                                      </p:tavLst>
                                    </p:anim>
                                    <p:anim calcmode="lin" valueType="num">
                                      <p:cBhvr additive="base">
                                        <p:cTn id="948" dur="4500"/>
                                        <p:tgtEl>
                                          <p:spTgt spid="67"/>
                                        </p:tgtEl>
                                        <p:attrNameLst>
                                          <p:attrName>ppt_y</p:attrName>
                                        </p:attrNameLst>
                                      </p:cBhvr>
                                      <p:tavLst>
                                        <p:tav tm="0">
                                          <p:val>
                                            <p:strVal val="ppt_y"/>
                                          </p:val>
                                        </p:tav>
                                        <p:tav tm="100000">
                                          <p:val>
                                            <p:strVal val="ppt_y"/>
                                          </p:val>
                                        </p:tav>
                                      </p:tavLst>
                                    </p:anim>
                                    <p:set>
                                      <p:cBhvr>
                                        <p:cTn id="949" dur="1" fill="hold">
                                          <p:stCondLst>
                                            <p:cond delay="4499"/>
                                          </p:stCondLst>
                                        </p:cTn>
                                        <p:tgtEl>
                                          <p:spTgt spid="67"/>
                                        </p:tgtEl>
                                        <p:attrNameLst>
                                          <p:attrName>style.visibility</p:attrName>
                                        </p:attrNameLst>
                                      </p:cBhvr>
                                      <p:to>
                                        <p:strVal val="hidden"/>
                                      </p:to>
                                    </p:set>
                                  </p:childTnLst>
                                </p:cTn>
                              </p:par>
                              <p:par>
                                <p:cTn id="950" presetID="3" presetClass="exit" presetSubtype="5" fill="hold" grpId="3" nodeType="withEffect">
                                  <p:stCondLst>
                                    <p:cond delay="0"/>
                                  </p:stCondLst>
                                  <p:childTnLst>
                                    <p:animEffect transition="out" filter="blinds(vertical)">
                                      <p:cBhvr>
                                        <p:cTn id="951" dur="5500"/>
                                        <p:tgtEl>
                                          <p:spTgt spid="67"/>
                                        </p:tgtEl>
                                      </p:cBhvr>
                                    </p:animEffect>
                                    <p:set>
                                      <p:cBhvr>
                                        <p:cTn id="952" dur="1" fill="hold">
                                          <p:stCondLst>
                                            <p:cond delay="5499"/>
                                          </p:stCondLst>
                                        </p:cTn>
                                        <p:tgtEl>
                                          <p:spTgt spid="67"/>
                                        </p:tgtEl>
                                        <p:attrNameLst>
                                          <p:attrName>style.visibility</p:attrName>
                                        </p:attrNameLst>
                                      </p:cBhvr>
                                      <p:to>
                                        <p:strVal val="hidden"/>
                                      </p:to>
                                    </p:set>
                                  </p:childTnLst>
                                </p:cTn>
                              </p:par>
                              <p:par>
                                <p:cTn id="953" presetID="2" presetClass="entr" presetSubtype="8" fill="hold" grpId="0" nodeType="withEffect">
                                  <p:stCondLst>
                                    <p:cond delay="0"/>
                                  </p:stCondLst>
                                  <p:childTnLst>
                                    <p:set>
                                      <p:cBhvr>
                                        <p:cTn id="954" dur="1" fill="hold">
                                          <p:stCondLst>
                                            <p:cond delay="0"/>
                                          </p:stCondLst>
                                        </p:cTn>
                                        <p:tgtEl>
                                          <p:spTgt spid="66"/>
                                        </p:tgtEl>
                                        <p:attrNameLst>
                                          <p:attrName>style.visibility</p:attrName>
                                        </p:attrNameLst>
                                      </p:cBhvr>
                                      <p:to>
                                        <p:strVal val="visible"/>
                                      </p:to>
                                    </p:set>
                                    <p:anim calcmode="lin" valueType="num">
                                      <p:cBhvr additive="base">
                                        <p:cTn id="955" dur="4000" fill="hold"/>
                                        <p:tgtEl>
                                          <p:spTgt spid="66"/>
                                        </p:tgtEl>
                                        <p:attrNameLst>
                                          <p:attrName>ppt_x</p:attrName>
                                        </p:attrNameLst>
                                      </p:cBhvr>
                                      <p:tavLst>
                                        <p:tav tm="0">
                                          <p:val>
                                            <p:strVal val="0-#ppt_w/2"/>
                                          </p:val>
                                        </p:tav>
                                        <p:tav tm="100000">
                                          <p:val>
                                            <p:strVal val="#ppt_x"/>
                                          </p:val>
                                        </p:tav>
                                      </p:tavLst>
                                    </p:anim>
                                    <p:anim calcmode="lin" valueType="num">
                                      <p:cBhvr additive="base">
                                        <p:cTn id="956" dur="4000" fill="hold"/>
                                        <p:tgtEl>
                                          <p:spTgt spid="66"/>
                                        </p:tgtEl>
                                        <p:attrNameLst>
                                          <p:attrName>ppt_y</p:attrName>
                                        </p:attrNameLst>
                                      </p:cBhvr>
                                      <p:tavLst>
                                        <p:tav tm="0">
                                          <p:val>
                                            <p:strVal val="#ppt_y"/>
                                          </p:val>
                                        </p:tav>
                                        <p:tav tm="100000">
                                          <p:val>
                                            <p:strVal val="#ppt_y"/>
                                          </p:val>
                                        </p:tav>
                                      </p:tavLst>
                                    </p:anim>
                                  </p:childTnLst>
                                </p:cTn>
                              </p:par>
                              <p:par>
                                <p:cTn id="957" presetID="19" presetClass="entr" presetSubtype="10" fill="hold" grpId="1" nodeType="withEffect">
                                  <p:stCondLst>
                                    <p:cond delay="0"/>
                                  </p:stCondLst>
                                  <p:childTnLst>
                                    <p:set>
                                      <p:cBhvr>
                                        <p:cTn id="958" dur="1" fill="hold">
                                          <p:stCondLst>
                                            <p:cond delay="0"/>
                                          </p:stCondLst>
                                        </p:cTn>
                                        <p:tgtEl>
                                          <p:spTgt spid="66"/>
                                        </p:tgtEl>
                                        <p:attrNameLst>
                                          <p:attrName>style.visibility</p:attrName>
                                        </p:attrNameLst>
                                      </p:cBhvr>
                                      <p:to>
                                        <p:strVal val="visible"/>
                                      </p:to>
                                    </p:set>
                                    <p:anim calcmode="lin" valueType="num">
                                      <p:cBhvr>
                                        <p:cTn id="959" dur="4000" fill="hold"/>
                                        <p:tgtEl>
                                          <p:spTgt spid="66"/>
                                        </p:tgtEl>
                                        <p:attrNameLst>
                                          <p:attrName>ppt_w</p:attrName>
                                        </p:attrNameLst>
                                      </p:cBhvr>
                                      <p:tavLst>
                                        <p:tav tm="0" fmla="#ppt_w*sin(2.5*pi*$)">
                                          <p:val>
                                            <p:fltVal val="0"/>
                                          </p:val>
                                        </p:tav>
                                        <p:tav tm="100000">
                                          <p:val>
                                            <p:fltVal val="1"/>
                                          </p:val>
                                        </p:tav>
                                      </p:tavLst>
                                    </p:anim>
                                    <p:anim calcmode="lin" valueType="num">
                                      <p:cBhvr>
                                        <p:cTn id="960" dur="4000" fill="hold"/>
                                        <p:tgtEl>
                                          <p:spTgt spid="66"/>
                                        </p:tgtEl>
                                        <p:attrNameLst>
                                          <p:attrName>ppt_h</p:attrName>
                                        </p:attrNameLst>
                                      </p:cBhvr>
                                      <p:tavLst>
                                        <p:tav tm="0">
                                          <p:val>
                                            <p:strVal val="#ppt_h"/>
                                          </p:val>
                                        </p:tav>
                                        <p:tav tm="100000">
                                          <p:val>
                                            <p:strVal val="#ppt_h"/>
                                          </p:val>
                                        </p:tav>
                                      </p:tavLst>
                                    </p:anim>
                                  </p:childTnLst>
                                </p:cTn>
                              </p:par>
                              <p:par>
                                <p:cTn id="961" presetID="2" presetClass="exit" presetSubtype="8" fill="hold" grpId="2" nodeType="withEffect">
                                  <p:stCondLst>
                                    <p:cond delay="0"/>
                                  </p:stCondLst>
                                  <p:childTnLst>
                                    <p:anim calcmode="lin" valueType="num">
                                      <p:cBhvr additive="base">
                                        <p:cTn id="962" dur="4500"/>
                                        <p:tgtEl>
                                          <p:spTgt spid="66"/>
                                        </p:tgtEl>
                                        <p:attrNameLst>
                                          <p:attrName>ppt_x</p:attrName>
                                        </p:attrNameLst>
                                      </p:cBhvr>
                                      <p:tavLst>
                                        <p:tav tm="0">
                                          <p:val>
                                            <p:strVal val="ppt_x"/>
                                          </p:val>
                                        </p:tav>
                                        <p:tav tm="100000">
                                          <p:val>
                                            <p:strVal val="0-ppt_w/2"/>
                                          </p:val>
                                        </p:tav>
                                      </p:tavLst>
                                    </p:anim>
                                    <p:anim calcmode="lin" valueType="num">
                                      <p:cBhvr additive="base">
                                        <p:cTn id="963" dur="4500"/>
                                        <p:tgtEl>
                                          <p:spTgt spid="66"/>
                                        </p:tgtEl>
                                        <p:attrNameLst>
                                          <p:attrName>ppt_y</p:attrName>
                                        </p:attrNameLst>
                                      </p:cBhvr>
                                      <p:tavLst>
                                        <p:tav tm="0">
                                          <p:val>
                                            <p:strVal val="ppt_y"/>
                                          </p:val>
                                        </p:tav>
                                        <p:tav tm="100000">
                                          <p:val>
                                            <p:strVal val="ppt_y"/>
                                          </p:val>
                                        </p:tav>
                                      </p:tavLst>
                                    </p:anim>
                                    <p:set>
                                      <p:cBhvr>
                                        <p:cTn id="964" dur="1" fill="hold">
                                          <p:stCondLst>
                                            <p:cond delay="4499"/>
                                          </p:stCondLst>
                                        </p:cTn>
                                        <p:tgtEl>
                                          <p:spTgt spid="66"/>
                                        </p:tgtEl>
                                        <p:attrNameLst>
                                          <p:attrName>style.visibility</p:attrName>
                                        </p:attrNameLst>
                                      </p:cBhvr>
                                      <p:to>
                                        <p:strVal val="hidden"/>
                                      </p:to>
                                    </p:set>
                                  </p:childTnLst>
                                </p:cTn>
                              </p:par>
                              <p:par>
                                <p:cTn id="965" presetID="3" presetClass="exit" presetSubtype="5" fill="hold" grpId="3" nodeType="withEffect">
                                  <p:stCondLst>
                                    <p:cond delay="0"/>
                                  </p:stCondLst>
                                  <p:childTnLst>
                                    <p:animEffect transition="out" filter="blinds(vertical)">
                                      <p:cBhvr>
                                        <p:cTn id="966" dur="5500"/>
                                        <p:tgtEl>
                                          <p:spTgt spid="66"/>
                                        </p:tgtEl>
                                      </p:cBhvr>
                                    </p:animEffect>
                                    <p:set>
                                      <p:cBhvr>
                                        <p:cTn id="967" dur="1" fill="hold">
                                          <p:stCondLst>
                                            <p:cond delay="5499"/>
                                          </p:stCondLst>
                                        </p:cTn>
                                        <p:tgtEl>
                                          <p:spTgt spid="66"/>
                                        </p:tgtEl>
                                        <p:attrNameLst>
                                          <p:attrName>style.visibility</p:attrName>
                                        </p:attrNameLst>
                                      </p:cBhvr>
                                      <p:to>
                                        <p:strVal val="hidden"/>
                                      </p:to>
                                    </p:set>
                                  </p:childTnLst>
                                </p:cTn>
                              </p:par>
                              <p:par>
                                <p:cTn id="968" presetID="2" presetClass="entr" presetSubtype="8" fill="hold" grpId="0" nodeType="withEffect">
                                  <p:stCondLst>
                                    <p:cond delay="0"/>
                                  </p:stCondLst>
                                  <p:childTnLst>
                                    <p:set>
                                      <p:cBhvr>
                                        <p:cTn id="969" dur="1" fill="hold">
                                          <p:stCondLst>
                                            <p:cond delay="0"/>
                                          </p:stCondLst>
                                        </p:cTn>
                                        <p:tgtEl>
                                          <p:spTgt spid="65"/>
                                        </p:tgtEl>
                                        <p:attrNameLst>
                                          <p:attrName>style.visibility</p:attrName>
                                        </p:attrNameLst>
                                      </p:cBhvr>
                                      <p:to>
                                        <p:strVal val="visible"/>
                                      </p:to>
                                    </p:set>
                                    <p:anim calcmode="lin" valueType="num">
                                      <p:cBhvr additive="base">
                                        <p:cTn id="970" dur="4000" fill="hold"/>
                                        <p:tgtEl>
                                          <p:spTgt spid="65"/>
                                        </p:tgtEl>
                                        <p:attrNameLst>
                                          <p:attrName>ppt_x</p:attrName>
                                        </p:attrNameLst>
                                      </p:cBhvr>
                                      <p:tavLst>
                                        <p:tav tm="0">
                                          <p:val>
                                            <p:strVal val="0-#ppt_w/2"/>
                                          </p:val>
                                        </p:tav>
                                        <p:tav tm="100000">
                                          <p:val>
                                            <p:strVal val="#ppt_x"/>
                                          </p:val>
                                        </p:tav>
                                      </p:tavLst>
                                    </p:anim>
                                    <p:anim calcmode="lin" valueType="num">
                                      <p:cBhvr additive="base">
                                        <p:cTn id="971" dur="4000" fill="hold"/>
                                        <p:tgtEl>
                                          <p:spTgt spid="65"/>
                                        </p:tgtEl>
                                        <p:attrNameLst>
                                          <p:attrName>ppt_y</p:attrName>
                                        </p:attrNameLst>
                                      </p:cBhvr>
                                      <p:tavLst>
                                        <p:tav tm="0">
                                          <p:val>
                                            <p:strVal val="#ppt_y"/>
                                          </p:val>
                                        </p:tav>
                                        <p:tav tm="100000">
                                          <p:val>
                                            <p:strVal val="#ppt_y"/>
                                          </p:val>
                                        </p:tav>
                                      </p:tavLst>
                                    </p:anim>
                                  </p:childTnLst>
                                </p:cTn>
                              </p:par>
                              <p:par>
                                <p:cTn id="972" presetID="19" presetClass="entr" presetSubtype="10" fill="hold" grpId="1" nodeType="withEffect">
                                  <p:stCondLst>
                                    <p:cond delay="0"/>
                                  </p:stCondLst>
                                  <p:childTnLst>
                                    <p:set>
                                      <p:cBhvr>
                                        <p:cTn id="973" dur="1" fill="hold">
                                          <p:stCondLst>
                                            <p:cond delay="0"/>
                                          </p:stCondLst>
                                        </p:cTn>
                                        <p:tgtEl>
                                          <p:spTgt spid="65"/>
                                        </p:tgtEl>
                                        <p:attrNameLst>
                                          <p:attrName>style.visibility</p:attrName>
                                        </p:attrNameLst>
                                      </p:cBhvr>
                                      <p:to>
                                        <p:strVal val="visible"/>
                                      </p:to>
                                    </p:set>
                                    <p:anim calcmode="lin" valueType="num">
                                      <p:cBhvr>
                                        <p:cTn id="974" dur="4000" fill="hold"/>
                                        <p:tgtEl>
                                          <p:spTgt spid="65"/>
                                        </p:tgtEl>
                                        <p:attrNameLst>
                                          <p:attrName>ppt_w</p:attrName>
                                        </p:attrNameLst>
                                      </p:cBhvr>
                                      <p:tavLst>
                                        <p:tav tm="0" fmla="#ppt_w*sin(2.5*pi*$)">
                                          <p:val>
                                            <p:fltVal val="0"/>
                                          </p:val>
                                        </p:tav>
                                        <p:tav tm="100000">
                                          <p:val>
                                            <p:fltVal val="1"/>
                                          </p:val>
                                        </p:tav>
                                      </p:tavLst>
                                    </p:anim>
                                    <p:anim calcmode="lin" valueType="num">
                                      <p:cBhvr>
                                        <p:cTn id="975" dur="4000" fill="hold"/>
                                        <p:tgtEl>
                                          <p:spTgt spid="65"/>
                                        </p:tgtEl>
                                        <p:attrNameLst>
                                          <p:attrName>ppt_h</p:attrName>
                                        </p:attrNameLst>
                                      </p:cBhvr>
                                      <p:tavLst>
                                        <p:tav tm="0">
                                          <p:val>
                                            <p:strVal val="#ppt_h"/>
                                          </p:val>
                                        </p:tav>
                                        <p:tav tm="100000">
                                          <p:val>
                                            <p:strVal val="#ppt_h"/>
                                          </p:val>
                                        </p:tav>
                                      </p:tavLst>
                                    </p:anim>
                                  </p:childTnLst>
                                </p:cTn>
                              </p:par>
                              <p:par>
                                <p:cTn id="976" presetID="2" presetClass="exit" presetSubtype="8" fill="hold" grpId="2" nodeType="withEffect">
                                  <p:stCondLst>
                                    <p:cond delay="0"/>
                                  </p:stCondLst>
                                  <p:childTnLst>
                                    <p:anim calcmode="lin" valueType="num">
                                      <p:cBhvr additive="base">
                                        <p:cTn id="977" dur="4500"/>
                                        <p:tgtEl>
                                          <p:spTgt spid="65"/>
                                        </p:tgtEl>
                                        <p:attrNameLst>
                                          <p:attrName>ppt_x</p:attrName>
                                        </p:attrNameLst>
                                      </p:cBhvr>
                                      <p:tavLst>
                                        <p:tav tm="0">
                                          <p:val>
                                            <p:strVal val="ppt_x"/>
                                          </p:val>
                                        </p:tav>
                                        <p:tav tm="100000">
                                          <p:val>
                                            <p:strVal val="0-ppt_w/2"/>
                                          </p:val>
                                        </p:tav>
                                      </p:tavLst>
                                    </p:anim>
                                    <p:anim calcmode="lin" valueType="num">
                                      <p:cBhvr additive="base">
                                        <p:cTn id="978" dur="4500"/>
                                        <p:tgtEl>
                                          <p:spTgt spid="65"/>
                                        </p:tgtEl>
                                        <p:attrNameLst>
                                          <p:attrName>ppt_y</p:attrName>
                                        </p:attrNameLst>
                                      </p:cBhvr>
                                      <p:tavLst>
                                        <p:tav tm="0">
                                          <p:val>
                                            <p:strVal val="ppt_y"/>
                                          </p:val>
                                        </p:tav>
                                        <p:tav tm="100000">
                                          <p:val>
                                            <p:strVal val="ppt_y"/>
                                          </p:val>
                                        </p:tav>
                                      </p:tavLst>
                                    </p:anim>
                                    <p:set>
                                      <p:cBhvr>
                                        <p:cTn id="979" dur="1" fill="hold">
                                          <p:stCondLst>
                                            <p:cond delay="4499"/>
                                          </p:stCondLst>
                                        </p:cTn>
                                        <p:tgtEl>
                                          <p:spTgt spid="65"/>
                                        </p:tgtEl>
                                        <p:attrNameLst>
                                          <p:attrName>style.visibility</p:attrName>
                                        </p:attrNameLst>
                                      </p:cBhvr>
                                      <p:to>
                                        <p:strVal val="hidden"/>
                                      </p:to>
                                    </p:set>
                                  </p:childTnLst>
                                </p:cTn>
                              </p:par>
                              <p:par>
                                <p:cTn id="980" presetID="3" presetClass="exit" presetSubtype="5" fill="hold" grpId="3" nodeType="withEffect">
                                  <p:stCondLst>
                                    <p:cond delay="0"/>
                                  </p:stCondLst>
                                  <p:childTnLst>
                                    <p:animEffect transition="out" filter="blinds(vertical)">
                                      <p:cBhvr>
                                        <p:cTn id="981" dur="5500"/>
                                        <p:tgtEl>
                                          <p:spTgt spid="65"/>
                                        </p:tgtEl>
                                      </p:cBhvr>
                                    </p:animEffect>
                                    <p:set>
                                      <p:cBhvr>
                                        <p:cTn id="982" dur="1" fill="hold">
                                          <p:stCondLst>
                                            <p:cond delay="5499"/>
                                          </p:stCondLst>
                                        </p:cTn>
                                        <p:tgtEl>
                                          <p:spTgt spid="65"/>
                                        </p:tgtEl>
                                        <p:attrNameLst>
                                          <p:attrName>style.visibility</p:attrName>
                                        </p:attrNameLst>
                                      </p:cBhvr>
                                      <p:to>
                                        <p:strVal val="hidden"/>
                                      </p:to>
                                    </p:set>
                                  </p:childTnLst>
                                </p:cTn>
                              </p:par>
                              <p:par>
                                <p:cTn id="983" presetID="2" presetClass="entr" presetSubtype="8" fill="hold" grpId="0" nodeType="withEffect">
                                  <p:stCondLst>
                                    <p:cond delay="0"/>
                                  </p:stCondLst>
                                  <p:childTnLst>
                                    <p:set>
                                      <p:cBhvr>
                                        <p:cTn id="984" dur="1" fill="hold">
                                          <p:stCondLst>
                                            <p:cond delay="0"/>
                                          </p:stCondLst>
                                        </p:cTn>
                                        <p:tgtEl>
                                          <p:spTgt spid="64"/>
                                        </p:tgtEl>
                                        <p:attrNameLst>
                                          <p:attrName>style.visibility</p:attrName>
                                        </p:attrNameLst>
                                      </p:cBhvr>
                                      <p:to>
                                        <p:strVal val="visible"/>
                                      </p:to>
                                    </p:set>
                                    <p:anim calcmode="lin" valueType="num">
                                      <p:cBhvr additive="base">
                                        <p:cTn id="985" dur="4000" fill="hold"/>
                                        <p:tgtEl>
                                          <p:spTgt spid="64"/>
                                        </p:tgtEl>
                                        <p:attrNameLst>
                                          <p:attrName>ppt_x</p:attrName>
                                        </p:attrNameLst>
                                      </p:cBhvr>
                                      <p:tavLst>
                                        <p:tav tm="0">
                                          <p:val>
                                            <p:strVal val="0-#ppt_w/2"/>
                                          </p:val>
                                        </p:tav>
                                        <p:tav tm="100000">
                                          <p:val>
                                            <p:strVal val="#ppt_x"/>
                                          </p:val>
                                        </p:tav>
                                      </p:tavLst>
                                    </p:anim>
                                    <p:anim calcmode="lin" valueType="num">
                                      <p:cBhvr additive="base">
                                        <p:cTn id="986" dur="4000" fill="hold"/>
                                        <p:tgtEl>
                                          <p:spTgt spid="64"/>
                                        </p:tgtEl>
                                        <p:attrNameLst>
                                          <p:attrName>ppt_y</p:attrName>
                                        </p:attrNameLst>
                                      </p:cBhvr>
                                      <p:tavLst>
                                        <p:tav tm="0">
                                          <p:val>
                                            <p:strVal val="#ppt_y"/>
                                          </p:val>
                                        </p:tav>
                                        <p:tav tm="100000">
                                          <p:val>
                                            <p:strVal val="#ppt_y"/>
                                          </p:val>
                                        </p:tav>
                                      </p:tavLst>
                                    </p:anim>
                                  </p:childTnLst>
                                </p:cTn>
                              </p:par>
                              <p:par>
                                <p:cTn id="987" presetID="19" presetClass="entr" presetSubtype="10" fill="hold" grpId="1" nodeType="withEffect">
                                  <p:stCondLst>
                                    <p:cond delay="0"/>
                                  </p:stCondLst>
                                  <p:childTnLst>
                                    <p:set>
                                      <p:cBhvr>
                                        <p:cTn id="988" dur="1" fill="hold">
                                          <p:stCondLst>
                                            <p:cond delay="0"/>
                                          </p:stCondLst>
                                        </p:cTn>
                                        <p:tgtEl>
                                          <p:spTgt spid="64"/>
                                        </p:tgtEl>
                                        <p:attrNameLst>
                                          <p:attrName>style.visibility</p:attrName>
                                        </p:attrNameLst>
                                      </p:cBhvr>
                                      <p:to>
                                        <p:strVal val="visible"/>
                                      </p:to>
                                    </p:set>
                                    <p:anim calcmode="lin" valueType="num">
                                      <p:cBhvr>
                                        <p:cTn id="989" dur="4000" fill="hold"/>
                                        <p:tgtEl>
                                          <p:spTgt spid="64"/>
                                        </p:tgtEl>
                                        <p:attrNameLst>
                                          <p:attrName>ppt_w</p:attrName>
                                        </p:attrNameLst>
                                      </p:cBhvr>
                                      <p:tavLst>
                                        <p:tav tm="0" fmla="#ppt_w*sin(2.5*pi*$)">
                                          <p:val>
                                            <p:fltVal val="0"/>
                                          </p:val>
                                        </p:tav>
                                        <p:tav tm="100000">
                                          <p:val>
                                            <p:fltVal val="1"/>
                                          </p:val>
                                        </p:tav>
                                      </p:tavLst>
                                    </p:anim>
                                    <p:anim calcmode="lin" valueType="num">
                                      <p:cBhvr>
                                        <p:cTn id="990" dur="4000" fill="hold"/>
                                        <p:tgtEl>
                                          <p:spTgt spid="64"/>
                                        </p:tgtEl>
                                        <p:attrNameLst>
                                          <p:attrName>ppt_h</p:attrName>
                                        </p:attrNameLst>
                                      </p:cBhvr>
                                      <p:tavLst>
                                        <p:tav tm="0">
                                          <p:val>
                                            <p:strVal val="#ppt_h"/>
                                          </p:val>
                                        </p:tav>
                                        <p:tav tm="100000">
                                          <p:val>
                                            <p:strVal val="#ppt_h"/>
                                          </p:val>
                                        </p:tav>
                                      </p:tavLst>
                                    </p:anim>
                                  </p:childTnLst>
                                </p:cTn>
                              </p:par>
                              <p:par>
                                <p:cTn id="991" presetID="2" presetClass="exit" presetSubtype="8" fill="hold" grpId="2" nodeType="withEffect">
                                  <p:stCondLst>
                                    <p:cond delay="0"/>
                                  </p:stCondLst>
                                  <p:childTnLst>
                                    <p:anim calcmode="lin" valueType="num">
                                      <p:cBhvr additive="base">
                                        <p:cTn id="992" dur="4500"/>
                                        <p:tgtEl>
                                          <p:spTgt spid="64"/>
                                        </p:tgtEl>
                                        <p:attrNameLst>
                                          <p:attrName>ppt_x</p:attrName>
                                        </p:attrNameLst>
                                      </p:cBhvr>
                                      <p:tavLst>
                                        <p:tav tm="0">
                                          <p:val>
                                            <p:strVal val="ppt_x"/>
                                          </p:val>
                                        </p:tav>
                                        <p:tav tm="100000">
                                          <p:val>
                                            <p:strVal val="0-ppt_w/2"/>
                                          </p:val>
                                        </p:tav>
                                      </p:tavLst>
                                    </p:anim>
                                    <p:anim calcmode="lin" valueType="num">
                                      <p:cBhvr additive="base">
                                        <p:cTn id="993" dur="4500"/>
                                        <p:tgtEl>
                                          <p:spTgt spid="64"/>
                                        </p:tgtEl>
                                        <p:attrNameLst>
                                          <p:attrName>ppt_y</p:attrName>
                                        </p:attrNameLst>
                                      </p:cBhvr>
                                      <p:tavLst>
                                        <p:tav tm="0">
                                          <p:val>
                                            <p:strVal val="ppt_y"/>
                                          </p:val>
                                        </p:tav>
                                        <p:tav tm="100000">
                                          <p:val>
                                            <p:strVal val="ppt_y"/>
                                          </p:val>
                                        </p:tav>
                                      </p:tavLst>
                                    </p:anim>
                                    <p:set>
                                      <p:cBhvr>
                                        <p:cTn id="994" dur="1" fill="hold">
                                          <p:stCondLst>
                                            <p:cond delay="4499"/>
                                          </p:stCondLst>
                                        </p:cTn>
                                        <p:tgtEl>
                                          <p:spTgt spid="64"/>
                                        </p:tgtEl>
                                        <p:attrNameLst>
                                          <p:attrName>style.visibility</p:attrName>
                                        </p:attrNameLst>
                                      </p:cBhvr>
                                      <p:to>
                                        <p:strVal val="hidden"/>
                                      </p:to>
                                    </p:set>
                                  </p:childTnLst>
                                </p:cTn>
                              </p:par>
                              <p:par>
                                <p:cTn id="995" presetID="3" presetClass="exit" presetSubtype="5" fill="hold" grpId="3" nodeType="withEffect">
                                  <p:stCondLst>
                                    <p:cond delay="0"/>
                                  </p:stCondLst>
                                  <p:childTnLst>
                                    <p:animEffect transition="out" filter="blinds(vertical)">
                                      <p:cBhvr>
                                        <p:cTn id="996" dur="5500"/>
                                        <p:tgtEl>
                                          <p:spTgt spid="64"/>
                                        </p:tgtEl>
                                      </p:cBhvr>
                                    </p:animEffect>
                                    <p:set>
                                      <p:cBhvr>
                                        <p:cTn id="997" dur="1" fill="hold">
                                          <p:stCondLst>
                                            <p:cond delay="5499"/>
                                          </p:stCondLst>
                                        </p:cTn>
                                        <p:tgtEl>
                                          <p:spTgt spid="64"/>
                                        </p:tgtEl>
                                        <p:attrNameLst>
                                          <p:attrName>style.visibility</p:attrName>
                                        </p:attrNameLst>
                                      </p:cBhvr>
                                      <p:to>
                                        <p:strVal val="hidden"/>
                                      </p:to>
                                    </p:set>
                                  </p:childTnLst>
                                </p:cTn>
                              </p:par>
                              <p:par>
                                <p:cTn id="998" presetID="2" presetClass="entr" presetSubtype="8" fill="hold" grpId="0" nodeType="withEffect">
                                  <p:stCondLst>
                                    <p:cond delay="0"/>
                                  </p:stCondLst>
                                  <p:childTnLst>
                                    <p:set>
                                      <p:cBhvr>
                                        <p:cTn id="999" dur="1" fill="hold">
                                          <p:stCondLst>
                                            <p:cond delay="0"/>
                                          </p:stCondLst>
                                        </p:cTn>
                                        <p:tgtEl>
                                          <p:spTgt spid="63"/>
                                        </p:tgtEl>
                                        <p:attrNameLst>
                                          <p:attrName>style.visibility</p:attrName>
                                        </p:attrNameLst>
                                      </p:cBhvr>
                                      <p:to>
                                        <p:strVal val="visible"/>
                                      </p:to>
                                    </p:set>
                                    <p:anim calcmode="lin" valueType="num">
                                      <p:cBhvr additive="base">
                                        <p:cTn id="1000" dur="4000" fill="hold"/>
                                        <p:tgtEl>
                                          <p:spTgt spid="63"/>
                                        </p:tgtEl>
                                        <p:attrNameLst>
                                          <p:attrName>ppt_x</p:attrName>
                                        </p:attrNameLst>
                                      </p:cBhvr>
                                      <p:tavLst>
                                        <p:tav tm="0">
                                          <p:val>
                                            <p:strVal val="0-#ppt_w/2"/>
                                          </p:val>
                                        </p:tav>
                                        <p:tav tm="100000">
                                          <p:val>
                                            <p:strVal val="#ppt_x"/>
                                          </p:val>
                                        </p:tav>
                                      </p:tavLst>
                                    </p:anim>
                                    <p:anim calcmode="lin" valueType="num">
                                      <p:cBhvr additive="base">
                                        <p:cTn id="1001" dur="4000" fill="hold"/>
                                        <p:tgtEl>
                                          <p:spTgt spid="63"/>
                                        </p:tgtEl>
                                        <p:attrNameLst>
                                          <p:attrName>ppt_y</p:attrName>
                                        </p:attrNameLst>
                                      </p:cBhvr>
                                      <p:tavLst>
                                        <p:tav tm="0">
                                          <p:val>
                                            <p:strVal val="#ppt_y"/>
                                          </p:val>
                                        </p:tav>
                                        <p:tav tm="100000">
                                          <p:val>
                                            <p:strVal val="#ppt_y"/>
                                          </p:val>
                                        </p:tav>
                                      </p:tavLst>
                                    </p:anim>
                                  </p:childTnLst>
                                </p:cTn>
                              </p:par>
                              <p:par>
                                <p:cTn id="1002" presetID="19" presetClass="entr" presetSubtype="10" fill="hold" grpId="1" nodeType="withEffect">
                                  <p:stCondLst>
                                    <p:cond delay="0"/>
                                  </p:stCondLst>
                                  <p:childTnLst>
                                    <p:set>
                                      <p:cBhvr>
                                        <p:cTn id="1003" dur="1" fill="hold">
                                          <p:stCondLst>
                                            <p:cond delay="0"/>
                                          </p:stCondLst>
                                        </p:cTn>
                                        <p:tgtEl>
                                          <p:spTgt spid="63"/>
                                        </p:tgtEl>
                                        <p:attrNameLst>
                                          <p:attrName>style.visibility</p:attrName>
                                        </p:attrNameLst>
                                      </p:cBhvr>
                                      <p:to>
                                        <p:strVal val="visible"/>
                                      </p:to>
                                    </p:set>
                                    <p:anim calcmode="lin" valueType="num">
                                      <p:cBhvr>
                                        <p:cTn id="1004" dur="4000" fill="hold"/>
                                        <p:tgtEl>
                                          <p:spTgt spid="63"/>
                                        </p:tgtEl>
                                        <p:attrNameLst>
                                          <p:attrName>ppt_w</p:attrName>
                                        </p:attrNameLst>
                                      </p:cBhvr>
                                      <p:tavLst>
                                        <p:tav tm="0" fmla="#ppt_w*sin(2.5*pi*$)">
                                          <p:val>
                                            <p:fltVal val="0"/>
                                          </p:val>
                                        </p:tav>
                                        <p:tav tm="100000">
                                          <p:val>
                                            <p:fltVal val="1"/>
                                          </p:val>
                                        </p:tav>
                                      </p:tavLst>
                                    </p:anim>
                                    <p:anim calcmode="lin" valueType="num">
                                      <p:cBhvr>
                                        <p:cTn id="1005" dur="4000" fill="hold"/>
                                        <p:tgtEl>
                                          <p:spTgt spid="63"/>
                                        </p:tgtEl>
                                        <p:attrNameLst>
                                          <p:attrName>ppt_h</p:attrName>
                                        </p:attrNameLst>
                                      </p:cBhvr>
                                      <p:tavLst>
                                        <p:tav tm="0">
                                          <p:val>
                                            <p:strVal val="#ppt_h"/>
                                          </p:val>
                                        </p:tav>
                                        <p:tav tm="100000">
                                          <p:val>
                                            <p:strVal val="#ppt_h"/>
                                          </p:val>
                                        </p:tav>
                                      </p:tavLst>
                                    </p:anim>
                                  </p:childTnLst>
                                </p:cTn>
                              </p:par>
                              <p:par>
                                <p:cTn id="1006" presetID="2" presetClass="exit" presetSubtype="8" fill="hold" grpId="2" nodeType="withEffect">
                                  <p:stCondLst>
                                    <p:cond delay="0"/>
                                  </p:stCondLst>
                                  <p:childTnLst>
                                    <p:anim calcmode="lin" valueType="num">
                                      <p:cBhvr additive="base">
                                        <p:cTn id="1007" dur="4500"/>
                                        <p:tgtEl>
                                          <p:spTgt spid="63"/>
                                        </p:tgtEl>
                                        <p:attrNameLst>
                                          <p:attrName>ppt_x</p:attrName>
                                        </p:attrNameLst>
                                      </p:cBhvr>
                                      <p:tavLst>
                                        <p:tav tm="0">
                                          <p:val>
                                            <p:strVal val="ppt_x"/>
                                          </p:val>
                                        </p:tav>
                                        <p:tav tm="100000">
                                          <p:val>
                                            <p:strVal val="0-ppt_w/2"/>
                                          </p:val>
                                        </p:tav>
                                      </p:tavLst>
                                    </p:anim>
                                    <p:anim calcmode="lin" valueType="num">
                                      <p:cBhvr additive="base">
                                        <p:cTn id="1008" dur="4500"/>
                                        <p:tgtEl>
                                          <p:spTgt spid="63"/>
                                        </p:tgtEl>
                                        <p:attrNameLst>
                                          <p:attrName>ppt_y</p:attrName>
                                        </p:attrNameLst>
                                      </p:cBhvr>
                                      <p:tavLst>
                                        <p:tav tm="0">
                                          <p:val>
                                            <p:strVal val="ppt_y"/>
                                          </p:val>
                                        </p:tav>
                                        <p:tav tm="100000">
                                          <p:val>
                                            <p:strVal val="ppt_y"/>
                                          </p:val>
                                        </p:tav>
                                      </p:tavLst>
                                    </p:anim>
                                    <p:set>
                                      <p:cBhvr>
                                        <p:cTn id="1009" dur="1" fill="hold">
                                          <p:stCondLst>
                                            <p:cond delay="4499"/>
                                          </p:stCondLst>
                                        </p:cTn>
                                        <p:tgtEl>
                                          <p:spTgt spid="63"/>
                                        </p:tgtEl>
                                        <p:attrNameLst>
                                          <p:attrName>style.visibility</p:attrName>
                                        </p:attrNameLst>
                                      </p:cBhvr>
                                      <p:to>
                                        <p:strVal val="hidden"/>
                                      </p:to>
                                    </p:set>
                                  </p:childTnLst>
                                </p:cTn>
                              </p:par>
                              <p:par>
                                <p:cTn id="1010" presetID="3" presetClass="exit" presetSubtype="5" fill="hold" grpId="3" nodeType="withEffect">
                                  <p:stCondLst>
                                    <p:cond delay="0"/>
                                  </p:stCondLst>
                                  <p:childTnLst>
                                    <p:animEffect transition="out" filter="blinds(vertical)">
                                      <p:cBhvr>
                                        <p:cTn id="1011" dur="5500"/>
                                        <p:tgtEl>
                                          <p:spTgt spid="63"/>
                                        </p:tgtEl>
                                      </p:cBhvr>
                                    </p:animEffect>
                                    <p:set>
                                      <p:cBhvr>
                                        <p:cTn id="1012" dur="1" fill="hold">
                                          <p:stCondLst>
                                            <p:cond delay="5499"/>
                                          </p:stCondLst>
                                        </p:cTn>
                                        <p:tgtEl>
                                          <p:spTgt spid="63"/>
                                        </p:tgtEl>
                                        <p:attrNameLst>
                                          <p:attrName>style.visibility</p:attrName>
                                        </p:attrNameLst>
                                      </p:cBhvr>
                                      <p:to>
                                        <p:strVal val="hidden"/>
                                      </p:to>
                                    </p:set>
                                  </p:childTnLst>
                                </p:cTn>
                              </p:par>
                              <p:par>
                                <p:cTn id="1013" presetID="2" presetClass="entr" presetSubtype="8" fill="hold" grpId="0" nodeType="withEffect">
                                  <p:stCondLst>
                                    <p:cond delay="0"/>
                                  </p:stCondLst>
                                  <p:childTnLst>
                                    <p:set>
                                      <p:cBhvr>
                                        <p:cTn id="1014" dur="1" fill="hold">
                                          <p:stCondLst>
                                            <p:cond delay="0"/>
                                          </p:stCondLst>
                                        </p:cTn>
                                        <p:tgtEl>
                                          <p:spTgt spid="62"/>
                                        </p:tgtEl>
                                        <p:attrNameLst>
                                          <p:attrName>style.visibility</p:attrName>
                                        </p:attrNameLst>
                                      </p:cBhvr>
                                      <p:to>
                                        <p:strVal val="visible"/>
                                      </p:to>
                                    </p:set>
                                    <p:anim calcmode="lin" valueType="num">
                                      <p:cBhvr additive="base">
                                        <p:cTn id="1015" dur="4000" fill="hold"/>
                                        <p:tgtEl>
                                          <p:spTgt spid="62"/>
                                        </p:tgtEl>
                                        <p:attrNameLst>
                                          <p:attrName>ppt_x</p:attrName>
                                        </p:attrNameLst>
                                      </p:cBhvr>
                                      <p:tavLst>
                                        <p:tav tm="0">
                                          <p:val>
                                            <p:strVal val="0-#ppt_w/2"/>
                                          </p:val>
                                        </p:tav>
                                        <p:tav tm="100000">
                                          <p:val>
                                            <p:strVal val="#ppt_x"/>
                                          </p:val>
                                        </p:tav>
                                      </p:tavLst>
                                    </p:anim>
                                    <p:anim calcmode="lin" valueType="num">
                                      <p:cBhvr additive="base">
                                        <p:cTn id="1016" dur="4000" fill="hold"/>
                                        <p:tgtEl>
                                          <p:spTgt spid="62"/>
                                        </p:tgtEl>
                                        <p:attrNameLst>
                                          <p:attrName>ppt_y</p:attrName>
                                        </p:attrNameLst>
                                      </p:cBhvr>
                                      <p:tavLst>
                                        <p:tav tm="0">
                                          <p:val>
                                            <p:strVal val="#ppt_y"/>
                                          </p:val>
                                        </p:tav>
                                        <p:tav tm="100000">
                                          <p:val>
                                            <p:strVal val="#ppt_y"/>
                                          </p:val>
                                        </p:tav>
                                      </p:tavLst>
                                    </p:anim>
                                  </p:childTnLst>
                                </p:cTn>
                              </p:par>
                              <p:par>
                                <p:cTn id="1017" presetID="19" presetClass="entr" presetSubtype="10" fill="hold" grpId="1" nodeType="withEffect">
                                  <p:stCondLst>
                                    <p:cond delay="0"/>
                                  </p:stCondLst>
                                  <p:childTnLst>
                                    <p:set>
                                      <p:cBhvr>
                                        <p:cTn id="1018" dur="1" fill="hold">
                                          <p:stCondLst>
                                            <p:cond delay="0"/>
                                          </p:stCondLst>
                                        </p:cTn>
                                        <p:tgtEl>
                                          <p:spTgt spid="62"/>
                                        </p:tgtEl>
                                        <p:attrNameLst>
                                          <p:attrName>style.visibility</p:attrName>
                                        </p:attrNameLst>
                                      </p:cBhvr>
                                      <p:to>
                                        <p:strVal val="visible"/>
                                      </p:to>
                                    </p:set>
                                    <p:anim calcmode="lin" valueType="num">
                                      <p:cBhvr>
                                        <p:cTn id="1019" dur="4000" fill="hold"/>
                                        <p:tgtEl>
                                          <p:spTgt spid="62"/>
                                        </p:tgtEl>
                                        <p:attrNameLst>
                                          <p:attrName>ppt_w</p:attrName>
                                        </p:attrNameLst>
                                      </p:cBhvr>
                                      <p:tavLst>
                                        <p:tav tm="0" fmla="#ppt_w*sin(2.5*pi*$)">
                                          <p:val>
                                            <p:fltVal val="0"/>
                                          </p:val>
                                        </p:tav>
                                        <p:tav tm="100000">
                                          <p:val>
                                            <p:fltVal val="1"/>
                                          </p:val>
                                        </p:tav>
                                      </p:tavLst>
                                    </p:anim>
                                    <p:anim calcmode="lin" valueType="num">
                                      <p:cBhvr>
                                        <p:cTn id="1020" dur="4000" fill="hold"/>
                                        <p:tgtEl>
                                          <p:spTgt spid="62"/>
                                        </p:tgtEl>
                                        <p:attrNameLst>
                                          <p:attrName>ppt_h</p:attrName>
                                        </p:attrNameLst>
                                      </p:cBhvr>
                                      <p:tavLst>
                                        <p:tav tm="0">
                                          <p:val>
                                            <p:strVal val="#ppt_h"/>
                                          </p:val>
                                        </p:tav>
                                        <p:tav tm="100000">
                                          <p:val>
                                            <p:strVal val="#ppt_h"/>
                                          </p:val>
                                        </p:tav>
                                      </p:tavLst>
                                    </p:anim>
                                  </p:childTnLst>
                                </p:cTn>
                              </p:par>
                              <p:par>
                                <p:cTn id="1021" presetID="2" presetClass="exit" presetSubtype="8" fill="hold" grpId="2" nodeType="withEffect">
                                  <p:stCondLst>
                                    <p:cond delay="0"/>
                                  </p:stCondLst>
                                  <p:childTnLst>
                                    <p:anim calcmode="lin" valueType="num">
                                      <p:cBhvr additive="base">
                                        <p:cTn id="1022" dur="4500"/>
                                        <p:tgtEl>
                                          <p:spTgt spid="62"/>
                                        </p:tgtEl>
                                        <p:attrNameLst>
                                          <p:attrName>ppt_x</p:attrName>
                                        </p:attrNameLst>
                                      </p:cBhvr>
                                      <p:tavLst>
                                        <p:tav tm="0">
                                          <p:val>
                                            <p:strVal val="ppt_x"/>
                                          </p:val>
                                        </p:tav>
                                        <p:tav tm="100000">
                                          <p:val>
                                            <p:strVal val="0-ppt_w/2"/>
                                          </p:val>
                                        </p:tav>
                                      </p:tavLst>
                                    </p:anim>
                                    <p:anim calcmode="lin" valueType="num">
                                      <p:cBhvr additive="base">
                                        <p:cTn id="1023" dur="4500"/>
                                        <p:tgtEl>
                                          <p:spTgt spid="62"/>
                                        </p:tgtEl>
                                        <p:attrNameLst>
                                          <p:attrName>ppt_y</p:attrName>
                                        </p:attrNameLst>
                                      </p:cBhvr>
                                      <p:tavLst>
                                        <p:tav tm="0">
                                          <p:val>
                                            <p:strVal val="ppt_y"/>
                                          </p:val>
                                        </p:tav>
                                        <p:tav tm="100000">
                                          <p:val>
                                            <p:strVal val="ppt_y"/>
                                          </p:val>
                                        </p:tav>
                                      </p:tavLst>
                                    </p:anim>
                                    <p:set>
                                      <p:cBhvr>
                                        <p:cTn id="1024" dur="1" fill="hold">
                                          <p:stCondLst>
                                            <p:cond delay="4499"/>
                                          </p:stCondLst>
                                        </p:cTn>
                                        <p:tgtEl>
                                          <p:spTgt spid="62"/>
                                        </p:tgtEl>
                                        <p:attrNameLst>
                                          <p:attrName>style.visibility</p:attrName>
                                        </p:attrNameLst>
                                      </p:cBhvr>
                                      <p:to>
                                        <p:strVal val="hidden"/>
                                      </p:to>
                                    </p:set>
                                  </p:childTnLst>
                                </p:cTn>
                              </p:par>
                              <p:par>
                                <p:cTn id="1025" presetID="3" presetClass="exit" presetSubtype="5" fill="hold" grpId="3" nodeType="withEffect">
                                  <p:stCondLst>
                                    <p:cond delay="0"/>
                                  </p:stCondLst>
                                  <p:childTnLst>
                                    <p:animEffect transition="out" filter="blinds(vertical)">
                                      <p:cBhvr>
                                        <p:cTn id="1026" dur="5500"/>
                                        <p:tgtEl>
                                          <p:spTgt spid="62"/>
                                        </p:tgtEl>
                                      </p:cBhvr>
                                    </p:animEffect>
                                    <p:set>
                                      <p:cBhvr>
                                        <p:cTn id="1027" dur="1" fill="hold">
                                          <p:stCondLst>
                                            <p:cond delay="5499"/>
                                          </p:stCondLst>
                                        </p:cTn>
                                        <p:tgtEl>
                                          <p:spTgt spid="62"/>
                                        </p:tgtEl>
                                        <p:attrNameLst>
                                          <p:attrName>style.visibility</p:attrName>
                                        </p:attrNameLst>
                                      </p:cBhvr>
                                      <p:to>
                                        <p:strVal val="hidden"/>
                                      </p:to>
                                    </p:set>
                                  </p:childTnLst>
                                </p:cTn>
                              </p:par>
                              <p:par>
                                <p:cTn id="1028" presetID="2" presetClass="entr" presetSubtype="8" fill="hold" grpId="0" nodeType="withEffect">
                                  <p:stCondLst>
                                    <p:cond delay="0"/>
                                  </p:stCondLst>
                                  <p:childTnLst>
                                    <p:set>
                                      <p:cBhvr>
                                        <p:cTn id="1029" dur="1" fill="hold">
                                          <p:stCondLst>
                                            <p:cond delay="0"/>
                                          </p:stCondLst>
                                        </p:cTn>
                                        <p:tgtEl>
                                          <p:spTgt spid="61"/>
                                        </p:tgtEl>
                                        <p:attrNameLst>
                                          <p:attrName>style.visibility</p:attrName>
                                        </p:attrNameLst>
                                      </p:cBhvr>
                                      <p:to>
                                        <p:strVal val="visible"/>
                                      </p:to>
                                    </p:set>
                                    <p:anim calcmode="lin" valueType="num">
                                      <p:cBhvr additive="base">
                                        <p:cTn id="1030" dur="4000" fill="hold"/>
                                        <p:tgtEl>
                                          <p:spTgt spid="61"/>
                                        </p:tgtEl>
                                        <p:attrNameLst>
                                          <p:attrName>ppt_x</p:attrName>
                                        </p:attrNameLst>
                                      </p:cBhvr>
                                      <p:tavLst>
                                        <p:tav tm="0">
                                          <p:val>
                                            <p:strVal val="0-#ppt_w/2"/>
                                          </p:val>
                                        </p:tav>
                                        <p:tav tm="100000">
                                          <p:val>
                                            <p:strVal val="#ppt_x"/>
                                          </p:val>
                                        </p:tav>
                                      </p:tavLst>
                                    </p:anim>
                                    <p:anim calcmode="lin" valueType="num">
                                      <p:cBhvr additive="base">
                                        <p:cTn id="1031" dur="4000" fill="hold"/>
                                        <p:tgtEl>
                                          <p:spTgt spid="61"/>
                                        </p:tgtEl>
                                        <p:attrNameLst>
                                          <p:attrName>ppt_y</p:attrName>
                                        </p:attrNameLst>
                                      </p:cBhvr>
                                      <p:tavLst>
                                        <p:tav tm="0">
                                          <p:val>
                                            <p:strVal val="#ppt_y"/>
                                          </p:val>
                                        </p:tav>
                                        <p:tav tm="100000">
                                          <p:val>
                                            <p:strVal val="#ppt_y"/>
                                          </p:val>
                                        </p:tav>
                                      </p:tavLst>
                                    </p:anim>
                                  </p:childTnLst>
                                </p:cTn>
                              </p:par>
                              <p:par>
                                <p:cTn id="1032" presetID="19" presetClass="entr" presetSubtype="10" fill="hold" grpId="1" nodeType="withEffect">
                                  <p:stCondLst>
                                    <p:cond delay="0"/>
                                  </p:stCondLst>
                                  <p:childTnLst>
                                    <p:set>
                                      <p:cBhvr>
                                        <p:cTn id="1033" dur="1" fill="hold">
                                          <p:stCondLst>
                                            <p:cond delay="0"/>
                                          </p:stCondLst>
                                        </p:cTn>
                                        <p:tgtEl>
                                          <p:spTgt spid="61"/>
                                        </p:tgtEl>
                                        <p:attrNameLst>
                                          <p:attrName>style.visibility</p:attrName>
                                        </p:attrNameLst>
                                      </p:cBhvr>
                                      <p:to>
                                        <p:strVal val="visible"/>
                                      </p:to>
                                    </p:set>
                                    <p:anim calcmode="lin" valueType="num">
                                      <p:cBhvr>
                                        <p:cTn id="1034" dur="4000" fill="hold"/>
                                        <p:tgtEl>
                                          <p:spTgt spid="61"/>
                                        </p:tgtEl>
                                        <p:attrNameLst>
                                          <p:attrName>ppt_w</p:attrName>
                                        </p:attrNameLst>
                                      </p:cBhvr>
                                      <p:tavLst>
                                        <p:tav tm="0" fmla="#ppt_w*sin(2.5*pi*$)">
                                          <p:val>
                                            <p:fltVal val="0"/>
                                          </p:val>
                                        </p:tav>
                                        <p:tav tm="100000">
                                          <p:val>
                                            <p:fltVal val="1"/>
                                          </p:val>
                                        </p:tav>
                                      </p:tavLst>
                                    </p:anim>
                                    <p:anim calcmode="lin" valueType="num">
                                      <p:cBhvr>
                                        <p:cTn id="1035" dur="4000" fill="hold"/>
                                        <p:tgtEl>
                                          <p:spTgt spid="61"/>
                                        </p:tgtEl>
                                        <p:attrNameLst>
                                          <p:attrName>ppt_h</p:attrName>
                                        </p:attrNameLst>
                                      </p:cBhvr>
                                      <p:tavLst>
                                        <p:tav tm="0">
                                          <p:val>
                                            <p:strVal val="#ppt_h"/>
                                          </p:val>
                                        </p:tav>
                                        <p:tav tm="100000">
                                          <p:val>
                                            <p:strVal val="#ppt_h"/>
                                          </p:val>
                                        </p:tav>
                                      </p:tavLst>
                                    </p:anim>
                                  </p:childTnLst>
                                </p:cTn>
                              </p:par>
                              <p:par>
                                <p:cTn id="1036" presetID="2" presetClass="exit" presetSubtype="8" fill="hold" grpId="2" nodeType="withEffect">
                                  <p:stCondLst>
                                    <p:cond delay="0"/>
                                  </p:stCondLst>
                                  <p:childTnLst>
                                    <p:anim calcmode="lin" valueType="num">
                                      <p:cBhvr additive="base">
                                        <p:cTn id="1037" dur="4500"/>
                                        <p:tgtEl>
                                          <p:spTgt spid="61"/>
                                        </p:tgtEl>
                                        <p:attrNameLst>
                                          <p:attrName>ppt_x</p:attrName>
                                        </p:attrNameLst>
                                      </p:cBhvr>
                                      <p:tavLst>
                                        <p:tav tm="0">
                                          <p:val>
                                            <p:strVal val="ppt_x"/>
                                          </p:val>
                                        </p:tav>
                                        <p:tav tm="100000">
                                          <p:val>
                                            <p:strVal val="0-ppt_w/2"/>
                                          </p:val>
                                        </p:tav>
                                      </p:tavLst>
                                    </p:anim>
                                    <p:anim calcmode="lin" valueType="num">
                                      <p:cBhvr additive="base">
                                        <p:cTn id="1038" dur="4500"/>
                                        <p:tgtEl>
                                          <p:spTgt spid="61"/>
                                        </p:tgtEl>
                                        <p:attrNameLst>
                                          <p:attrName>ppt_y</p:attrName>
                                        </p:attrNameLst>
                                      </p:cBhvr>
                                      <p:tavLst>
                                        <p:tav tm="0">
                                          <p:val>
                                            <p:strVal val="ppt_y"/>
                                          </p:val>
                                        </p:tav>
                                        <p:tav tm="100000">
                                          <p:val>
                                            <p:strVal val="ppt_y"/>
                                          </p:val>
                                        </p:tav>
                                      </p:tavLst>
                                    </p:anim>
                                    <p:set>
                                      <p:cBhvr>
                                        <p:cTn id="1039" dur="1" fill="hold">
                                          <p:stCondLst>
                                            <p:cond delay="4499"/>
                                          </p:stCondLst>
                                        </p:cTn>
                                        <p:tgtEl>
                                          <p:spTgt spid="61"/>
                                        </p:tgtEl>
                                        <p:attrNameLst>
                                          <p:attrName>style.visibility</p:attrName>
                                        </p:attrNameLst>
                                      </p:cBhvr>
                                      <p:to>
                                        <p:strVal val="hidden"/>
                                      </p:to>
                                    </p:set>
                                  </p:childTnLst>
                                </p:cTn>
                              </p:par>
                              <p:par>
                                <p:cTn id="1040" presetID="3" presetClass="exit" presetSubtype="5" fill="hold" grpId="3" nodeType="withEffect">
                                  <p:stCondLst>
                                    <p:cond delay="0"/>
                                  </p:stCondLst>
                                  <p:childTnLst>
                                    <p:animEffect transition="out" filter="blinds(vertical)">
                                      <p:cBhvr>
                                        <p:cTn id="1041" dur="5500"/>
                                        <p:tgtEl>
                                          <p:spTgt spid="61"/>
                                        </p:tgtEl>
                                      </p:cBhvr>
                                    </p:animEffect>
                                    <p:set>
                                      <p:cBhvr>
                                        <p:cTn id="1042" dur="1" fill="hold">
                                          <p:stCondLst>
                                            <p:cond delay="5499"/>
                                          </p:stCondLst>
                                        </p:cTn>
                                        <p:tgtEl>
                                          <p:spTgt spid="61"/>
                                        </p:tgtEl>
                                        <p:attrNameLst>
                                          <p:attrName>style.visibility</p:attrName>
                                        </p:attrNameLst>
                                      </p:cBhvr>
                                      <p:to>
                                        <p:strVal val="hidden"/>
                                      </p:to>
                                    </p:set>
                                  </p:childTnLst>
                                </p:cTn>
                              </p:par>
                              <p:par>
                                <p:cTn id="1043" presetID="2" presetClass="entr" presetSubtype="8" fill="hold" grpId="0" nodeType="withEffect">
                                  <p:stCondLst>
                                    <p:cond delay="0"/>
                                  </p:stCondLst>
                                  <p:childTnLst>
                                    <p:set>
                                      <p:cBhvr>
                                        <p:cTn id="1044" dur="1" fill="hold">
                                          <p:stCondLst>
                                            <p:cond delay="0"/>
                                          </p:stCondLst>
                                        </p:cTn>
                                        <p:tgtEl>
                                          <p:spTgt spid="60"/>
                                        </p:tgtEl>
                                        <p:attrNameLst>
                                          <p:attrName>style.visibility</p:attrName>
                                        </p:attrNameLst>
                                      </p:cBhvr>
                                      <p:to>
                                        <p:strVal val="visible"/>
                                      </p:to>
                                    </p:set>
                                    <p:anim calcmode="lin" valueType="num">
                                      <p:cBhvr additive="base">
                                        <p:cTn id="1045" dur="4000" fill="hold"/>
                                        <p:tgtEl>
                                          <p:spTgt spid="60"/>
                                        </p:tgtEl>
                                        <p:attrNameLst>
                                          <p:attrName>ppt_x</p:attrName>
                                        </p:attrNameLst>
                                      </p:cBhvr>
                                      <p:tavLst>
                                        <p:tav tm="0">
                                          <p:val>
                                            <p:strVal val="0-#ppt_w/2"/>
                                          </p:val>
                                        </p:tav>
                                        <p:tav tm="100000">
                                          <p:val>
                                            <p:strVal val="#ppt_x"/>
                                          </p:val>
                                        </p:tav>
                                      </p:tavLst>
                                    </p:anim>
                                    <p:anim calcmode="lin" valueType="num">
                                      <p:cBhvr additive="base">
                                        <p:cTn id="1046" dur="4000" fill="hold"/>
                                        <p:tgtEl>
                                          <p:spTgt spid="60"/>
                                        </p:tgtEl>
                                        <p:attrNameLst>
                                          <p:attrName>ppt_y</p:attrName>
                                        </p:attrNameLst>
                                      </p:cBhvr>
                                      <p:tavLst>
                                        <p:tav tm="0">
                                          <p:val>
                                            <p:strVal val="#ppt_y"/>
                                          </p:val>
                                        </p:tav>
                                        <p:tav tm="100000">
                                          <p:val>
                                            <p:strVal val="#ppt_y"/>
                                          </p:val>
                                        </p:tav>
                                      </p:tavLst>
                                    </p:anim>
                                  </p:childTnLst>
                                </p:cTn>
                              </p:par>
                              <p:par>
                                <p:cTn id="1047" presetID="19" presetClass="entr" presetSubtype="10" fill="hold" grpId="1" nodeType="withEffect">
                                  <p:stCondLst>
                                    <p:cond delay="0"/>
                                  </p:stCondLst>
                                  <p:childTnLst>
                                    <p:set>
                                      <p:cBhvr>
                                        <p:cTn id="1048" dur="1" fill="hold">
                                          <p:stCondLst>
                                            <p:cond delay="0"/>
                                          </p:stCondLst>
                                        </p:cTn>
                                        <p:tgtEl>
                                          <p:spTgt spid="60"/>
                                        </p:tgtEl>
                                        <p:attrNameLst>
                                          <p:attrName>style.visibility</p:attrName>
                                        </p:attrNameLst>
                                      </p:cBhvr>
                                      <p:to>
                                        <p:strVal val="visible"/>
                                      </p:to>
                                    </p:set>
                                    <p:anim calcmode="lin" valueType="num">
                                      <p:cBhvr>
                                        <p:cTn id="1049" dur="4000" fill="hold"/>
                                        <p:tgtEl>
                                          <p:spTgt spid="60"/>
                                        </p:tgtEl>
                                        <p:attrNameLst>
                                          <p:attrName>ppt_w</p:attrName>
                                        </p:attrNameLst>
                                      </p:cBhvr>
                                      <p:tavLst>
                                        <p:tav tm="0" fmla="#ppt_w*sin(2.5*pi*$)">
                                          <p:val>
                                            <p:fltVal val="0"/>
                                          </p:val>
                                        </p:tav>
                                        <p:tav tm="100000">
                                          <p:val>
                                            <p:fltVal val="1"/>
                                          </p:val>
                                        </p:tav>
                                      </p:tavLst>
                                    </p:anim>
                                    <p:anim calcmode="lin" valueType="num">
                                      <p:cBhvr>
                                        <p:cTn id="1050" dur="4000" fill="hold"/>
                                        <p:tgtEl>
                                          <p:spTgt spid="60"/>
                                        </p:tgtEl>
                                        <p:attrNameLst>
                                          <p:attrName>ppt_h</p:attrName>
                                        </p:attrNameLst>
                                      </p:cBhvr>
                                      <p:tavLst>
                                        <p:tav tm="0">
                                          <p:val>
                                            <p:strVal val="#ppt_h"/>
                                          </p:val>
                                        </p:tav>
                                        <p:tav tm="100000">
                                          <p:val>
                                            <p:strVal val="#ppt_h"/>
                                          </p:val>
                                        </p:tav>
                                      </p:tavLst>
                                    </p:anim>
                                  </p:childTnLst>
                                </p:cTn>
                              </p:par>
                              <p:par>
                                <p:cTn id="1051" presetID="2" presetClass="exit" presetSubtype="8" fill="hold" grpId="2" nodeType="withEffect">
                                  <p:stCondLst>
                                    <p:cond delay="0"/>
                                  </p:stCondLst>
                                  <p:childTnLst>
                                    <p:anim calcmode="lin" valueType="num">
                                      <p:cBhvr additive="base">
                                        <p:cTn id="1052" dur="4500"/>
                                        <p:tgtEl>
                                          <p:spTgt spid="60"/>
                                        </p:tgtEl>
                                        <p:attrNameLst>
                                          <p:attrName>ppt_x</p:attrName>
                                        </p:attrNameLst>
                                      </p:cBhvr>
                                      <p:tavLst>
                                        <p:tav tm="0">
                                          <p:val>
                                            <p:strVal val="ppt_x"/>
                                          </p:val>
                                        </p:tav>
                                        <p:tav tm="100000">
                                          <p:val>
                                            <p:strVal val="0-ppt_w/2"/>
                                          </p:val>
                                        </p:tav>
                                      </p:tavLst>
                                    </p:anim>
                                    <p:anim calcmode="lin" valueType="num">
                                      <p:cBhvr additive="base">
                                        <p:cTn id="1053" dur="4500"/>
                                        <p:tgtEl>
                                          <p:spTgt spid="60"/>
                                        </p:tgtEl>
                                        <p:attrNameLst>
                                          <p:attrName>ppt_y</p:attrName>
                                        </p:attrNameLst>
                                      </p:cBhvr>
                                      <p:tavLst>
                                        <p:tav tm="0">
                                          <p:val>
                                            <p:strVal val="ppt_y"/>
                                          </p:val>
                                        </p:tav>
                                        <p:tav tm="100000">
                                          <p:val>
                                            <p:strVal val="ppt_y"/>
                                          </p:val>
                                        </p:tav>
                                      </p:tavLst>
                                    </p:anim>
                                    <p:set>
                                      <p:cBhvr>
                                        <p:cTn id="1054" dur="1" fill="hold">
                                          <p:stCondLst>
                                            <p:cond delay="4499"/>
                                          </p:stCondLst>
                                        </p:cTn>
                                        <p:tgtEl>
                                          <p:spTgt spid="60"/>
                                        </p:tgtEl>
                                        <p:attrNameLst>
                                          <p:attrName>style.visibility</p:attrName>
                                        </p:attrNameLst>
                                      </p:cBhvr>
                                      <p:to>
                                        <p:strVal val="hidden"/>
                                      </p:to>
                                    </p:set>
                                  </p:childTnLst>
                                </p:cTn>
                              </p:par>
                              <p:par>
                                <p:cTn id="1055" presetID="3" presetClass="exit" presetSubtype="5" fill="hold" grpId="3" nodeType="withEffect">
                                  <p:stCondLst>
                                    <p:cond delay="0"/>
                                  </p:stCondLst>
                                  <p:childTnLst>
                                    <p:animEffect transition="out" filter="blinds(vertical)">
                                      <p:cBhvr>
                                        <p:cTn id="1056" dur="5500"/>
                                        <p:tgtEl>
                                          <p:spTgt spid="60"/>
                                        </p:tgtEl>
                                      </p:cBhvr>
                                    </p:animEffect>
                                    <p:set>
                                      <p:cBhvr>
                                        <p:cTn id="1057" dur="1" fill="hold">
                                          <p:stCondLst>
                                            <p:cond delay="5499"/>
                                          </p:stCondLst>
                                        </p:cTn>
                                        <p:tgtEl>
                                          <p:spTgt spid="60"/>
                                        </p:tgtEl>
                                        <p:attrNameLst>
                                          <p:attrName>style.visibility</p:attrName>
                                        </p:attrNameLst>
                                      </p:cBhvr>
                                      <p:to>
                                        <p:strVal val="hidden"/>
                                      </p:to>
                                    </p:set>
                                  </p:childTnLst>
                                </p:cTn>
                              </p:par>
                              <p:par>
                                <p:cTn id="1058" presetID="2" presetClass="entr" presetSubtype="8" fill="hold" grpId="0" nodeType="withEffect">
                                  <p:stCondLst>
                                    <p:cond delay="0"/>
                                  </p:stCondLst>
                                  <p:childTnLst>
                                    <p:set>
                                      <p:cBhvr>
                                        <p:cTn id="1059" dur="1" fill="hold">
                                          <p:stCondLst>
                                            <p:cond delay="0"/>
                                          </p:stCondLst>
                                        </p:cTn>
                                        <p:tgtEl>
                                          <p:spTgt spid="59"/>
                                        </p:tgtEl>
                                        <p:attrNameLst>
                                          <p:attrName>style.visibility</p:attrName>
                                        </p:attrNameLst>
                                      </p:cBhvr>
                                      <p:to>
                                        <p:strVal val="visible"/>
                                      </p:to>
                                    </p:set>
                                    <p:anim calcmode="lin" valueType="num">
                                      <p:cBhvr additive="base">
                                        <p:cTn id="1060" dur="4000" fill="hold"/>
                                        <p:tgtEl>
                                          <p:spTgt spid="59"/>
                                        </p:tgtEl>
                                        <p:attrNameLst>
                                          <p:attrName>ppt_x</p:attrName>
                                        </p:attrNameLst>
                                      </p:cBhvr>
                                      <p:tavLst>
                                        <p:tav tm="0">
                                          <p:val>
                                            <p:strVal val="0-#ppt_w/2"/>
                                          </p:val>
                                        </p:tav>
                                        <p:tav tm="100000">
                                          <p:val>
                                            <p:strVal val="#ppt_x"/>
                                          </p:val>
                                        </p:tav>
                                      </p:tavLst>
                                    </p:anim>
                                    <p:anim calcmode="lin" valueType="num">
                                      <p:cBhvr additive="base">
                                        <p:cTn id="1061" dur="4000" fill="hold"/>
                                        <p:tgtEl>
                                          <p:spTgt spid="59"/>
                                        </p:tgtEl>
                                        <p:attrNameLst>
                                          <p:attrName>ppt_y</p:attrName>
                                        </p:attrNameLst>
                                      </p:cBhvr>
                                      <p:tavLst>
                                        <p:tav tm="0">
                                          <p:val>
                                            <p:strVal val="#ppt_y"/>
                                          </p:val>
                                        </p:tav>
                                        <p:tav tm="100000">
                                          <p:val>
                                            <p:strVal val="#ppt_y"/>
                                          </p:val>
                                        </p:tav>
                                      </p:tavLst>
                                    </p:anim>
                                  </p:childTnLst>
                                </p:cTn>
                              </p:par>
                              <p:par>
                                <p:cTn id="1062" presetID="19" presetClass="entr" presetSubtype="10" fill="hold" grpId="1" nodeType="withEffect">
                                  <p:stCondLst>
                                    <p:cond delay="0"/>
                                  </p:stCondLst>
                                  <p:childTnLst>
                                    <p:set>
                                      <p:cBhvr>
                                        <p:cTn id="1063" dur="1" fill="hold">
                                          <p:stCondLst>
                                            <p:cond delay="0"/>
                                          </p:stCondLst>
                                        </p:cTn>
                                        <p:tgtEl>
                                          <p:spTgt spid="59"/>
                                        </p:tgtEl>
                                        <p:attrNameLst>
                                          <p:attrName>style.visibility</p:attrName>
                                        </p:attrNameLst>
                                      </p:cBhvr>
                                      <p:to>
                                        <p:strVal val="visible"/>
                                      </p:to>
                                    </p:set>
                                    <p:anim calcmode="lin" valueType="num">
                                      <p:cBhvr>
                                        <p:cTn id="1064" dur="4000" fill="hold"/>
                                        <p:tgtEl>
                                          <p:spTgt spid="59"/>
                                        </p:tgtEl>
                                        <p:attrNameLst>
                                          <p:attrName>ppt_w</p:attrName>
                                        </p:attrNameLst>
                                      </p:cBhvr>
                                      <p:tavLst>
                                        <p:tav tm="0" fmla="#ppt_w*sin(2.5*pi*$)">
                                          <p:val>
                                            <p:fltVal val="0"/>
                                          </p:val>
                                        </p:tav>
                                        <p:tav tm="100000">
                                          <p:val>
                                            <p:fltVal val="1"/>
                                          </p:val>
                                        </p:tav>
                                      </p:tavLst>
                                    </p:anim>
                                    <p:anim calcmode="lin" valueType="num">
                                      <p:cBhvr>
                                        <p:cTn id="1065" dur="4000" fill="hold"/>
                                        <p:tgtEl>
                                          <p:spTgt spid="59"/>
                                        </p:tgtEl>
                                        <p:attrNameLst>
                                          <p:attrName>ppt_h</p:attrName>
                                        </p:attrNameLst>
                                      </p:cBhvr>
                                      <p:tavLst>
                                        <p:tav tm="0">
                                          <p:val>
                                            <p:strVal val="#ppt_h"/>
                                          </p:val>
                                        </p:tav>
                                        <p:tav tm="100000">
                                          <p:val>
                                            <p:strVal val="#ppt_h"/>
                                          </p:val>
                                        </p:tav>
                                      </p:tavLst>
                                    </p:anim>
                                  </p:childTnLst>
                                </p:cTn>
                              </p:par>
                              <p:par>
                                <p:cTn id="1066" presetID="2" presetClass="exit" presetSubtype="8" fill="hold" grpId="2" nodeType="withEffect">
                                  <p:stCondLst>
                                    <p:cond delay="0"/>
                                  </p:stCondLst>
                                  <p:childTnLst>
                                    <p:anim calcmode="lin" valueType="num">
                                      <p:cBhvr additive="base">
                                        <p:cTn id="1067" dur="4500"/>
                                        <p:tgtEl>
                                          <p:spTgt spid="59"/>
                                        </p:tgtEl>
                                        <p:attrNameLst>
                                          <p:attrName>ppt_x</p:attrName>
                                        </p:attrNameLst>
                                      </p:cBhvr>
                                      <p:tavLst>
                                        <p:tav tm="0">
                                          <p:val>
                                            <p:strVal val="ppt_x"/>
                                          </p:val>
                                        </p:tav>
                                        <p:tav tm="100000">
                                          <p:val>
                                            <p:strVal val="0-ppt_w/2"/>
                                          </p:val>
                                        </p:tav>
                                      </p:tavLst>
                                    </p:anim>
                                    <p:anim calcmode="lin" valueType="num">
                                      <p:cBhvr additive="base">
                                        <p:cTn id="1068" dur="4500"/>
                                        <p:tgtEl>
                                          <p:spTgt spid="59"/>
                                        </p:tgtEl>
                                        <p:attrNameLst>
                                          <p:attrName>ppt_y</p:attrName>
                                        </p:attrNameLst>
                                      </p:cBhvr>
                                      <p:tavLst>
                                        <p:tav tm="0">
                                          <p:val>
                                            <p:strVal val="ppt_y"/>
                                          </p:val>
                                        </p:tav>
                                        <p:tav tm="100000">
                                          <p:val>
                                            <p:strVal val="ppt_y"/>
                                          </p:val>
                                        </p:tav>
                                      </p:tavLst>
                                    </p:anim>
                                    <p:set>
                                      <p:cBhvr>
                                        <p:cTn id="1069" dur="1" fill="hold">
                                          <p:stCondLst>
                                            <p:cond delay="4499"/>
                                          </p:stCondLst>
                                        </p:cTn>
                                        <p:tgtEl>
                                          <p:spTgt spid="59"/>
                                        </p:tgtEl>
                                        <p:attrNameLst>
                                          <p:attrName>style.visibility</p:attrName>
                                        </p:attrNameLst>
                                      </p:cBhvr>
                                      <p:to>
                                        <p:strVal val="hidden"/>
                                      </p:to>
                                    </p:set>
                                  </p:childTnLst>
                                </p:cTn>
                              </p:par>
                              <p:par>
                                <p:cTn id="1070" presetID="3" presetClass="exit" presetSubtype="5" fill="hold" grpId="3" nodeType="withEffect">
                                  <p:stCondLst>
                                    <p:cond delay="0"/>
                                  </p:stCondLst>
                                  <p:childTnLst>
                                    <p:animEffect transition="out" filter="blinds(vertical)">
                                      <p:cBhvr>
                                        <p:cTn id="1071" dur="5500"/>
                                        <p:tgtEl>
                                          <p:spTgt spid="59"/>
                                        </p:tgtEl>
                                      </p:cBhvr>
                                    </p:animEffect>
                                    <p:set>
                                      <p:cBhvr>
                                        <p:cTn id="1072" dur="1" fill="hold">
                                          <p:stCondLst>
                                            <p:cond delay="5499"/>
                                          </p:stCondLst>
                                        </p:cTn>
                                        <p:tgtEl>
                                          <p:spTgt spid="59"/>
                                        </p:tgtEl>
                                        <p:attrNameLst>
                                          <p:attrName>style.visibility</p:attrName>
                                        </p:attrNameLst>
                                      </p:cBhvr>
                                      <p:to>
                                        <p:strVal val="hidden"/>
                                      </p:to>
                                    </p:set>
                                  </p:childTnLst>
                                </p:cTn>
                              </p:par>
                              <p:par>
                                <p:cTn id="1073" presetID="2" presetClass="entr" presetSubtype="8" fill="hold" grpId="0" nodeType="withEffect">
                                  <p:stCondLst>
                                    <p:cond delay="0"/>
                                  </p:stCondLst>
                                  <p:childTnLst>
                                    <p:set>
                                      <p:cBhvr>
                                        <p:cTn id="1074" dur="1" fill="hold">
                                          <p:stCondLst>
                                            <p:cond delay="0"/>
                                          </p:stCondLst>
                                        </p:cTn>
                                        <p:tgtEl>
                                          <p:spTgt spid="58"/>
                                        </p:tgtEl>
                                        <p:attrNameLst>
                                          <p:attrName>style.visibility</p:attrName>
                                        </p:attrNameLst>
                                      </p:cBhvr>
                                      <p:to>
                                        <p:strVal val="visible"/>
                                      </p:to>
                                    </p:set>
                                    <p:anim calcmode="lin" valueType="num">
                                      <p:cBhvr additive="base">
                                        <p:cTn id="1075" dur="4000" fill="hold"/>
                                        <p:tgtEl>
                                          <p:spTgt spid="58"/>
                                        </p:tgtEl>
                                        <p:attrNameLst>
                                          <p:attrName>ppt_x</p:attrName>
                                        </p:attrNameLst>
                                      </p:cBhvr>
                                      <p:tavLst>
                                        <p:tav tm="0">
                                          <p:val>
                                            <p:strVal val="0-#ppt_w/2"/>
                                          </p:val>
                                        </p:tav>
                                        <p:tav tm="100000">
                                          <p:val>
                                            <p:strVal val="#ppt_x"/>
                                          </p:val>
                                        </p:tav>
                                      </p:tavLst>
                                    </p:anim>
                                    <p:anim calcmode="lin" valueType="num">
                                      <p:cBhvr additive="base">
                                        <p:cTn id="1076" dur="4000" fill="hold"/>
                                        <p:tgtEl>
                                          <p:spTgt spid="58"/>
                                        </p:tgtEl>
                                        <p:attrNameLst>
                                          <p:attrName>ppt_y</p:attrName>
                                        </p:attrNameLst>
                                      </p:cBhvr>
                                      <p:tavLst>
                                        <p:tav tm="0">
                                          <p:val>
                                            <p:strVal val="#ppt_y"/>
                                          </p:val>
                                        </p:tav>
                                        <p:tav tm="100000">
                                          <p:val>
                                            <p:strVal val="#ppt_y"/>
                                          </p:val>
                                        </p:tav>
                                      </p:tavLst>
                                    </p:anim>
                                  </p:childTnLst>
                                </p:cTn>
                              </p:par>
                              <p:par>
                                <p:cTn id="1077" presetID="19" presetClass="entr" presetSubtype="10" fill="hold" grpId="1" nodeType="withEffect">
                                  <p:stCondLst>
                                    <p:cond delay="0"/>
                                  </p:stCondLst>
                                  <p:childTnLst>
                                    <p:set>
                                      <p:cBhvr>
                                        <p:cTn id="1078" dur="1" fill="hold">
                                          <p:stCondLst>
                                            <p:cond delay="0"/>
                                          </p:stCondLst>
                                        </p:cTn>
                                        <p:tgtEl>
                                          <p:spTgt spid="58"/>
                                        </p:tgtEl>
                                        <p:attrNameLst>
                                          <p:attrName>style.visibility</p:attrName>
                                        </p:attrNameLst>
                                      </p:cBhvr>
                                      <p:to>
                                        <p:strVal val="visible"/>
                                      </p:to>
                                    </p:set>
                                    <p:anim calcmode="lin" valueType="num">
                                      <p:cBhvr>
                                        <p:cTn id="1079" dur="4000" fill="hold"/>
                                        <p:tgtEl>
                                          <p:spTgt spid="58"/>
                                        </p:tgtEl>
                                        <p:attrNameLst>
                                          <p:attrName>ppt_w</p:attrName>
                                        </p:attrNameLst>
                                      </p:cBhvr>
                                      <p:tavLst>
                                        <p:tav tm="0" fmla="#ppt_w*sin(2.5*pi*$)">
                                          <p:val>
                                            <p:fltVal val="0"/>
                                          </p:val>
                                        </p:tav>
                                        <p:tav tm="100000">
                                          <p:val>
                                            <p:fltVal val="1"/>
                                          </p:val>
                                        </p:tav>
                                      </p:tavLst>
                                    </p:anim>
                                    <p:anim calcmode="lin" valueType="num">
                                      <p:cBhvr>
                                        <p:cTn id="1080" dur="4000" fill="hold"/>
                                        <p:tgtEl>
                                          <p:spTgt spid="58"/>
                                        </p:tgtEl>
                                        <p:attrNameLst>
                                          <p:attrName>ppt_h</p:attrName>
                                        </p:attrNameLst>
                                      </p:cBhvr>
                                      <p:tavLst>
                                        <p:tav tm="0">
                                          <p:val>
                                            <p:strVal val="#ppt_h"/>
                                          </p:val>
                                        </p:tav>
                                        <p:tav tm="100000">
                                          <p:val>
                                            <p:strVal val="#ppt_h"/>
                                          </p:val>
                                        </p:tav>
                                      </p:tavLst>
                                    </p:anim>
                                  </p:childTnLst>
                                </p:cTn>
                              </p:par>
                              <p:par>
                                <p:cTn id="1081" presetID="2" presetClass="exit" presetSubtype="8" fill="hold" grpId="2" nodeType="withEffect">
                                  <p:stCondLst>
                                    <p:cond delay="0"/>
                                  </p:stCondLst>
                                  <p:childTnLst>
                                    <p:anim calcmode="lin" valueType="num">
                                      <p:cBhvr additive="base">
                                        <p:cTn id="1082" dur="4500"/>
                                        <p:tgtEl>
                                          <p:spTgt spid="58"/>
                                        </p:tgtEl>
                                        <p:attrNameLst>
                                          <p:attrName>ppt_x</p:attrName>
                                        </p:attrNameLst>
                                      </p:cBhvr>
                                      <p:tavLst>
                                        <p:tav tm="0">
                                          <p:val>
                                            <p:strVal val="ppt_x"/>
                                          </p:val>
                                        </p:tav>
                                        <p:tav tm="100000">
                                          <p:val>
                                            <p:strVal val="0-ppt_w/2"/>
                                          </p:val>
                                        </p:tav>
                                      </p:tavLst>
                                    </p:anim>
                                    <p:anim calcmode="lin" valueType="num">
                                      <p:cBhvr additive="base">
                                        <p:cTn id="1083" dur="4500"/>
                                        <p:tgtEl>
                                          <p:spTgt spid="58"/>
                                        </p:tgtEl>
                                        <p:attrNameLst>
                                          <p:attrName>ppt_y</p:attrName>
                                        </p:attrNameLst>
                                      </p:cBhvr>
                                      <p:tavLst>
                                        <p:tav tm="0">
                                          <p:val>
                                            <p:strVal val="ppt_y"/>
                                          </p:val>
                                        </p:tav>
                                        <p:tav tm="100000">
                                          <p:val>
                                            <p:strVal val="ppt_y"/>
                                          </p:val>
                                        </p:tav>
                                      </p:tavLst>
                                    </p:anim>
                                    <p:set>
                                      <p:cBhvr>
                                        <p:cTn id="1084" dur="1" fill="hold">
                                          <p:stCondLst>
                                            <p:cond delay="4499"/>
                                          </p:stCondLst>
                                        </p:cTn>
                                        <p:tgtEl>
                                          <p:spTgt spid="58"/>
                                        </p:tgtEl>
                                        <p:attrNameLst>
                                          <p:attrName>style.visibility</p:attrName>
                                        </p:attrNameLst>
                                      </p:cBhvr>
                                      <p:to>
                                        <p:strVal val="hidden"/>
                                      </p:to>
                                    </p:set>
                                  </p:childTnLst>
                                </p:cTn>
                              </p:par>
                              <p:par>
                                <p:cTn id="1085" presetID="3" presetClass="exit" presetSubtype="5" fill="hold" grpId="3" nodeType="withEffect">
                                  <p:stCondLst>
                                    <p:cond delay="0"/>
                                  </p:stCondLst>
                                  <p:childTnLst>
                                    <p:animEffect transition="out" filter="blinds(vertical)">
                                      <p:cBhvr>
                                        <p:cTn id="1086" dur="5500"/>
                                        <p:tgtEl>
                                          <p:spTgt spid="58"/>
                                        </p:tgtEl>
                                      </p:cBhvr>
                                    </p:animEffect>
                                    <p:set>
                                      <p:cBhvr>
                                        <p:cTn id="1087" dur="1" fill="hold">
                                          <p:stCondLst>
                                            <p:cond delay="5499"/>
                                          </p:stCondLst>
                                        </p:cTn>
                                        <p:tgtEl>
                                          <p:spTgt spid="58"/>
                                        </p:tgtEl>
                                        <p:attrNameLst>
                                          <p:attrName>style.visibility</p:attrName>
                                        </p:attrNameLst>
                                      </p:cBhvr>
                                      <p:to>
                                        <p:strVal val="hidden"/>
                                      </p:to>
                                    </p:set>
                                  </p:childTnLst>
                                </p:cTn>
                              </p:par>
                              <p:par>
                                <p:cTn id="1088" presetID="2" presetClass="entr" presetSubtype="8" fill="hold" grpId="0" nodeType="withEffect">
                                  <p:stCondLst>
                                    <p:cond delay="0"/>
                                  </p:stCondLst>
                                  <p:childTnLst>
                                    <p:set>
                                      <p:cBhvr>
                                        <p:cTn id="1089" dur="1" fill="hold">
                                          <p:stCondLst>
                                            <p:cond delay="0"/>
                                          </p:stCondLst>
                                        </p:cTn>
                                        <p:tgtEl>
                                          <p:spTgt spid="57"/>
                                        </p:tgtEl>
                                        <p:attrNameLst>
                                          <p:attrName>style.visibility</p:attrName>
                                        </p:attrNameLst>
                                      </p:cBhvr>
                                      <p:to>
                                        <p:strVal val="visible"/>
                                      </p:to>
                                    </p:set>
                                    <p:anim calcmode="lin" valueType="num">
                                      <p:cBhvr additive="base">
                                        <p:cTn id="1090" dur="4000" fill="hold"/>
                                        <p:tgtEl>
                                          <p:spTgt spid="57"/>
                                        </p:tgtEl>
                                        <p:attrNameLst>
                                          <p:attrName>ppt_x</p:attrName>
                                        </p:attrNameLst>
                                      </p:cBhvr>
                                      <p:tavLst>
                                        <p:tav tm="0">
                                          <p:val>
                                            <p:strVal val="0-#ppt_w/2"/>
                                          </p:val>
                                        </p:tav>
                                        <p:tav tm="100000">
                                          <p:val>
                                            <p:strVal val="#ppt_x"/>
                                          </p:val>
                                        </p:tav>
                                      </p:tavLst>
                                    </p:anim>
                                    <p:anim calcmode="lin" valueType="num">
                                      <p:cBhvr additive="base">
                                        <p:cTn id="1091" dur="4000" fill="hold"/>
                                        <p:tgtEl>
                                          <p:spTgt spid="57"/>
                                        </p:tgtEl>
                                        <p:attrNameLst>
                                          <p:attrName>ppt_y</p:attrName>
                                        </p:attrNameLst>
                                      </p:cBhvr>
                                      <p:tavLst>
                                        <p:tav tm="0">
                                          <p:val>
                                            <p:strVal val="#ppt_y"/>
                                          </p:val>
                                        </p:tav>
                                        <p:tav tm="100000">
                                          <p:val>
                                            <p:strVal val="#ppt_y"/>
                                          </p:val>
                                        </p:tav>
                                      </p:tavLst>
                                    </p:anim>
                                  </p:childTnLst>
                                </p:cTn>
                              </p:par>
                              <p:par>
                                <p:cTn id="1092" presetID="19" presetClass="entr" presetSubtype="10" fill="hold" grpId="1" nodeType="withEffect">
                                  <p:stCondLst>
                                    <p:cond delay="0"/>
                                  </p:stCondLst>
                                  <p:childTnLst>
                                    <p:set>
                                      <p:cBhvr>
                                        <p:cTn id="1093" dur="1" fill="hold">
                                          <p:stCondLst>
                                            <p:cond delay="0"/>
                                          </p:stCondLst>
                                        </p:cTn>
                                        <p:tgtEl>
                                          <p:spTgt spid="57"/>
                                        </p:tgtEl>
                                        <p:attrNameLst>
                                          <p:attrName>style.visibility</p:attrName>
                                        </p:attrNameLst>
                                      </p:cBhvr>
                                      <p:to>
                                        <p:strVal val="visible"/>
                                      </p:to>
                                    </p:set>
                                    <p:anim calcmode="lin" valueType="num">
                                      <p:cBhvr>
                                        <p:cTn id="1094" dur="4000" fill="hold"/>
                                        <p:tgtEl>
                                          <p:spTgt spid="57"/>
                                        </p:tgtEl>
                                        <p:attrNameLst>
                                          <p:attrName>ppt_w</p:attrName>
                                        </p:attrNameLst>
                                      </p:cBhvr>
                                      <p:tavLst>
                                        <p:tav tm="0" fmla="#ppt_w*sin(2.5*pi*$)">
                                          <p:val>
                                            <p:fltVal val="0"/>
                                          </p:val>
                                        </p:tav>
                                        <p:tav tm="100000">
                                          <p:val>
                                            <p:fltVal val="1"/>
                                          </p:val>
                                        </p:tav>
                                      </p:tavLst>
                                    </p:anim>
                                    <p:anim calcmode="lin" valueType="num">
                                      <p:cBhvr>
                                        <p:cTn id="1095" dur="4000" fill="hold"/>
                                        <p:tgtEl>
                                          <p:spTgt spid="57"/>
                                        </p:tgtEl>
                                        <p:attrNameLst>
                                          <p:attrName>ppt_h</p:attrName>
                                        </p:attrNameLst>
                                      </p:cBhvr>
                                      <p:tavLst>
                                        <p:tav tm="0">
                                          <p:val>
                                            <p:strVal val="#ppt_h"/>
                                          </p:val>
                                        </p:tav>
                                        <p:tav tm="100000">
                                          <p:val>
                                            <p:strVal val="#ppt_h"/>
                                          </p:val>
                                        </p:tav>
                                      </p:tavLst>
                                    </p:anim>
                                  </p:childTnLst>
                                </p:cTn>
                              </p:par>
                              <p:par>
                                <p:cTn id="1096" presetID="2" presetClass="exit" presetSubtype="8" fill="hold" grpId="2" nodeType="withEffect">
                                  <p:stCondLst>
                                    <p:cond delay="0"/>
                                  </p:stCondLst>
                                  <p:childTnLst>
                                    <p:anim calcmode="lin" valueType="num">
                                      <p:cBhvr additive="base">
                                        <p:cTn id="1097" dur="4500"/>
                                        <p:tgtEl>
                                          <p:spTgt spid="57"/>
                                        </p:tgtEl>
                                        <p:attrNameLst>
                                          <p:attrName>ppt_x</p:attrName>
                                        </p:attrNameLst>
                                      </p:cBhvr>
                                      <p:tavLst>
                                        <p:tav tm="0">
                                          <p:val>
                                            <p:strVal val="ppt_x"/>
                                          </p:val>
                                        </p:tav>
                                        <p:tav tm="100000">
                                          <p:val>
                                            <p:strVal val="0-ppt_w/2"/>
                                          </p:val>
                                        </p:tav>
                                      </p:tavLst>
                                    </p:anim>
                                    <p:anim calcmode="lin" valueType="num">
                                      <p:cBhvr additive="base">
                                        <p:cTn id="1098" dur="4500"/>
                                        <p:tgtEl>
                                          <p:spTgt spid="57"/>
                                        </p:tgtEl>
                                        <p:attrNameLst>
                                          <p:attrName>ppt_y</p:attrName>
                                        </p:attrNameLst>
                                      </p:cBhvr>
                                      <p:tavLst>
                                        <p:tav tm="0">
                                          <p:val>
                                            <p:strVal val="ppt_y"/>
                                          </p:val>
                                        </p:tav>
                                        <p:tav tm="100000">
                                          <p:val>
                                            <p:strVal val="ppt_y"/>
                                          </p:val>
                                        </p:tav>
                                      </p:tavLst>
                                    </p:anim>
                                    <p:set>
                                      <p:cBhvr>
                                        <p:cTn id="1099" dur="1" fill="hold">
                                          <p:stCondLst>
                                            <p:cond delay="4499"/>
                                          </p:stCondLst>
                                        </p:cTn>
                                        <p:tgtEl>
                                          <p:spTgt spid="57"/>
                                        </p:tgtEl>
                                        <p:attrNameLst>
                                          <p:attrName>style.visibility</p:attrName>
                                        </p:attrNameLst>
                                      </p:cBhvr>
                                      <p:to>
                                        <p:strVal val="hidden"/>
                                      </p:to>
                                    </p:set>
                                  </p:childTnLst>
                                </p:cTn>
                              </p:par>
                              <p:par>
                                <p:cTn id="1100" presetID="3" presetClass="exit" presetSubtype="5" fill="hold" grpId="3" nodeType="withEffect">
                                  <p:stCondLst>
                                    <p:cond delay="0"/>
                                  </p:stCondLst>
                                  <p:childTnLst>
                                    <p:animEffect transition="out" filter="blinds(vertical)">
                                      <p:cBhvr>
                                        <p:cTn id="1101" dur="5500"/>
                                        <p:tgtEl>
                                          <p:spTgt spid="57"/>
                                        </p:tgtEl>
                                      </p:cBhvr>
                                    </p:animEffect>
                                    <p:set>
                                      <p:cBhvr>
                                        <p:cTn id="1102" dur="1" fill="hold">
                                          <p:stCondLst>
                                            <p:cond delay="5499"/>
                                          </p:stCondLst>
                                        </p:cTn>
                                        <p:tgtEl>
                                          <p:spTgt spid="57"/>
                                        </p:tgtEl>
                                        <p:attrNameLst>
                                          <p:attrName>style.visibility</p:attrName>
                                        </p:attrNameLst>
                                      </p:cBhvr>
                                      <p:to>
                                        <p:strVal val="hidden"/>
                                      </p:to>
                                    </p:set>
                                  </p:childTnLst>
                                </p:cTn>
                              </p:par>
                              <p:par>
                                <p:cTn id="1103" presetID="2" presetClass="entr" presetSubtype="8" fill="hold" grpId="0" nodeType="withEffect">
                                  <p:stCondLst>
                                    <p:cond delay="0"/>
                                  </p:stCondLst>
                                  <p:childTnLst>
                                    <p:set>
                                      <p:cBhvr>
                                        <p:cTn id="1104" dur="1" fill="hold">
                                          <p:stCondLst>
                                            <p:cond delay="0"/>
                                          </p:stCondLst>
                                        </p:cTn>
                                        <p:tgtEl>
                                          <p:spTgt spid="56"/>
                                        </p:tgtEl>
                                        <p:attrNameLst>
                                          <p:attrName>style.visibility</p:attrName>
                                        </p:attrNameLst>
                                      </p:cBhvr>
                                      <p:to>
                                        <p:strVal val="visible"/>
                                      </p:to>
                                    </p:set>
                                    <p:anim calcmode="lin" valueType="num">
                                      <p:cBhvr additive="base">
                                        <p:cTn id="1105" dur="4000" fill="hold"/>
                                        <p:tgtEl>
                                          <p:spTgt spid="56"/>
                                        </p:tgtEl>
                                        <p:attrNameLst>
                                          <p:attrName>ppt_x</p:attrName>
                                        </p:attrNameLst>
                                      </p:cBhvr>
                                      <p:tavLst>
                                        <p:tav tm="0">
                                          <p:val>
                                            <p:strVal val="0-#ppt_w/2"/>
                                          </p:val>
                                        </p:tav>
                                        <p:tav tm="100000">
                                          <p:val>
                                            <p:strVal val="#ppt_x"/>
                                          </p:val>
                                        </p:tav>
                                      </p:tavLst>
                                    </p:anim>
                                    <p:anim calcmode="lin" valueType="num">
                                      <p:cBhvr additive="base">
                                        <p:cTn id="1106" dur="4000" fill="hold"/>
                                        <p:tgtEl>
                                          <p:spTgt spid="56"/>
                                        </p:tgtEl>
                                        <p:attrNameLst>
                                          <p:attrName>ppt_y</p:attrName>
                                        </p:attrNameLst>
                                      </p:cBhvr>
                                      <p:tavLst>
                                        <p:tav tm="0">
                                          <p:val>
                                            <p:strVal val="#ppt_y"/>
                                          </p:val>
                                        </p:tav>
                                        <p:tav tm="100000">
                                          <p:val>
                                            <p:strVal val="#ppt_y"/>
                                          </p:val>
                                        </p:tav>
                                      </p:tavLst>
                                    </p:anim>
                                  </p:childTnLst>
                                </p:cTn>
                              </p:par>
                              <p:par>
                                <p:cTn id="1107" presetID="19" presetClass="entr" presetSubtype="10" fill="hold" grpId="1" nodeType="withEffect">
                                  <p:stCondLst>
                                    <p:cond delay="0"/>
                                  </p:stCondLst>
                                  <p:childTnLst>
                                    <p:set>
                                      <p:cBhvr>
                                        <p:cTn id="1108" dur="1" fill="hold">
                                          <p:stCondLst>
                                            <p:cond delay="0"/>
                                          </p:stCondLst>
                                        </p:cTn>
                                        <p:tgtEl>
                                          <p:spTgt spid="56"/>
                                        </p:tgtEl>
                                        <p:attrNameLst>
                                          <p:attrName>style.visibility</p:attrName>
                                        </p:attrNameLst>
                                      </p:cBhvr>
                                      <p:to>
                                        <p:strVal val="visible"/>
                                      </p:to>
                                    </p:set>
                                    <p:anim calcmode="lin" valueType="num">
                                      <p:cBhvr>
                                        <p:cTn id="1109" dur="4000" fill="hold"/>
                                        <p:tgtEl>
                                          <p:spTgt spid="56"/>
                                        </p:tgtEl>
                                        <p:attrNameLst>
                                          <p:attrName>ppt_w</p:attrName>
                                        </p:attrNameLst>
                                      </p:cBhvr>
                                      <p:tavLst>
                                        <p:tav tm="0" fmla="#ppt_w*sin(2.5*pi*$)">
                                          <p:val>
                                            <p:fltVal val="0"/>
                                          </p:val>
                                        </p:tav>
                                        <p:tav tm="100000">
                                          <p:val>
                                            <p:fltVal val="1"/>
                                          </p:val>
                                        </p:tav>
                                      </p:tavLst>
                                    </p:anim>
                                    <p:anim calcmode="lin" valueType="num">
                                      <p:cBhvr>
                                        <p:cTn id="1110" dur="4000" fill="hold"/>
                                        <p:tgtEl>
                                          <p:spTgt spid="56"/>
                                        </p:tgtEl>
                                        <p:attrNameLst>
                                          <p:attrName>ppt_h</p:attrName>
                                        </p:attrNameLst>
                                      </p:cBhvr>
                                      <p:tavLst>
                                        <p:tav tm="0">
                                          <p:val>
                                            <p:strVal val="#ppt_h"/>
                                          </p:val>
                                        </p:tav>
                                        <p:tav tm="100000">
                                          <p:val>
                                            <p:strVal val="#ppt_h"/>
                                          </p:val>
                                        </p:tav>
                                      </p:tavLst>
                                    </p:anim>
                                  </p:childTnLst>
                                </p:cTn>
                              </p:par>
                              <p:par>
                                <p:cTn id="1111" presetID="2" presetClass="exit" presetSubtype="8" fill="hold" grpId="2" nodeType="withEffect">
                                  <p:stCondLst>
                                    <p:cond delay="0"/>
                                  </p:stCondLst>
                                  <p:childTnLst>
                                    <p:anim calcmode="lin" valueType="num">
                                      <p:cBhvr additive="base">
                                        <p:cTn id="1112" dur="4500"/>
                                        <p:tgtEl>
                                          <p:spTgt spid="56"/>
                                        </p:tgtEl>
                                        <p:attrNameLst>
                                          <p:attrName>ppt_x</p:attrName>
                                        </p:attrNameLst>
                                      </p:cBhvr>
                                      <p:tavLst>
                                        <p:tav tm="0">
                                          <p:val>
                                            <p:strVal val="ppt_x"/>
                                          </p:val>
                                        </p:tav>
                                        <p:tav tm="100000">
                                          <p:val>
                                            <p:strVal val="0-ppt_w/2"/>
                                          </p:val>
                                        </p:tav>
                                      </p:tavLst>
                                    </p:anim>
                                    <p:anim calcmode="lin" valueType="num">
                                      <p:cBhvr additive="base">
                                        <p:cTn id="1113" dur="4500"/>
                                        <p:tgtEl>
                                          <p:spTgt spid="56"/>
                                        </p:tgtEl>
                                        <p:attrNameLst>
                                          <p:attrName>ppt_y</p:attrName>
                                        </p:attrNameLst>
                                      </p:cBhvr>
                                      <p:tavLst>
                                        <p:tav tm="0">
                                          <p:val>
                                            <p:strVal val="ppt_y"/>
                                          </p:val>
                                        </p:tav>
                                        <p:tav tm="100000">
                                          <p:val>
                                            <p:strVal val="ppt_y"/>
                                          </p:val>
                                        </p:tav>
                                      </p:tavLst>
                                    </p:anim>
                                    <p:set>
                                      <p:cBhvr>
                                        <p:cTn id="1114" dur="1" fill="hold">
                                          <p:stCondLst>
                                            <p:cond delay="4499"/>
                                          </p:stCondLst>
                                        </p:cTn>
                                        <p:tgtEl>
                                          <p:spTgt spid="56"/>
                                        </p:tgtEl>
                                        <p:attrNameLst>
                                          <p:attrName>style.visibility</p:attrName>
                                        </p:attrNameLst>
                                      </p:cBhvr>
                                      <p:to>
                                        <p:strVal val="hidden"/>
                                      </p:to>
                                    </p:set>
                                  </p:childTnLst>
                                </p:cTn>
                              </p:par>
                              <p:par>
                                <p:cTn id="1115" presetID="3" presetClass="exit" presetSubtype="5" fill="hold" grpId="3" nodeType="withEffect">
                                  <p:stCondLst>
                                    <p:cond delay="0"/>
                                  </p:stCondLst>
                                  <p:childTnLst>
                                    <p:animEffect transition="out" filter="blinds(vertical)">
                                      <p:cBhvr>
                                        <p:cTn id="1116" dur="5500"/>
                                        <p:tgtEl>
                                          <p:spTgt spid="56"/>
                                        </p:tgtEl>
                                      </p:cBhvr>
                                    </p:animEffect>
                                    <p:set>
                                      <p:cBhvr>
                                        <p:cTn id="1117" dur="1" fill="hold">
                                          <p:stCondLst>
                                            <p:cond delay="5499"/>
                                          </p:stCondLst>
                                        </p:cTn>
                                        <p:tgtEl>
                                          <p:spTgt spid="56"/>
                                        </p:tgtEl>
                                        <p:attrNameLst>
                                          <p:attrName>style.visibility</p:attrName>
                                        </p:attrNameLst>
                                      </p:cBhvr>
                                      <p:to>
                                        <p:strVal val="hidden"/>
                                      </p:to>
                                    </p:set>
                                  </p:childTnLst>
                                </p:cTn>
                              </p:par>
                              <p:par>
                                <p:cTn id="1118" presetID="2" presetClass="entr" presetSubtype="8" fill="hold" grpId="0" nodeType="withEffect">
                                  <p:stCondLst>
                                    <p:cond delay="0"/>
                                  </p:stCondLst>
                                  <p:childTnLst>
                                    <p:set>
                                      <p:cBhvr>
                                        <p:cTn id="1119" dur="1" fill="hold">
                                          <p:stCondLst>
                                            <p:cond delay="0"/>
                                          </p:stCondLst>
                                        </p:cTn>
                                        <p:tgtEl>
                                          <p:spTgt spid="55"/>
                                        </p:tgtEl>
                                        <p:attrNameLst>
                                          <p:attrName>style.visibility</p:attrName>
                                        </p:attrNameLst>
                                      </p:cBhvr>
                                      <p:to>
                                        <p:strVal val="visible"/>
                                      </p:to>
                                    </p:set>
                                    <p:anim calcmode="lin" valueType="num">
                                      <p:cBhvr additive="base">
                                        <p:cTn id="1120" dur="4000" fill="hold"/>
                                        <p:tgtEl>
                                          <p:spTgt spid="55"/>
                                        </p:tgtEl>
                                        <p:attrNameLst>
                                          <p:attrName>ppt_x</p:attrName>
                                        </p:attrNameLst>
                                      </p:cBhvr>
                                      <p:tavLst>
                                        <p:tav tm="0">
                                          <p:val>
                                            <p:strVal val="0-#ppt_w/2"/>
                                          </p:val>
                                        </p:tav>
                                        <p:tav tm="100000">
                                          <p:val>
                                            <p:strVal val="#ppt_x"/>
                                          </p:val>
                                        </p:tav>
                                      </p:tavLst>
                                    </p:anim>
                                    <p:anim calcmode="lin" valueType="num">
                                      <p:cBhvr additive="base">
                                        <p:cTn id="1121" dur="4000" fill="hold"/>
                                        <p:tgtEl>
                                          <p:spTgt spid="55"/>
                                        </p:tgtEl>
                                        <p:attrNameLst>
                                          <p:attrName>ppt_y</p:attrName>
                                        </p:attrNameLst>
                                      </p:cBhvr>
                                      <p:tavLst>
                                        <p:tav tm="0">
                                          <p:val>
                                            <p:strVal val="#ppt_y"/>
                                          </p:val>
                                        </p:tav>
                                        <p:tav tm="100000">
                                          <p:val>
                                            <p:strVal val="#ppt_y"/>
                                          </p:val>
                                        </p:tav>
                                      </p:tavLst>
                                    </p:anim>
                                  </p:childTnLst>
                                </p:cTn>
                              </p:par>
                              <p:par>
                                <p:cTn id="1122" presetID="19" presetClass="entr" presetSubtype="10" fill="hold" grpId="1" nodeType="withEffect">
                                  <p:stCondLst>
                                    <p:cond delay="0"/>
                                  </p:stCondLst>
                                  <p:childTnLst>
                                    <p:set>
                                      <p:cBhvr>
                                        <p:cTn id="1123" dur="1" fill="hold">
                                          <p:stCondLst>
                                            <p:cond delay="0"/>
                                          </p:stCondLst>
                                        </p:cTn>
                                        <p:tgtEl>
                                          <p:spTgt spid="55"/>
                                        </p:tgtEl>
                                        <p:attrNameLst>
                                          <p:attrName>style.visibility</p:attrName>
                                        </p:attrNameLst>
                                      </p:cBhvr>
                                      <p:to>
                                        <p:strVal val="visible"/>
                                      </p:to>
                                    </p:set>
                                    <p:anim calcmode="lin" valueType="num">
                                      <p:cBhvr>
                                        <p:cTn id="1124" dur="4000" fill="hold"/>
                                        <p:tgtEl>
                                          <p:spTgt spid="55"/>
                                        </p:tgtEl>
                                        <p:attrNameLst>
                                          <p:attrName>ppt_w</p:attrName>
                                        </p:attrNameLst>
                                      </p:cBhvr>
                                      <p:tavLst>
                                        <p:tav tm="0" fmla="#ppt_w*sin(2.5*pi*$)">
                                          <p:val>
                                            <p:fltVal val="0"/>
                                          </p:val>
                                        </p:tav>
                                        <p:tav tm="100000">
                                          <p:val>
                                            <p:fltVal val="1"/>
                                          </p:val>
                                        </p:tav>
                                      </p:tavLst>
                                    </p:anim>
                                    <p:anim calcmode="lin" valueType="num">
                                      <p:cBhvr>
                                        <p:cTn id="1125" dur="4000" fill="hold"/>
                                        <p:tgtEl>
                                          <p:spTgt spid="55"/>
                                        </p:tgtEl>
                                        <p:attrNameLst>
                                          <p:attrName>ppt_h</p:attrName>
                                        </p:attrNameLst>
                                      </p:cBhvr>
                                      <p:tavLst>
                                        <p:tav tm="0">
                                          <p:val>
                                            <p:strVal val="#ppt_h"/>
                                          </p:val>
                                        </p:tav>
                                        <p:tav tm="100000">
                                          <p:val>
                                            <p:strVal val="#ppt_h"/>
                                          </p:val>
                                        </p:tav>
                                      </p:tavLst>
                                    </p:anim>
                                  </p:childTnLst>
                                </p:cTn>
                              </p:par>
                              <p:par>
                                <p:cTn id="1126" presetID="2" presetClass="exit" presetSubtype="8" fill="hold" grpId="2" nodeType="withEffect">
                                  <p:stCondLst>
                                    <p:cond delay="0"/>
                                  </p:stCondLst>
                                  <p:childTnLst>
                                    <p:anim calcmode="lin" valueType="num">
                                      <p:cBhvr additive="base">
                                        <p:cTn id="1127" dur="4500"/>
                                        <p:tgtEl>
                                          <p:spTgt spid="55"/>
                                        </p:tgtEl>
                                        <p:attrNameLst>
                                          <p:attrName>ppt_x</p:attrName>
                                        </p:attrNameLst>
                                      </p:cBhvr>
                                      <p:tavLst>
                                        <p:tav tm="0">
                                          <p:val>
                                            <p:strVal val="ppt_x"/>
                                          </p:val>
                                        </p:tav>
                                        <p:tav tm="100000">
                                          <p:val>
                                            <p:strVal val="0-ppt_w/2"/>
                                          </p:val>
                                        </p:tav>
                                      </p:tavLst>
                                    </p:anim>
                                    <p:anim calcmode="lin" valueType="num">
                                      <p:cBhvr additive="base">
                                        <p:cTn id="1128" dur="4500"/>
                                        <p:tgtEl>
                                          <p:spTgt spid="55"/>
                                        </p:tgtEl>
                                        <p:attrNameLst>
                                          <p:attrName>ppt_y</p:attrName>
                                        </p:attrNameLst>
                                      </p:cBhvr>
                                      <p:tavLst>
                                        <p:tav tm="0">
                                          <p:val>
                                            <p:strVal val="ppt_y"/>
                                          </p:val>
                                        </p:tav>
                                        <p:tav tm="100000">
                                          <p:val>
                                            <p:strVal val="ppt_y"/>
                                          </p:val>
                                        </p:tav>
                                      </p:tavLst>
                                    </p:anim>
                                    <p:set>
                                      <p:cBhvr>
                                        <p:cTn id="1129" dur="1" fill="hold">
                                          <p:stCondLst>
                                            <p:cond delay="4499"/>
                                          </p:stCondLst>
                                        </p:cTn>
                                        <p:tgtEl>
                                          <p:spTgt spid="55"/>
                                        </p:tgtEl>
                                        <p:attrNameLst>
                                          <p:attrName>style.visibility</p:attrName>
                                        </p:attrNameLst>
                                      </p:cBhvr>
                                      <p:to>
                                        <p:strVal val="hidden"/>
                                      </p:to>
                                    </p:set>
                                  </p:childTnLst>
                                </p:cTn>
                              </p:par>
                              <p:par>
                                <p:cTn id="1130" presetID="3" presetClass="exit" presetSubtype="5" fill="hold" grpId="3" nodeType="withEffect">
                                  <p:stCondLst>
                                    <p:cond delay="0"/>
                                  </p:stCondLst>
                                  <p:childTnLst>
                                    <p:animEffect transition="out" filter="blinds(vertical)">
                                      <p:cBhvr>
                                        <p:cTn id="1131" dur="5500"/>
                                        <p:tgtEl>
                                          <p:spTgt spid="55"/>
                                        </p:tgtEl>
                                      </p:cBhvr>
                                    </p:animEffect>
                                    <p:set>
                                      <p:cBhvr>
                                        <p:cTn id="1132" dur="1" fill="hold">
                                          <p:stCondLst>
                                            <p:cond delay="5499"/>
                                          </p:stCondLst>
                                        </p:cTn>
                                        <p:tgtEl>
                                          <p:spTgt spid="55"/>
                                        </p:tgtEl>
                                        <p:attrNameLst>
                                          <p:attrName>style.visibility</p:attrName>
                                        </p:attrNameLst>
                                      </p:cBhvr>
                                      <p:to>
                                        <p:strVal val="hidden"/>
                                      </p:to>
                                    </p:set>
                                  </p:childTnLst>
                                </p:cTn>
                              </p:par>
                              <p:par>
                                <p:cTn id="1133" presetID="2" presetClass="entr" presetSubtype="8" fill="hold" grpId="0" nodeType="withEffect">
                                  <p:stCondLst>
                                    <p:cond delay="0"/>
                                  </p:stCondLst>
                                  <p:childTnLst>
                                    <p:set>
                                      <p:cBhvr>
                                        <p:cTn id="1134" dur="1" fill="hold">
                                          <p:stCondLst>
                                            <p:cond delay="0"/>
                                          </p:stCondLst>
                                        </p:cTn>
                                        <p:tgtEl>
                                          <p:spTgt spid="54"/>
                                        </p:tgtEl>
                                        <p:attrNameLst>
                                          <p:attrName>style.visibility</p:attrName>
                                        </p:attrNameLst>
                                      </p:cBhvr>
                                      <p:to>
                                        <p:strVal val="visible"/>
                                      </p:to>
                                    </p:set>
                                    <p:anim calcmode="lin" valueType="num">
                                      <p:cBhvr additive="base">
                                        <p:cTn id="1135" dur="4000" fill="hold"/>
                                        <p:tgtEl>
                                          <p:spTgt spid="54"/>
                                        </p:tgtEl>
                                        <p:attrNameLst>
                                          <p:attrName>ppt_x</p:attrName>
                                        </p:attrNameLst>
                                      </p:cBhvr>
                                      <p:tavLst>
                                        <p:tav tm="0">
                                          <p:val>
                                            <p:strVal val="0-#ppt_w/2"/>
                                          </p:val>
                                        </p:tav>
                                        <p:tav tm="100000">
                                          <p:val>
                                            <p:strVal val="#ppt_x"/>
                                          </p:val>
                                        </p:tav>
                                      </p:tavLst>
                                    </p:anim>
                                    <p:anim calcmode="lin" valueType="num">
                                      <p:cBhvr additive="base">
                                        <p:cTn id="1136" dur="4000" fill="hold"/>
                                        <p:tgtEl>
                                          <p:spTgt spid="54"/>
                                        </p:tgtEl>
                                        <p:attrNameLst>
                                          <p:attrName>ppt_y</p:attrName>
                                        </p:attrNameLst>
                                      </p:cBhvr>
                                      <p:tavLst>
                                        <p:tav tm="0">
                                          <p:val>
                                            <p:strVal val="#ppt_y"/>
                                          </p:val>
                                        </p:tav>
                                        <p:tav tm="100000">
                                          <p:val>
                                            <p:strVal val="#ppt_y"/>
                                          </p:val>
                                        </p:tav>
                                      </p:tavLst>
                                    </p:anim>
                                  </p:childTnLst>
                                </p:cTn>
                              </p:par>
                              <p:par>
                                <p:cTn id="1137" presetID="19" presetClass="entr" presetSubtype="10" fill="hold" grpId="1" nodeType="withEffect">
                                  <p:stCondLst>
                                    <p:cond delay="0"/>
                                  </p:stCondLst>
                                  <p:childTnLst>
                                    <p:set>
                                      <p:cBhvr>
                                        <p:cTn id="1138" dur="1" fill="hold">
                                          <p:stCondLst>
                                            <p:cond delay="0"/>
                                          </p:stCondLst>
                                        </p:cTn>
                                        <p:tgtEl>
                                          <p:spTgt spid="54"/>
                                        </p:tgtEl>
                                        <p:attrNameLst>
                                          <p:attrName>style.visibility</p:attrName>
                                        </p:attrNameLst>
                                      </p:cBhvr>
                                      <p:to>
                                        <p:strVal val="visible"/>
                                      </p:to>
                                    </p:set>
                                    <p:anim calcmode="lin" valueType="num">
                                      <p:cBhvr>
                                        <p:cTn id="1139" dur="4000" fill="hold"/>
                                        <p:tgtEl>
                                          <p:spTgt spid="54"/>
                                        </p:tgtEl>
                                        <p:attrNameLst>
                                          <p:attrName>ppt_w</p:attrName>
                                        </p:attrNameLst>
                                      </p:cBhvr>
                                      <p:tavLst>
                                        <p:tav tm="0" fmla="#ppt_w*sin(2.5*pi*$)">
                                          <p:val>
                                            <p:fltVal val="0"/>
                                          </p:val>
                                        </p:tav>
                                        <p:tav tm="100000">
                                          <p:val>
                                            <p:fltVal val="1"/>
                                          </p:val>
                                        </p:tav>
                                      </p:tavLst>
                                    </p:anim>
                                    <p:anim calcmode="lin" valueType="num">
                                      <p:cBhvr>
                                        <p:cTn id="1140" dur="4000" fill="hold"/>
                                        <p:tgtEl>
                                          <p:spTgt spid="54"/>
                                        </p:tgtEl>
                                        <p:attrNameLst>
                                          <p:attrName>ppt_h</p:attrName>
                                        </p:attrNameLst>
                                      </p:cBhvr>
                                      <p:tavLst>
                                        <p:tav tm="0">
                                          <p:val>
                                            <p:strVal val="#ppt_h"/>
                                          </p:val>
                                        </p:tav>
                                        <p:tav tm="100000">
                                          <p:val>
                                            <p:strVal val="#ppt_h"/>
                                          </p:val>
                                        </p:tav>
                                      </p:tavLst>
                                    </p:anim>
                                  </p:childTnLst>
                                </p:cTn>
                              </p:par>
                              <p:par>
                                <p:cTn id="1141" presetID="2" presetClass="exit" presetSubtype="8" fill="hold" grpId="2" nodeType="withEffect">
                                  <p:stCondLst>
                                    <p:cond delay="0"/>
                                  </p:stCondLst>
                                  <p:childTnLst>
                                    <p:anim calcmode="lin" valueType="num">
                                      <p:cBhvr additive="base">
                                        <p:cTn id="1142" dur="4500"/>
                                        <p:tgtEl>
                                          <p:spTgt spid="54"/>
                                        </p:tgtEl>
                                        <p:attrNameLst>
                                          <p:attrName>ppt_x</p:attrName>
                                        </p:attrNameLst>
                                      </p:cBhvr>
                                      <p:tavLst>
                                        <p:tav tm="0">
                                          <p:val>
                                            <p:strVal val="ppt_x"/>
                                          </p:val>
                                        </p:tav>
                                        <p:tav tm="100000">
                                          <p:val>
                                            <p:strVal val="0-ppt_w/2"/>
                                          </p:val>
                                        </p:tav>
                                      </p:tavLst>
                                    </p:anim>
                                    <p:anim calcmode="lin" valueType="num">
                                      <p:cBhvr additive="base">
                                        <p:cTn id="1143" dur="4500"/>
                                        <p:tgtEl>
                                          <p:spTgt spid="54"/>
                                        </p:tgtEl>
                                        <p:attrNameLst>
                                          <p:attrName>ppt_y</p:attrName>
                                        </p:attrNameLst>
                                      </p:cBhvr>
                                      <p:tavLst>
                                        <p:tav tm="0">
                                          <p:val>
                                            <p:strVal val="ppt_y"/>
                                          </p:val>
                                        </p:tav>
                                        <p:tav tm="100000">
                                          <p:val>
                                            <p:strVal val="ppt_y"/>
                                          </p:val>
                                        </p:tav>
                                      </p:tavLst>
                                    </p:anim>
                                    <p:set>
                                      <p:cBhvr>
                                        <p:cTn id="1144" dur="1" fill="hold">
                                          <p:stCondLst>
                                            <p:cond delay="4499"/>
                                          </p:stCondLst>
                                        </p:cTn>
                                        <p:tgtEl>
                                          <p:spTgt spid="54"/>
                                        </p:tgtEl>
                                        <p:attrNameLst>
                                          <p:attrName>style.visibility</p:attrName>
                                        </p:attrNameLst>
                                      </p:cBhvr>
                                      <p:to>
                                        <p:strVal val="hidden"/>
                                      </p:to>
                                    </p:set>
                                  </p:childTnLst>
                                </p:cTn>
                              </p:par>
                              <p:par>
                                <p:cTn id="1145" presetID="3" presetClass="exit" presetSubtype="5" fill="hold" grpId="3" nodeType="withEffect">
                                  <p:stCondLst>
                                    <p:cond delay="0"/>
                                  </p:stCondLst>
                                  <p:childTnLst>
                                    <p:animEffect transition="out" filter="blinds(vertical)">
                                      <p:cBhvr>
                                        <p:cTn id="1146" dur="5500"/>
                                        <p:tgtEl>
                                          <p:spTgt spid="54"/>
                                        </p:tgtEl>
                                      </p:cBhvr>
                                    </p:animEffect>
                                    <p:set>
                                      <p:cBhvr>
                                        <p:cTn id="1147" dur="1" fill="hold">
                                          <p:stCondLst>
                                            <p:cond delay="5499"/>
                                          </p:stCondLst>
                                        </p:cTn>
                                        <p:tgtEl>
                                          <p:spTgt spid="54"/>
                                        </p:tgtEl>
                                        <p:attrNameLst>
                                          <p:attrName>style.visibility</p:attrName>
                                        </p:attrNameLst>
                                      </p:cBhvr>
                                      <p:to>
                                        <p:strVal val="hidden"/>
                                      </p:to>
                                    </p:set>
                                  </p:childTnLst>
                                </p:cTn>
                              </p:par>
                              <p:par>
                                <p:cTn id="1148" presetID="2" presetClass="entr" presetSubtype="8" fill="hold" grpId="0" nodeType="withEffect">
                                  <p:stCondLst>
                                    <p:cond delay="0"/>
                                  </p:stCondLst>
                                  <p:childTnLst>
                                    <p:set>
                                      <p:cBhvr>
                                        <p:cTn id="1149" dur="1" fill="hold">
                                          <p:stCondLst>
                                            <p:cond delay="0"/>
                                          </p:stCondLst>
                                        </p:cTn>
                                        <p:tgtEl>
                                          <p:spTgt spid="53"/>
                                        </p:tgtEl>
                                        <p:attrNameLst>
                                          <p:attrName>style.visibility</p:attrName>
                                        </p:attrNameLst>
                                      </p:cBhvr>
                                      <p:to>
                                        <p:strVal val="visible"/>
                                      </p:to>
                                    </p:set>
                                    <p:anim calcmode="lin" valueType="num">
                                      <p:cBhvr additive="base">
                                        <p:cTn id="1150" dur="4000" fill="hold"/>
                                        <p:tgtEl>
                                          <p:spTgt spid="53"/>
                                        </p:tgtEl>
                                        <p:attrNameLst>
                                          <p:attrName>ppt_x</p:attrName>
                                        </p:attrNameLst>
                                      </p:cBhvr>
                                      <p:tavLst>
                                        <p:tav tm="0">
                                          <p:val>
                                            <p:strVal val="0-#ppt_w/2"/>
                                          </p:val>
                                        </p:tav>
                                        <p:tav tm="100000">
                                          <p:val>
                                            <p:strVal val="#ppt_x"/>
                                          </p:val>
                                        </p:tav>
                                      </p:tavLst>
                                    </p:anim>
                                    <p:anim calcmode="lin" valueType="num">
                                      <p:cBhvr additive="base">
                                        <p:cTn id="1151" dur="4000" fill="hold"/>
                                        <p:tgtEl>
                                          <p:spTgt spid="53"/>
                                        </p:tgtEl>
                                        <p:attrNameLst>
                                          <p:attrName>ppt_y</p:attrName>
                                        </p:attrNameLst>
                                      </p:cBhvr>
                                      <p:tavLst>
                                        <p:tav tm="0">
                                          <p:val>
                                            <p:strVal val="#ppt_y"/>
                                          </p:val>
                                        </p:tav>
                                        <p:tav tm="100000">
                                          <p:val>
                                            <p:strVal val="#ppt_y"/>
                                          </p:val>
                                        </p:tav>
                                      </p:tavLst>
                                    </p:anim>
                                  </p:childTnLst>
                                </p:cTn>
                              </p:par>
                              <p:par>
                                <p:cTn id="1152" presetID="19" presetClass="entr" presetSubtype="10" fill="hold" grpId="1" nodeType="withEffect">
                                  <p:stCondLst>
                                    <p:cond delay="0"/>
                                  </p:stCondLst>
                                  <p:childTnLst>
                                    <p:set>
                                      <p:cBhvr>
                                        <p:cTn id="1153" dur="1" fill="hold">
                                          <p:stCondLst>
                                            <p:cond delay="0"/>
                                          </p:stCondLst>
                                        </p:cTn>
                                        <p:tgtEl>
                                          <p:spTgt spid="53"/>
                                        </p:tgtEl>
                                        <p:attrNameLst>
                                          <p:attrName>style.visibility</p:attrName>
                                        </p:attrNameLst>
                                      </p:cBhvr>
                                      <p:to>
                                        <p:strVal val="visible"/>
                                      </p:to>
                                    </p:set>
                                    <p:anim calcmode="lin" valueType="num">
                                      <p:cBhvr>
                                        <p:cTn id="1154" dur="4000" fill="hold"/>
                                        <p:tgtEl>
                                          <p:spTgt spid="53"/>
                                        </p:tgtEl>
                                        <p:attrNameLst>
                                          <p:attrName>ppt_w</p:attrName>
                                        </p:attrNameLst>
                                      </p:cBhvr>
                                      <p:tavLst>
                                        <p:tav tm="0" fmla="#ppt_w*sin(2.5*pi*$)">
                                          <p:val>
                                            <p:fltVal val="0"/>
                                          </p:val>
                                        </p:tav>
                                        <p:tav tm="100000">
                                          <p:val>
                                            <p:fltVal val="1"/>
                                          </p:val>
                                        </p:tav>
                                      </p:tavLst>
                                    </p:anim>
                                    <p:anim calcmode="lin" valueType="num">
                                      <p:cBhvr>
                                        <p:cTn id="1155" dur="4000" fill="hold"/>
                                        <p:tgtEl>
                                          <p:spTgt spid="53"/>
                                        </p:tgtEl>
                                        <p:attrNameLst>
                                          <p:attrName>ppt_h</p:attrName>
                                        </p:attrNameLst>
                                      </p:cBhvr>
                                      <p:tavLst>
                                        <p:tav tm="0">
                                          <p:val>
                                            <p:strVal val="#ppt_h"/>
                                          </p:val>
                                        </p:tav>
                                        <p:tav tm="100000">
                                          <p:val>
                                            <p:strVal val="#ppt_h"/>
                                          </p:val>
                                        </p:tav>
                                      </p:tavLst>
                                    </p:anim>
                                  </p:childTnLst>
                                </p:cTn>
                              </p:par>
                              <p:par>
                                <p:cTn id="1156" presetID="2" presetClass="exit" presetSubtype="8" fill="hold" grpId="2" nodeType="withEffect">
                                  <p:stCondLst>
                                    <p:cond delay="0"/>
                                  </p:stCondLst>
                                  <p:childTnLst>
                                    <p:anim calcmode="lin" valueType="num">
                                      <p:cBhvr additive="base">
                                        <p:cTn id="1157" dur="4500"/>
                                        <p:tgtEl>
                                          <p:spTgt spid="53"/>
                                        </p:tgtEl>
                                        <p:attrNameLst>
                                          <p:attrName>ppt_x</p:attrName>
                                        </p:attrNameLst>
                                      </p:cBhvr>
                                      <p:tavLst>
                                        <p:tav tm="0">
                                          <p:val>
                                            <p:strVal val="ppt_x"/>
                                          </p:val>
                                        </p:tav>
                                        <p:tav tm="100000">
                                          <p:val>
                                            <p:strVal val="0-ppt_w/2"/>
                                          </p:val>
                                        </p:tav>
                                      </p:tavLst>
                                    </p:anim>
                                    <p:anim calcmode="lin" valueType="num">
                                      <p:cBhvr additive="base">
                                        <p:cTn id="1158" dur="4500"/>
                                        <p:tgtEl>
                                          <p:spTgt spid="53"/>
                                        </p:tgtEl>
                                        <p:attrNameLst>
                                          <p:attrName>ppt_y</p:attrName>
                                        </p:attrNameLst>
                                      </p:cBhvr>
                                      <p:tavLst>
                                        <p:tav tm="0">
                                          <p:val>
                                            <p:strVal val="ppt_y"/>
                                          </p:val>
                                        </p:tav>
                                        <p:tav tm="100000">
                                          <p:val>
                                            <p:strVal val="ppt_y"/>
                                          </p:val>
                                        </p:tav>
                                      </p:tavLst>
                                    </p:anim>
                                    <p:set>
                                      <p:cBhvr>
                                        <p:cTn id="1159" dur="1" fill="hold">
                                          <p:stCondLst>
                                            <p:cond delay="4499"/>
                                          </p:stCondLst>
                                        </p:cTn>
                                        <p:tgtEl>
                                          <p:spTgt spid="53"/>
                                        </p:tgtEl>
                                        <p:attrNameLst>
                                          <p:attrName>style.visibility</p:attrName>
                                        </p:attrNameLst>
                                      </p:cBhvr>
                                      <p:to>
                                        <p:strVal val="hidden"/>
                                      </p:to>
                                    </p:set>
                                  </p:childTnLst>
                                </p:cTn>
                              </p:par>
                              <p:par>
                                <p:cTn id="1160" presetID="3" presetClass="exit" presetSubtype="5" fill="hold" grpId="3" nodeType="withEffect">
                                  <p:stCondLst>
                                    <p:cond delay="0"/>
                                  </p:stCondLst>
                                  <p:childTnLst>
                                    <p:animEffect transition="out" filter="blinds(vertical)">
                                      <p:cBhvr>
                                        <p:cTn id="1161" dur="5500"/>
                                        <p:tgtEl>
                                          <p:spTgt spid="53"/>
                                        </p:tgtEl>
                                      </p:cBhvr>
                                    </p:animEffect>
                                    <p:set>
                                      <p:cBhvr>
                                        <p:cTn id="1162" dur="1" fill="hold">
                                          <p:stCondLst>
                                            <p:cond delay="5499"/>
                                          </p:stCondLst>
                                        </p:cTn>
                                        <p:tgtEl>
                                          <p:spTgt spid="53"/>
                                        </p:tgtEl>
                                        <p:attrNameLst>
                                          <p:attrName>style.visibility</p:attrName>
                                        </p:attrNameLst>
                                      </p:cBhvr>
                                      <p:to>
                                        <p:strVal val="hidden"/>
                                      </p:to>
                                    </p:set>
                                  </p:childTnLst>
                                </p:cTn>
                              </p:par>
                              <p:par>
                                <p:cTn id="1163" presetID="2" presetClass="entr" presetSubtype="8" fill="hold" grpId="0" nodeType="withEffect">
                                  <p:stCondLst>
                                    <p:cond delay="0"/>
                                  </p:stCondLst>
                                  <p:childTnLst>
                                    <p:set>
                                      <p:cBhvr>
                                        <p:cTn id="1164" dur="1" fill="hold">
                                          <p:stCondLst>
                                            <p:cond delay="0"/>
                                          </p:stCondLst>
                                        </p:cTn>
                                        <p:tgtEl>
                                          <p:spTgt spid="52"/>
                                        </p:tgtEl>
                                        <p:attrNameLst>
                                          <p:attrName>style.visibility</p:attrName>
                                        </p:attrNameLst>
                                      </p:cBhvr>
                                      <p:to>
                                        <p:strVal val="visible"/>
                                      </p:to>
                                    </p:set>
                                    <p:anim calcmode="lin" valueType="num">
                                      <p:cBhvr additive="base">
                                        <p:cTn id="1165" dur="4000" fill="hold"/>
                                        <p:tgtEl>
                                          <p:spTgt spid="52"/>
                                        </p:tgtEl>
                                        <p:attrNameLst>
                                          <p:attrName>ppt_x</p:attrName>
                                        </p:attrNameLst>
                                      </p:cBhvr>
                                      <p:tavLst>
                                        <p:tav tm="0">
                                          <p:val>
                                            <p:strVal val="0-#ppt_w/2"/>
                                          </p:val>
                                        </p:tav>
                                        <p:tav tm="100000">
                                          <p:val>
                                            <p:strVal val="#ppt_x"/>
                                          </p:val>
                                        </p:tav>
                                      </p:tavLst>
                                    </p:anim>
                                    <p:anim calcmode="lin" valueType="num">
                                      <p:cBhvr additive="base">
                                        <p:cTn id="1166" dur="4000" fill="hold"/>
                                        <p:tgtEl>
                                          <p:spTgt spid="52"/>
                                        </p:tgtEl>
                                        <p:attrNameLst>
                                          <p:attrName>ppt_y</p:attrName>
                                        </p:attrNameLst>
                                      </p:cBhvr>
                                      <p:tavLst>
                                        <p:tav tm="0">
                                          <p:val>
                                            <p:strVal val="#ppt_y"/>
                                          </p:val>
                                        </p:tav>
                                        <p:tav tm="100000">
                                          <p:val>
                                            <p:strVal val="#ppt_y"/>
                                          </p:val>
                                        </p:tav>
                                      </p:tavLst>
                                    </p:anim>
                                  </p:childTnLst>
                                </p:cTn>
                              </p:par>
                              <p:par>
                                <p:cTn id="1167" presetID="19" presetClass="entr" presetSubtype="10" fill="hold" grpId="1" nodeType="withEffect">
                                  <p:stCondLst>
                                    <p:cond delay="0"/>
                                  </p:stCondLst>
                                  <p:childTnLst>
                                    <p:set>
                                      <p:cBhvr>
                                        <p:cTn id="1168" dur="1" fill="hold">
                                          <p:stCondLst>
                                            <p:cond delay="0"/>
                                          </p:stCondLst>
                                        </p:cTn>
                                        <p:tgtEl>
                                          <p:spTgt spid="52"/>
                                        </p:tgtEl>
                                        <p:attrNameLst>
                                          <p:attrName>style.visibility</p:attrName>
                                        </p:attrNameLst>
                                      </p:cBhvr>
                                      <p:to>
                                        <p:strVal val="visible"/>
                                      </p:to>
                                    </p:set>
                                    <p:anim calcmode="lin" valueType="num">
                                      <p:cBhvr>
                                        <p:cTn id="1169" dur="4000" fill="hold"/>
                                        <p:tgtEl>
                                          <p:spTgt spid="52"/>
                                        </p:tgtEl>
                                        <p:attrNameLst>
                                          <p:attrName>ppt_w</p:attrName>
                                        </p:attrNameLst>
                                      </p:cBhvr>
                                      <p:tavLst>
                                        <p:tav tm="0" fmla="#ppt_w*sin(2.5*pi*$)">
                                          <p:val>
                                            <p:fltVal val="0"/>
                                          </p:val>
                                        </p:tav>
                                        <p:tav tm="100000">
                                          <p:val>
                                            <p:fltVal val="1"/>
                                          </p:val>
                                        </p:tav>
                                      </p:tavLst>
                                    </p:anim>
                                    <p:anim calcmode="lin" valueType="num">
                                      <p:cBhvr>
                                        <p:cTn id="1170" dur="4000" fill="hold"/>
                                        <p:tgtEl>
                                          <p:spTgt spid="52"/>
                                        </p:tgtEl>
                                        <p:attrNameLst>
                                          <p:attrName>ppt_h</p:attrName>
                                        </p:attrNameLst>
                                      </p:cBhvr>
                                      <p:tavLst>
                                        <p:tav tm="0">
                                          <p:val>
                                            <p:strVal val="#ppt_h"/>
                                          </p:val>
                                        </p:tav>
                                        <p:tav tm="100000">
                                          <p:val>
                                            <p:strVal val="#ppt_h"/>
                                          </p:val>
                                        </p:tav>
                                      </p:tavLst>
                                    </p:anim>
                                  </p:childTnLst>
                                </p:cTn>
                              </p:par>
                              <p:par>
                                <p:cTn id="1171" presetID="2" presetClass="exit" presetSubtype="8" fill="hold" grpId="2" nodeType="withEffect">
                                  <p:stCondLst>
                                    <p:cond delay="0"/>
                                  </p:stCondLst>
                                  <p:childTnLst>
                                    <p:anim calcmode="lin" valueType="num">
                                      <p:cBhvr additive="base">
                                        <p:cTn id="1172" dur="4500"/>
                                        <p:tgtEl>
                                          <p:spTgt spid="52"/>
                                        </p:tgtEl>
                                        <p:attrNameLst>
                                          <p:attrName>ppt_x</p:attrName>
                                        </p:attrNameLst>
                                      </p:cBhvr>
                                      <p:tavLst>
                                        <p:tav tm="0">
                                          <p:val>
                                            <p:strVal val="ppt_x"/>
                                          </p:val>
                                        </p:tav>
                                        <p:tav tm="100000">
                                          <p:val>
                                            <p:strVal val="0-ppt_w/2"/>
                                          </p:val>
                                        </p:tav>
                                      </p:tavLst>
                                    </p:anim>
                                    <p:anim calcmode="lin" valueType="num">
                                      <p:cBhvr additive="base">
                                        <p:cTn id="1173" dur="4500"/>
                                        <p:tgtEl>
                                          <p:spTgt spid="52"/>
                                        </p:tgtEl>
                                        <p:attrNameLst>
                                          <p:attrName>ppt_y</p:attrName>
                                        </p:attrNameLst>
                                      </p:cBhvr>
                                      <p:tavLst>
                                        <p:tav tm="0">
                                          <p:val>
                                            <p:strVal val="ppt_y"/>
                                          </p:val>
                                        </p:tav>
                                        <p:tav tm="100000">
                                          <p:val>
                                            <p:strVal val="ppt_y"/>
                                          </p:val>
                                        </p:tav>
                                      </p:tavLst>
                                    </p:anim>
                                    <p:set>
                                      <p:cBhvr>
                                        <p:cTn id="1174" dur="1" fill="hold">
                                          <p:stCondLst>
                                            <p:cond delay="4499"/>
                                          </p:stCondLst>
                                        </p:cTn>
                                        <p:tgtEl>
                                          <p:spTgt spid="52"/>
                                        </p:tgtEl>
                                        <p:attrNameLst>
                                          <p:attrName>style.visibility</p:attrName>
                                        </p:attrNameLst>
                                      </p:cBhvr>
                                      <p:to>
                                        <p:strVal val="hidden"/>
                                      </p:to>
                                    </p:set>
                                  </p:childTnLst>
                                </p:cTn>
                              </p:par>
                              <p:par>
                                <p:cTn id="1175" presetID="3" presetClass="exit" presetSubtype="5" fill="hold" grpId="3" nodeType="withEffect">
                                  <p:stCondLst>
                                    <p:cond delay="0"/>
                                  </p:stCondLst>
                                  <p:childTnLst>
                                    <p:animEffect transition="out" filter="blinds(vertical)">
                                      <p:cBhvr>
                                        <p:cTn id="1176" dur="5500"/>
                                        <p:tgtEl>
                                          <p:spTgt spid="52"/>
                                        </p:tgtEl>
                                      </p:cBhvr>
                                    </p:animEffect>
                                    <p:set>
                                      <p:cBhvr>
                                        <p:cTn id="1177" dur="1" fill="hold">
                                          <p:stCondLst>
                                            <p:cond delay="5499"/>
                                          </p:stCondLst>
                                        </p:cTn>
                                        <p:tgtEl>
                                          <p:spTgt spid="52"/>
                                        </p:tgtEl>
                                        <p:attrNameLst>
                                          <p:attrName>style.visibility</p:attrName>
                                        </p:attrNameLst>
                                      </p:cBhvr>
                                      <p:to>
                                        <p:strVal val="hidden"/>
                                      </p:to>
                                    </p:set>
                                  </p:childTnLst>
                                </p:cTn>
                              </p:par>
                              <p:par>
                                <p:cTn id="1178" presetID="2" presetClass="entr" presetSubtype="8" fill="hold" grpId="0" nodeType="withEffect">
                                  <p:stCondLst>
                                    <p:cond delay="0"/>
                                  </p:stCondLst>
                                  <p:childTnLst>
                                    <p:set>
                                      <p:cBhvr>
                                        <p:cTn id="1179" dur="1" fill="hold">
                                          <p:stCondLst>
                                            <p:cond delay="0"/>
                                          </p:stCondLst>
                                        </p:cTn>
                                        <p:tgtEl>
                                          <p:spTgt spid="51"/>
                                        </p:tgtEl>
                                        <p:attrNameLst>
                                          <p:attrName>style.visibility</p:attrName>
                                        </p:attrNameLst>
                                      </p:cBhvr>
                                      <p:to>
                                        <p:strVal val="visible"/>
                                      </p:to>
                                    </p:set>
                                    <p:anim calcmode="lin" valueType="num">
                                      <p:cBhvr additive="base">
                                        <p:cTn id="1180" dur="4000" fill="hold"/>
                                        <p:tgtEl>
                                          <p:spTgt spid="51"/>
                                        </p:tgtEl>
                                        <p:attrNameLst>
                                          <p:attrName>ppt_x</p:attrName>
                                        </p:attrNameLst>
                                      </p:cBhvr>
                                      <p:tavLst>
                                        <p:tav tm="0">
                                          <p:val>
                                            <p:strVal val="0-#ppt_w/2"/>
                                          </p:val>
                                        </p:tav>
                                        <p:tav tm="100000">
                                          <p:val>
                                            <p:strVal val="#ppt_x"/>
                                          </p:val>
                                        </p:tav>
                                      </p:tavLst>
                                    </p:anim>
                                    <p:anim calcmode="lin" valueType="num">
                                      <p:cBhvr additive="base">
                                        <p:cTn id="1181" dur="4000" fill="hold"/>
                                        <p:tgtEl>
                                          <p:spTgt spid="51"/>
                                        </p:tgtEl>
                                        <p:attrNameLst>
                                          <p:attrName>ppt_y</p:attrName>
                                        </p:attrNameLst>
                                      </p:cBhvr>
                                      <p:tavLst>
                                        <p:tav tm="0">
                                          <p:val>
                                            <p:strVal val="#ppt_y"/>
                                          </p:val>
                                        </p:tav>
                                        <p:tav tm="100000">
                                          <p:val>
                                            <p:strVal val="#ppt_y"/>
                                          </p:val>
                                        </p:tav>
                                      </p:tavLst>
                                    </p:anim>
                                  </p:childTnLst>
                                </p:cTn>
                              </p:par>
                              <p:par>
                                <p:cTn id="1182" presetID="19" presetClass="entr" presetSubtype="10" fill="hold" grpId="1" nodeType="withEffect">
                                  <p:stCondLst>
                                    <p:cond delay="0"/>
                                  </p:stCondLst>
                                  <p:childTnLst>
                                    <p:set>
                                      <p:cBhvr>
                                        <p:cTn id="1183" dur="1" fill="hold">
                                          <p:stCondLst>
                                            <p:cond delay="0"/>
                                          </p:stCondLst>
                                        </p:cTn>
                                        <p:tgtEl>
                                          <p:spTgt spid="51"/>
                                        </p:tgtEl>
                                        <p:attrNameLst>
                                          <p:attrName>style.visibility</p:attrName>
                                        </p:attrNameLst>
                                      </p:cBhvr>
                                      <p:to>
                                        <p:strVal val="visible"/>
                                      </p:to>
                                    </p:set>
                                    <p:anim calcmode="lin" valueType="num">
                                      <p:cBhvr>
                                        <p:cTn id="1184" dur="4000" fill="hold"/>
                                        <p:tgtEl>
                                          <p:spTgt spid="51"/>
                                        </p:tgtEl>
                                        <p:attrNameLst>
                                          <p:attrName>ppt_w</p:attrName>
                                        </p:attrNameLst>
                                      </p:cBhvr>
                                      <p:tavLst>
                                        <p:tav tm="0" fmla="#ppt_w*sin(2.5*pi*$)">
                                          <p:val>
                                            <p:fltVal val="0"/>
                                          </p:val>
                                        </p:tav>
                                        <p:tav tm="100000">
                                          <p:val>
                                            <p:fltVal val="1"/>
                                          </p:val>
                                        </p:tav>
                                      </p:tavLst>
                                    </p:anim>
                                    <p:anim calcmode="lin" valueType="num">
                                      <p:cBhvr>
                                        <p:cTn id="1185" dur="4000" fill="hold"/>
                                        <p:tgtEl>
                                          <p:spTgt spid="51"/>
                                        </p:tgtEl>
                                        <p:attrNameLst>
                                          <p:attrName>ppt_h</p:attrName>
                                        </p:attrNameLst>
                                      </p:cBhvr>
                                      <p:tavLst>
                                        <p:tav tm="0">
                                          <p:val>
                                            <p:strVal val="#ppt_h"/>
                                          </p:val>
                                        </p:tav>
                                        <p:tav tm="100000">
                                          <p:val>
                                            <p:strVal val="#ppt_h"/>
                                          </p:val>
                                        </p:tav>
                                      </p:tavLst>
                                    </p:anim>
                                  </p:childTnLst>
                                </p:cTn>
                              </p:par>
                              <p:par>
                                <p:cTn id="1186" presetID="2" presetClass="exit" presetSubtype="8" fill="hold" grpId="2" nodeType="withEffect">
                                  <p:stCondLst>
                                    <p:cond delay="0"/>
                                  </p:stCondLst>
                                  <p:childTnLst>
                                    <p:anim calcmode="lin" valueType="num">
                                      <p:cBhvr additive="base">
                                        <p:cTn id="1187" dur="4500"/>
                                        <p:tgtEl>
                                          <p:spTgt spid="51"/>
                                        </p:tgtEl>
                                        <p:attrNameLst>
                                          <p:attrName>ppt_x</p:attrName>
                                        </p:attrNameLst>
                                      </p:cBhvr>
                                      <p:tavLst>
                                        <p:tav tm="0">
                                          <p:val>
                                            <p:strVal val="ppt_x"/>
                                          </p:val>
                                        </p:tav>
                                        <p:tav tm="100000">
                                          <p:val>
                                            <p:strVal val="0-ppt_w/2"/>
                                          </p:val>
                                        </p:tav>
                                      </p:tavLst>
                                    </p:anim>
                                    <p:anim calcmode="lin" valueType="num">
                                      <p:cBhvr additive="base">
                                        <p:cTn id="1188" dur="4500"/>
                                        <p:tgtEl>
                                          <p:spTgt spid="51"/>
                                        </p:tgtEl>
                                        <p:attrNameLst>
                                          <p:attrName>ppt_y</p:attrName>
                                        </p:attrNameLst>
                                      </p:cBhvr>
                                      <p:tavLst>
                                        <p:tav tm="0">
                                          <p:val>
                                            <p:strVal val="ppt_y"/>
                                          </p:val>
                                        </p:tav>
                                        <p:tav tm="100000">
                                          <p:val>
                                            <p:strVal val="ppt_y"/>
                                          </p:val>
                                        </p:tav>
                                      </p:tavLst>
                                    </p:anim>
                                    <p:set>
                                      <p:cBhvr>
                                        <p:cTn id="1189" dur="1" fill="hold">
                                          <p:stCondLst>
                                            <p:cond delay="4499"/>
                                          </p:stCondLst>
                                        </p:cTn>
                                        <p:tgtEl>
                                          <p:spTgt spid="51"/>
                                        </p:tgtEl>
                                        <p:attrNameLst>
                                          <p:attrName>style.visibility</p:attrName>
                                        </p:attrNameLst>
                                      </p:cBhvr>
                                      <p:to>
                                        <p:strVal val="hidden"/>
                                      </p:to>
                                    </p:set>
                                  </p:childTnLst>
                                </p:cTn>
                              </p:par>
                              <p:par>
                                <p:cTn id="1190" presetID="3" presetClass="exit" presetSubtype="5" fill="hold" grpId="3" nodeType="withEffect">
                                  <p:stCondLst>
                                    <p:cond delay="0"/>
                                  </p:stCondLst>
                                  <p:childTnLst>
                                    <p:animEffect transition="out" filter="blinds(vertical)">
                                      <p:cBhvr>
                                        <p:cTn id="1191" dur="5500"/>
                                        <p:tgtEl>
                                          <p:spTgt spid="51"/>
                                        </p:tgtEl>
                                      </p:cBhvr>
                                    </p:animEffect>
                                    <p:set>
                                      <p:cBhvr>
                                        <p:cTn id="1192" dur="1" fill="hold">
                                          <p:stCondLst>
                                            <p:cond delay="5499"/>
                                          </p:stCondLst>
                                        </p:cTn>
                                        <p:tgtEl>
                                          <p:spTgt spid="51"/>
                                        </p:tgtEl>
                                        <p:attrNameLst>
                                          <p:attrName>style.visibility</p:attrName>
                                        </p:attrNameLst>
                                      </p:cBhvr>
                                      <p:to>
                                        <p:strVal val="hidden"/>
                                      </p:to>
                                    </p:set>
                                  </p:childTnLst>
                                </p:cTn>
                              </p:par>
                              <p:par>
                                <p:cTn id="1193" presetID="2" presetClass="entr" presetSubtype="8" fill="hold" grpId="0" nodeType="withEffect">
                                  <p:stCondLst>
                                    <p:cond delay="0"/>
                                  </p:stCondLst>
                                  <p:childTnLst>
                                    <p:set>
                                      <p:cBhvr>
                                        <p:cTn id="1194" dur="1" fill="hold">
                                          <p:stCondLst>
                                            <p:cond delay="0"/>
                                          </p:stCondLst>
                                        </p:cTn>
                                        <p:tgtEl>
                                          <p:spTgt spid="50"/>
                                        </p:tgtEl>
                                        <p:attrNameLst>
                                          <p:attrName>style.visibility</p:attrName>
                                        </p:attrNameLst>
                                      </p:cBhvr>
                                      <p:to>
                                        <p:strVal val="visible"/>
                                      </p:to>
                                    </p:set>
                                    <p:anim calcmode="lin" valueType="num">
                                      <p:cBhvr additive="base">
                                        <p:cTn id="1195" dur="4000" fill="hold"/>
                                        <p:tgtEl>
                                          <p:spTgt spid="50"/>
                                        </p:tgtEl>
                                        <p:attrNameLst>
                                          <p:attrName>ppt_x</p:attrName>
                                        </p:attrNameLst>
                                      </p:cBhvr>
                                      <p:tavLst>
                                        <p:tav tm="0">
                                          <p:val>
                                            <p:strVal val="0-#ppt_w/2"/>
                                          </p:val>
                                        </p:tav>
                                        <p:tav tm="100000">
                                          <p:val>
                                            <p:strVal val="#ppt_x"/>
                                          </p:val>
                                        </p:tav>
                                      </p:tavLst>
                                    </p:anim>
                                    <p:anim calcmode="lin" valueType="num">
                                      <p:cBhvr additive="base">
                                        <p:cTn id="1196" dur="4000" fill="hold"/>
                                        <p:tgtEl>
                                          <p:spTgt spid="50"/>
                                        </p:tgtEl>
                                        <p:attrNameLst>
                                          <p:attrName>ppt_y</p:attrName>
                                        </p:attrNameLst>
                                      </p:cBhvr>
                                      <p:tavLst>
                                        <p:tav tm="0">
                                          <p:val>
                                            <p:strVal val="#ppt_y"/>
                                          </p:val>
                                        </p:tav>
                                        <p:tav tm="100000">
                                          <p:val>
                                            <p:strVal val="#ppt_y"/>
                                          </p:val>
                                        </p:tav>
                                      </p:tavLst>
                                    </p:anim>
                                  </p:childTnLst>
                                </p:cTn>
                              </p:par>
                              <p:par>
                                <p:cTn id="1197" presetID="19" presetClass="entr" presetSubtype="10" fill="hold" grpId="1" nodeType="withEffect">
                                  <p:stCondLst>
                                    <p:cond delay="0"/>
                                  </p:stCondLst>
                                  <p:childTnLst>
                                    <p:set>
                                      <p:cBhvr>
                                        <p:cTn id="1198" dur="1" fill="hold">
                                          <p:stCondLst>
                                            <p:cond delay="0"/>
                                          </p:stCondLst>
                                        </p:cTn>
                                        <p:tgtEl>
                                          <p:spTgt spid="50"/>
                                        </p:tgtEl>
                                        <p:attrNameLst>
                                          <p:attrName>style.visibility</p:attrName>
                                        </p:attrNameLst>
                                      </p:cBhvr>
                                      <p:to>
                                        <p:strVal val="visible"/>
                                      </p:to>
                                    </p:set>
                                    <p:anim calcmode="lin" valueType="num">
                                      <p:cBhvr>
                                        <p:cTn id="1199" dur="4000" fill="hold"/>
                                        <p:tgtEl>
                                          <p:spTgt spid="50"/>
                                        </p:tgtEl>
                                        <p:attrNameLst>
                                          <p:attrName>ppt_w</p:attrName>
                                        </p:attrNameLst>
                                      </p:cBhvr>
                                      <p:tavLst>
                                        <p:tav tm="0" fmla="#ppt_w*sin(2.5*pi*$)">
                                          <p:val>
                                            <p:fltVal val="0"/>
                                          </p:val>
                                        </p:tav>
                                        <p:tav tm="100000">
                                          <p:val>
                                            <p:fltVal val="1"/>
                                          </p:val>
                                        </p:tav>
                                      </p:tavLst>
                                    </p:anim>
                                    <p:anim calcmode="lin" valueType="num">
                                      <p:cBhvr>
                                        <p:cTn id="1200" dur="4000" fill="hold"/>
                                        <p:tgtEl>
                                          <p:spTgt spid="50"/>
                                        </p:tgtEl>
                                        <p:attrNameLst>
                                          <p:attrName>ppt_h</p:attrName>
                                        </p:attrNameLst>
                                      </p:cBhvr>
                                      <p:tavLst>
                                        <p:tav tm="0">
                                          <p:val>
                                            <p:strVal val="#ppt_h"/>
                                          </p:val>
                                        </p:tav>
                                        <p:tav tm="100000">
                                          <p:val>
                                            <p:strVal val="#ppt_h"/>
                                          </p:val>
                                        </p:tav>
                                      </p:tavLst>
                                    </p:anim>
                                  </p:childTnLst>
                                </p:cTn>
                              </p:par>
                              <p:par>
                                <p:cTn id="1201" presetID="2" presetClass="exit" presetSubtype="8" fill="hold" grpId="2" nodeType="withEffect">
                                  <p:stCondLst>
                                    <p:cond delay="0"/>
                                  </p:stCondLst>
                                  <p:childTnLst>
                                    <p:anim calcmode="lin" valueType="num">
                                      <p:cBhvr additive="base">
                                        <p:cTn id="1202" dur="4500"/>
                                        <p:tgtEl>
                                          <p:spTgt spid="50"/>
                                        </p:tgtEl>
                                        <p:attrNameLst>
                                          <p:attrName>ppt_x</p:attrName>
                                        </p:attrNameLst>
                                      </p:cBhvr>
                                      <p:tavLst>
                                        <p:tav tm="0">
                                          <p:val>
                                            <p:strVal val="ppt_x"/>
                                          </p:val>
                                        </p:tav>
                                        <p:tav tm="100000">
                                          <p:val>
                                            <p:strVal val="0-ppt_w/2"/>
                                          </p:val>
                                        </p:tav>
                                      </p:tavLst>
                                    </p:anim>
                                    <p:anim calcmode="lin" valueType="num">
                                      <p:cBhvr additive="base">
                                        <p:cTn id="1203" dur="4500"/>
                                        <p:tgtEl>
                                          <p:spTgt spid="50"/>
                                        </p:tgtEl>
                                        <p:attrNameLst>
                                          <p:attrName>ppt_y</p:attrName>
                                        </p:attrNameLst>
                                      </p:cBhvr>
                                      <p:tavLst>
                                        <p:tav tm="0">
                                          <p:val>
                                            <p:strVal val="ppt_y"/>
                                          </p:val>
                                        </p:tav>
                                        <p:tav tm="100000">
                                          <p:val>
                                            <p:strVal val="ppt_y"/>
                                          </p:val>
                                        </p:tav>
                                      </p:tavLst>
                                    </p:anim>
                                    <p:set>
                                      <p:cBhvr>
                                        <p:cTn id="1204" dur="1" fill="hold">
                                          <p:stCondLst>
                                            <p:cond delay="4499"/>
                                          </p:stCondLst>
                                        </p:cTn>
                                        <p:tgtEl>
                                          <p:spTgt spid="50"/>
                                        </p:tgtEl>
                                        <p:attrNameLst>
                                          <p:attrName>style.visibility</p:attrName>
                                        </p:attrNameLst>
                                      </p:cBhvr>
                                      <p:to>
                                        <p:strVal val="hidden"/>
                                      </p:to>
                                    </p:set>
                                  </p:childTnLst>
                                </p:cTn>
                              </p:par>
                              <p:par>
                                <p:cTn id="1205" presetID="3" presetClass="exit" presetSubtype="5" fill="hold" grpId="3" nodeType="withEffect">
                                  <p:stCondLst>
                                    <p:cond delay="0"/>
                                  </p:stCondLst>
                                  <p:childTnLst>
                                    <p:animEffect transition="out" filter="blinds(vertical)">
                                      <p:cBhvr>
                                        <p:cTn id="1206" dur="5500"/>
                                        <p:tgtEl>
                                          <p:spTgt spid="50"/>
                                        </p:tgtEl>
                                      </p:cBhvr>
                                    </p:animEffect>
                                    <p:set>
                                      <p:cBhvr>
                                        <p:cTn id="1207" dur="1" fill="hold">
                                          <p:stCondLst>
                                            <p:cond delay="5499"/>
                                          </p:stCondLst>
                                        </p:cTn>
                                        <p:tgtEl>
                                          <p:spTgt spid="50"/>
                                        </p:tgtEl>
                                        <p:attrNameLst>
                                          <p:attrName>style.visibility</p:attrName>
                                        </p:attrNameLst>
                                      </p:cBhvr>
                                      <p:to>
                                        <p:strVal val="hidden"/>
                                      </p:to>
                                    </p:set>
                                  </p:childTnLst>
                                </p:cTn>
                              </p:par>
                              <p:par>
                                <p:cTn id="1208" presetID="2" presetClass="entr" presetSubtype="8" fill="hold" grpId="0" nodeType="withEffect">
                                  <p:stCondLst>
                                    <p:cond delay="0"/>
                                  </p:stCondLst>
                                  <p:childTnLst>
                                    <p:set>
                                      <p:cBhvr>
                                        <p:cTn id="1209" dur="1" fill="hold">
                                          <p:stCondLst>
                                            <p:cond delay="0"/>
                                          </p:stCondLst>
                                        </p:cTn>
                                        <p:tgtEl>
                                          <p:spTgt spid="49"/>
                                        </p:tgtEl>
                                        <p:attrNameLst>
                                          <p:attrName>style.visibility</p:attrName>
                                        </p:attrNameLst>
                                      </p:cBhvr>
                                      <p:to>
                                        <p:strVal val="visible"/>
                                      </p:to>
                                    </p:set>
                                    <p:anim calcmode="lin" valueType="num">
                                      <p:cBhvr additive="base">
                                        <p:cTn id="1210" dur="4000" fill="hold"/>
                                        <p:tgtEl>
                                          <p:spTgt spid="49"/>
                                        </p:tgtEl>
                                        <p:attrNameLst>
                                          <p:attrName>ppt_x</p:attrName>
                                        </p:attrNameLst>
                                      </p:cBhvr>
                                      <p:tavLst>
                                        <p:tav tm="0">
                                          <p:val>
                                            <p:strVal val="0-#ppt_w/2"/>
                                          </p:val>
                                        </p:tav>
                                        <p:tav tm="100000">
                                          <p:val>
                                            <p:strVal val="#ppt_x"/>
                                          </p:val>
                                        </p:tav>
                                      </p:tavLst>
                                    </p:anim>
                                    <p:anim calcmode="lin" valueType="num">
                                      <p:cBhvr additive="base">
                                        <p:cTn id="1211" dur="4000" fill="hold"/>
                                        <p:tgtEl>
                                          <p:spTgt spid="49"/>
                                        </p:tgtEl>
                                        <p:attrNameLst>
                                          <p:attrName>ppt_y</p:attrName>
                                        </p:attrNameLst>
                                      </p:cBhvr>
                                      <p:tavLst>
                                        <p:tav tm="0">
                                          <p:val>
                                            <p:strVal val="#ppt_y"/>
                                          </p:val>
                                        </p:tav>
                                        <p:tav tm="100000">
                                          <p:val>
                                            <p:strVal val="#ppt_y"/>
                                          </p:val>
                                        </p:tav>
                                      </p:tavLst>
                                    </p:anim>
                                  </p:childTnLst>
                                </p:cTn>
                              </p:par>
                              <p:par>
                                <p:cTn id="1212" presetID="19" presetClass="entr" presetSubtype="10" fill="hold" grpId="1" nodeType="withEffect">
                                  <p:stCondLst>
                                    <p:cond delay="0"/>
                                  </p:stCondLst>
                                  <p:childTnLst>
                                    <p:set>
                                      <p:cBhvr>
                                        <p:cTn id="1213" dur="1" fill="hold">
                                          <p:stCondLst>
                                            <p:cond delay="0"/>
                                          </p:stCondLst>
                                        </p:cTn>
                                        <p:tgtEl>
                                          <p:spTgt spid="49"/>
                                        </p:tgtEl>
                                        <p:attrNameLst>
                                          <p:attrName>style.visibility</p:attrName>
                                        </p:attrNameLst>
                                      </p:cBhvr>
                                      <p:to>
                                        <p:strVal val="visible"/>
                                      </p:to>
                                    </p:set>
                                    <p:anim calcmode="lin" valueType="num">
                                      <p:cBhvr>
                                        <p:cTn id="1214" dur="4000" fill="hold"/>
                                        <p:tgtEl>
                                          <p:spTgt spid="49"/>
                                        </p:tgtEl>
                                        <p:attrNameLst>
                                          <p:attrName>ppt_w</p:attrName>
                                        </p:attrNameLst>
                                      </p:cBhvr>
                                      <p:tavLst>
                                        <p:tav tm="0" fmla="#ppt_w*sin(2.5*pi*$)">
                                          <p:val>
                                            <p:fltVal val="0"/>
                                          </p:val>
                                        </p:tav>
                                        <p:tav tm="100000">
                                          <p:val>
                                            <p:fltVal val="1"/>
                                          </p:val>
                                        </p:tav>
                                      </p:tavLst>
                                    </p:anim>
                                    <p:anim calcmode="lin" valueType="num">
                                      <p:cBhvr>
                                        <p:cTn id="1215" dur="4000" fill="hold"/>
                                        <p:tgtEl>
                                          <p:spTgt spid="49"/>
                                        </p:tgtEl>
                                        <p:attrNameLst>
                                          <p:attrName>ppt_h</p:attrName>
                                        </p:attrNameLst>
                                      </p:cBhvr>
                                      <p:tavLst>
                                        <p:tav tm="0">
                                          <p:val>
                                            <p:strVal val="#ppt_h"/>
                                          </p:val>
                                        </p:tav>
                                        <p:tav tm="100000">
                                          <p:val>
                                            <p:strVal val="#ppt_h"/>
                                          </p:val>
                                        </p:tav>
                                      </p:tavLst>
                                    </p:anim>
                                  </p:childTnLst>
                                </p:cTn>
                              </p:par>
                              <p:par>
                                <p:cTn id="1216" presetID="2" presetClass="exit" presetSubtype="8" fill="hold" grpId="2" nodeType="withEffect">
                                  <p:stCondLst>
                                    <p:cond delay="0"/>
                                  </p:stCondLst>
                                  <p:childTnLst>
                                    <p:anim calcmode="lin" valueType="num">
                                      <p:cBhvr additive="base">
                                        <p:cTn id="1217" dur="4500"/>
                                        <p:tgtEl>
                                          <p:spTgt spid="49"/>
                                        </p:tgtEl>
                                        <p:attrNameLst>
                                          <p:attrName>ppt_x</p:attrName>
                                        </p:attrNameLst>
                                      </p:cBhvr>
                                      <p:tavLst>
                                        <p:tav tm="0">
                                          <p:val>
                                            <p:strVal val="ppt_x"/>
                                          </p:val>
                                        </p:tav>
                                        <p:tav tm="100000">
                                          <p:val>
                                            <p:strVal val="0-ppt_w/2"/>
                                          </p:val>
                                        </p:tav>
                                      </p:tavLst>
                                    </p:anim>
                                    <p:anim calcmode="lin" valueType="num">
                                      <p:cBhvr additive="base">
                                        <p:cTn id="1218" dur="4500"/>
                                        <p:tgtEl>
                                          <p:spTgt spid="49"/>
                                        </p:tgtEl>
                                        <p:attrNameLst>
                                          <p:attrName>ppt_y</p:attrName>
                                        </p:attrNameLst>
                                      </p:cBhvr>
                                      <p:tavLst>
                                        <p:tav tm="0">
                                          <p:val>
                                            <p:strVal val="ppt_y"/>
                                          </p:val>
                                        </p:tav>
                                        <p:tav tm="100000">
                                          <p:val>
                                            <p:strVal val="ppt_y"/>
                                          </p:val>
                                        </p:tav>
                                      </p:tavLst>
                                    </p:anim>
                                    <p:set>
                                      <p:cBhvr>
                                        <p:cTn id="1219" dur="1" fill="hold">
                                          <p:stCondLst>
                                            <p:cond delay="4499"/>
                                          </p:stCondLst>
                                        </p:cTn>
                                        <p:tgtEl>
                                          <p:spTgt spid="49"/>
                                        </p:tgtEl>
                                        <p:attrNameLst>
                                          <p:attrName>style.visibility</p:attrName>
                                        </p:attrNameLst>
                                      </p:cBhvr>
                                      <p:to>
                                        <p:strVal val="hidden"/>
                                      </p:to>
                                    </p:set>
                                  </p:childTnLst>
                                </p:cTn>
                              </p:par>
                              <p:par>
                                <p:cTn id="1220" presetID="3" presetClass="exit" presetSubtype="5" fill="hold" grpId="3" nodeType="withEffect">
                                  <p:stCondLst>
                                    <p:cond delay="0"/>
                                  </p:stCondLst>
                                  <p:childTnLst>
                                    <p:animEffect transition="out" filter="blinds(vertical)">
                                      <p:cBhvr>
                                        <p:cTn id="1221" dur="5500"/>
                                        <p:tgtEl>
                                          <p:spTgt spid="49"/>
                                        </p:tgtEl>
                                      </p:cBhvr>
                                    </p:animEffect>
                                    <p:set>
                                      <p:cBhvr>
                                        <p:cTn id="1222" dur="1" fill="hold">
                                          <p:stCondLst>
                                            <p:cond delay="5499"/>
                                          </p:stCondLst>
                                        </p:cTn>
                                        <p:tgtEl>
                                          <p:spTgt spid="49"/>
                                        </p:tgtEl>
                                        <p:attrNameLst>
                                          <p:attrName>style.visibility</p:attrName>
                                        </p:attrNameLst>
                                      </p:cBhvr>
                                      <p:to>
                                        <p:strVal val="hidden"/>
                                      </p:to>
                                    </p:set>
                                  </p:childTnLst>
                                </p:cTn>
                              </p:par>
                              <p:par>
                                <p:cTn id="1223" presetID="2" presetClass="entr" presetSubtype="8" fill="hold" grpId="0" nodeType="withEffect">
                                  <p:stCondLst>
                                    <p:cond delay="0"/>
                                  </p:stCondLst>
                                  <p:childTnLst>
                                    <p:set>
                                      <p:cBhvr>
                                        <p:cTn id="1224" dur="1" fill="hold">
                                          <p:stCondLst>
                                            <p:cond delay="0"/>
                                          </p:stCondLst>
                                        </p:cTn>
                                        <p:tgtEl>
                                          <p:spTgt spid="48"/>
                                        </p:tgtEl>
                                        <p:attrNameLst>
                                          <p:attrName>style.visibility</p:attrName>
                                        </p:attrNameLst>
                                      </p:cBhvr>
                                      <p:to>
                                        <p:strVal val="visible"/>
                                      </p:to>
                                    </p:set>
                                    <p:anim calcmode="lin" valueType="num">
                                      <p:cBhvr additive="base">
                                        <p:cTn id="1225" dur="4000" fill="hold"/>
                                        <p:tgtEl>
                                          <p:spTgt spid="48"/>
                                        </p:tgtEl>
                                        <p:attrNameLst>
                                          <p:attrName>ppt_x</p:attrName>
                                        </p:attrNameLst>
                                      </p:cBhvr>
                                      <p:tavLst>
                                        <p:tav tm="0">
                                          <p:val>
                                            <p:strVal val="0-#ppt_w/2"/>
                                          </p:val>
                                        </p:tav>
                                        <p:tav tm="100000">
                                          <p:val>
                                            <p:strVal val="#ppt_x"/>
                                          </p:val>
                                        </p:tav>
                                      </p:tavLst>
                                    </p:anim>
                                    <p:anim calcmode="lin" valueType="num">
                                      <p:cBhvr additive="base">
                                        <p:cTn id="1226" dur="4000" fill="hold"/>
                                        <p:tgtEl>
                                          <p:spTgt spid="48"/>
                                        </p:tgtEl>
                                        <p:attrNameLst>
                                          <p:attrName>ppt_y</p:attrName>
                                        </p:attrNameLst>
                                      </p:cBhvr>
                                      <p:tavLst>
                                        <p:tav tm="0">
                                          <p:val>
                                            <p:strVal val="#ppt_y"/>
                                          </p:val>
                                        </p:tav>
                                        <p:tav tm="100000">
                                          <p:val>
                                            <p:strVal val="#ppt_y"/>
                                          </p:val>
                                        </p:tav>
                                      </p:tavLst>
                                    </p:anim>
                                  </p:childTnLst>
                                </p:cTn>
                              </p:par>
                              <p:par>
                                <p:cTn id="1227" presetID="19" presetClass="entr" presetSubtype="10" fill="hold" grpId="1" nodeType="withEffect">
                                  <p:stCondLst>
                                    <p:cond delay="0"/>
                                  </p:stCondLst>
                                  <p:childTnLst>
                                    <p:set>
                                      <p:cBhvr>
                                        <p:cTn id="1228" dur="1" fill="hold">
                                          <p:stCondLst>
                                            <p:cond delay="0"/>
                                          </p:stCondLst>
                                        </p:cTn>
                                        <p:tgtEl>
                                          <p:spTgt spid="48"/>
                                        </p:tgtEl>
                                        <p:attrNameLst>
                                          <p:attrName>style.visibility</p:attrName>
                                        </p:attrNameLst>
                                      </p:cBhvr>
                                      <p:to>
                                        <p:strVal val="visible"/>
                                      </p:to>
                                    </p:set>
                                    <p:anim calcmode="lin" valueType="num">
                                      <p:cBhvr>
                                        <p:cTn id="1229" dur="4000" fill="hold"/>
                                        <p:tgtEl>
                                          <p:spTgt spid="48"/>
                                        </p:tgtEl>
                                        <p:attrNameLst>
                                          <p:attrName>ppt_w</p:attrName>
                                        </p:attrNameLst>
                                      </p:cBhvr>
                                      <p:tavLst>
                                        <p:tav tm="0" fmla="#ppt_w*sin(2.5*pi*$)">
                                          <p:val>
                                            <p:fltVal val="0"/>
                                          </p:val>
                                        </p:tav>
                                        <p:tav tm="100000">
                                          <p:val>
                                            <p:fltVal val="1"/>
                                          </p:val>
                                        </p:tav>
                                      </p:tavLst>
                                    </p:anim>
                                    <p:anim calcmode="lin" valueType="num">
                                      <p:cBhvr>
                                        <p:cTn id="1230" dur="4000" fill="hold"/>
                                        <p:tgtEl>
                                          <p:spTgt spid="48"/>
                                        </p:tgtEl>
                                        <p:attrNameLst>
                                          <p:attrName>ppt_h</p:attrName>
                                        </p:attrNameLst>
                                      </p:cBhvr>
                                      <p:tavLst>
                                        <p:tav tm="0">
                                          <p:val>
                                            <p:strVal val="#ppt_h"/>
                                          </p:val>
                                        </p:tav>
                                        <p:tav tm="100000">
                                          <p:val>
                                            <p:strVal val="#ppt_h"/>
                                          </p:val>
                                        </p:tav>
                                      </p:tavLst>
                                    </p:anim>
                                  </p:childTnLst>
                                </p:cTn>
                              </p:par>
                              <p:par>
                                <p:cTn id="1231" presetID="2" presetClass="exit" presetSubtype="8" fill="hold" grpId="2" nodeType="withEffect">
                                  <p:stCondLst>
                                    <p:cond delay="0"/>
                                  </p:stCondLst>
                                  <p:childTnLst>
                                    <p:anim calcmode="lin" valueType="num">
                                      <p:cBhvr additive="base">
                                        <p:cTn id="1232" dur="4500"/>
                                        <p:tgtEl>
                                          <p:spTgt spid="48"/>
                                        </p:tgtEl>
                                        <p:attrNameLst>
                                          <p:attrName>ppt_x</p:attrName>
                                        </p:attrNameLst>
                                      </p:cBhvr>
                                      <p:tavLst>
                                        <p:tav tm="0">
                                          <p:val>
                                            <p:strVal val="ppt_x"/>
                                          </p:val>
                                        </p:tav>
                                        <p:tav tm="100000">
                                          <p:val>
                                            <p:strVal val="0-ppt_w/2"/>
                                          </p:val>
                                        </p:tav>
                                      </p:tavLst>
                                    </p:anim>
                                    <p:anim calcmode="lin" valueType="num">
                                      <p:cBhvr additive="base">
                                        <p:cTn id="1233" dur="4500"/>
                                        <p:tgtEl>
                                          <p:spTgt spid="48"/>
                                        </p:tgtEl>
                                        <p:attrNameLst>
                                          <p:attrName>ppt_y</p:attrName>
                                        </p:attrNameLst>
                                      </p:cBhvr>
                                      <p:tavLst>
                                        <p:tav tm="0">
                                          <p:val>
                                            <p:strVal val="ppt_y"/>
                                          </p:val>
                                        </p:tav>
                                        <p:tav tm="100000">
                                          <p:val>
                                            <p:strVal val="ppt_y"/>
                                          </p:val>
                                        </p:tav>
                                      </p:tavLst>
                                    </p:anim>
                                    <p:set>
                                      <p:cBhvr>
                                        <p:cTn id="1234" dur="1" fill="hold">
                                          <p:stCondLst>
                                            <p:cond delay="4499"/>
                                          </p:stCondLst>
                                        </p:cTn>
                                        <p:tgtEl>
                                          <p:spTgt spid="48"/>
                                        </p:tgtEl>
                                        <p:attrNameLst>
                                          <p:attrName>style.visibility</p:attrName>
                                        </p:attrNameLst>
                                      </p:cBhvr>
                                      <p:to>
                                        <p:strVal val="hidden"/>
                                      </p:to>
                                    </p:set>
                                  </p:childTnLst>
                                </p:cTn>
                              </p:par>
                              <p:par>
                                <p:cTn id="1235" presetID="3" presetClass="exit" presetSubtype="5" fill="hold" grpId="3" nodeType="withEffect">
                                  <p:stCondLst>
                                    <p:cond delay="0"/>
                                  </p:stCondLst>
                                  <p:childTnLst>
                                    <p:animEffect transition="out" filter="blinds(vertical)">
                                      <p:cBhvr>
                                        <p:cTn id="1236" dur="5500"/>
                                        <p:tgtEl>
                                          <p:spTgt spid="48"/>
                                        </p:tgtEl>
                                      </p:cBhvr>
                                    </p:animEffect>
                                    <p:set>
                                      <p:cBhvr>
                                        <p:cTn id="1237" dur="1" fill="hold">
                                          <p:stCondLst>
                                            <p:cond delay="5499"/>
                                          </p:stCondLst>
                                        </p:cTn>
                                        <p:tgtEl>
                                          <p:spTgt spid="48"/>
                                        </p:tgtEl>
                                        <p:attrNameLst>
                                          <p:attrName>style.visibility</p:attrName>
                                        </p:attrNameLst>
                                      </p:cBhvr>
                                      <p:to>
                                        <p:strVal val="hidden"/>
                                      </p:to>
                                    </p:set>
                                  </p:childTnLst>
                                </p:cTn>
                              </p:par>
                              <p:par>
                                <p:cTn id="1238" presetID="2" presetClass="entr" presetSubtype="8" fill="hold" grpId="0" nodeType="withEffect">
                                  <p:stCondLst>
                                    <p:cond delay="0"/>
                                  </p:stCondLst>
                                  <p:childTnLst>
                                    <p:set>
                                      <p:cBhvr>
                                        <p:cTn id="1239" dur="1" fill="hold">
                                          <p:stCondLst>
                                            <p:cond delay="0"/>
                                          </p:stCondLst>
                                        </p:cTn>
                                        <p:tgtEl>
                                          <p:spTgt spid="47"/>
                                        </p:tgtEl>
                                        <p:attrNameLst>
                                          <p:attrName>style.visibility</p:attrName>
                                        </p:attrNameLst>
                                      </p:cBhvr>
                                      <p:to>
                                        <p:strVal val="visible"/>
                                      </p:to>
                                    </p:set>
                                    <p:anim calcmode="lin" valueType="num">
                                      <p:cBhvr additive="base">
                                        <p:cTn id="1240" dur="4000" fill="hold"/>
                                        <p:tgtEl>
                                          <p:spTgt spid="47"/>
                                        </p:tgtEl>
                                        <p:attrNameLst>
                                          <p:attrName>ppt_x</p:attrName>
                                        </p:attrNameLst>
                                      </p:cBhvr>
                                      <p:tavLst>
                                        <p:tav tm="0">
                                          <p:val>
                                            <p:strVal val="0-#ppt_w/2"/>
                                          </p:val>
                                        </p:tav>
                                        <p:tav tm="100000">
                                          <p:val>
                                            <p:strVal val="#ppt_x"/>
                                          </p:val>
                                        </p:tav>
                                      </p:tavLst>
                                    </p:anim>
                                    <p:anim calcmode="lin" valueType="num">
                                      <p:cBhvr additive="base">
                                        <p:cTn id="1241" dur="4000" fill="hold"/>
                                        <p:tgtEl>
                                          <p:spTgt spid="47"/>
                                        </p:tgtEl>
                                        <p:attrNameLst>
                                          <p:attrName>ppt_y</p:attrName>
                                        </p:attrNameLst>
                                      </p:cBhvr>
                                      <p:tavLst>
                                        <p:tav tm="0">
                                          <p:val>
                                            <p:strVal val="#ppt_y"/>
                                          </p:val>
                                        </p:tav>
                                        <p:tav tm="100000">
                                          <p:val>
                                            <p:strVal val="#ppt_y"/>
                                          </p:val>
                                        </p:tav>
                                      </p:tavLst>
                                    </p:anim>
                                  </p:childTnLst>
                                </p:cTn>
                              </p:par>
                              <p:par>
                                <p:cTn id="1242" presetID="19" presetClass="entr" presetSubtype="10" fill="hold" grpId="1" nodeType="withEffect">
                                  <p:stCondLst>
                                    <p:cond delay="0"/>
                                  </p:stCondLst>
                                  <p:childTnLst>
                                    <p:set>
                                      <p:cBhvr>
                                        <p:cTn id="1243" dur="1" fill="hold">
                                          <p:stCondLst>
                                            <p:cond delay="0"/>
                                          </p:stCondLst>
                                        </p:cTn>
                                        <p:tgtEl>
                                          <p:spTgt spid="47"/>
                                        </p:tgtEl>
                                        <p:attrNameLst>
                                          <p:attrName>style.visibility</p:attrName>
                                        </p:attrNameLst>
                                      </p:cBhvr>
                                      <p:to>
                                        <p:strVal val="visible"/>
                                      </p:to>
                                    </p:set>
                                    <p:anim calcmode="lin" valueType="num">
                                      <p:cBhvr>
                                        <p:cTn id="1244" dur="4000" fill="hold"/>
                                        <p:tgtEl>
                                          <p:spTgt spid="47"/>
                                        </p:tgtEl>
                                        <p:attrNameLst>
                                          <p:attrName>ppt_w</p:attrName>
                                        </p:attrNameLst>
                                      </p:cBhvr>
                                      <p:tavLst>
                                        <p:tav tm="0" fmla="#ppt_w*sin(2.5*pi*$)">
                                          <p:val>
                                            <p:fltVal val="0"/>
                                          </p:val>
                                        </p:tav>
                                        <p:tav tm="100000">
                                          <p:val>
                                            <p:fltVal val="1"/>
                                          </p:val>
                                        </p:tav>
                                      </p:tavLst>
                                    </p:anim>
                                    <p:anim calcmode="lin" valueType="num">
                                      <p:cBhvr>
                                        <p:cTn id="1245" dur="4000" fill="hold"/>
                                        <p:tgtEl>
                                          <p:spTgt spid="47"/>
                                        </p:tgtEl>
                                        <p:attrNameLst>
                                          <p:attrName>ppt_h</p:attrName>
                                        </p:attrNameLst>
                                      </p:cBhvr>
                                      <p:tavLst>
                                        <p:tav tm="0">
                                          <p:val>
                                            <p:strVal val="#ppt_h"/>
                                          </p:val>
                                        </p:tav>
                                        <p:tav tm="100000">
                                          <p:val>
                                            <p:strVal val="#ppt_h"/>
                                          </p:val>
                                        </p:tav>
                                      </p:tavLst>
                                    </p:anim>
                                  </p:childTnLst>
                                </p:cTn>
                              </p:par>
                              <p:par>
                                <p:cTn id="1246" presetID="2" presetClass="exit" presetSubtype="8" fill="hold" grpId="2" nodeType="withEffect">
                                  <p:stCondLst>
                                    <p:cond delay="0"/>
                                  </p:stCondLst>
                                  <p:childTnLst>
                                    <p:anim calcmode="lin" valueType="num">
                                      <p:cBhvr additive="base">
                                        <p:cTn id="1247" dur="4500"/>
                                        <p:tgtEl>
                                          <p:spTgt spid="47"/>
                                        </p:tgtEl>
                                        <p:attrNameLst>
                                          <p:attrName>ppt_x</p:attrName>
                                        </p:attrNameLst>
                                      </p:cBhvr>
                                      <p:tavLst>
                                        <p:tav tm="0">
                                          <p:val>
                                            <p:strVal val="ppt_x"/>
                                          </p:val>
                                        </p:tav>
                                        <p:tav tm="100000">
                                          <p:val>
                                            <p:strVal val="0-ppt_w/2"/>
                                          </p:val>
                                        </p:tav>
                                      </p:tavLst>
                                    </p:anim>
                                    <p:anim calcmode="lin" valueType="num">
                                      <p:cBhvr additive="base">
                                        <p:cTn id="1248" dur="4500"/>
                                        <p:tgtEl>
                                          <p:spTgt spid="47"/>
                                        </p:tgtEl>
                                        <p:attrNameLst>
                                          <p:attrName>ppt_y</p:attrName>
                                        </p:attrNameLst>
                                      </p:cBhvr>
                                      <p:tavLst>
                                        <p:tav tm="0">
                                          <p:val>
                                            <p:strVal val="ppt_y"/>
                                          </p:val>
                                        </p:tav>
                                        <p:tav tm="100000">
                                          <p:val>
                                            <p:strVal val="ppt_y"/>
                                          </p:val>
                                        </p:tav>
                                      </p:tavLst>
                                    </p:anim>
                                    <p:set>
                                      <p:cBhvr>
                                        <p:cTn id="1249" dur="1" fill="hold">
                                          <p:stCondLst>
                                            <p:cond delay="4499"/>
                                          </p:stCondLst>
                                        </p:cTn>
                                        <p:tgtEl>
                                          <p:spTgt spid="47"/>
                                        </p:tgtEl>
                                        <p:attrNameLst>
                                          <p:attrName>style.visibility</p:attrName>
                                        </p:attrNameLst>
                                      </p:cBhvr>
                                      <p:to>
                                        <p:strVal val="hidden"/>
                                      </p:to>
                                    </p:set>
                                  </p:childTnLst>
                                </p:cTn>
                              </p:par>
                              <p:par>
                                <p:cTn id="1250" presetID="3" presetClass="exit" presetSubtype="5" fill="hold" grpId="3" nodeType="withEffect">
                                  <p:stCondLst>
                                    <p:cond delay="0"/>
                                  </p:stCondLst>
                                  <p:childTnLst>
                                    <p:animEffect transition="out" filter="blinds(vertical)">
                                      <p:cBhvr>
                                        <p:cTn id="1251" dur="5500"/>
                                        <p:tgtEl>
                                          <p:spTgt spid="47"/>
                                        </p:tgtEl>
                                      </p:cBhvr>
                                    </p:animEffect>
                                    <p:set>
                                      <p:cBhvr>
                                        <p:cTn id="1252" dur="1" fill="hold">
                                          <p:stCondLst>
                                            <p:cond delay="5499"/>
                                          </p:stCondLst>
                                        </p:cTn>
                                        <p:tgtEl>
                                          <p:spTgt spid="47"/>
                                        </p:tgtEl>
                                        <p:attrNameLst>
                                          <p:attrName>style.visibility</p:attrName>
                                        </p:attrNameLst>
                                      </p:cBhvr>
                                      <p:to>
                                        <p:strVal val="hidden"/>
                                      </p:to>
                                    </p:set>
                                  </p:childTnLst>
                                </p:cTn>
                              </p:par>
                              <p:par>
                                <p:cTn id="1253" presetID="2" presetClass="entr" presetSubtype="8" fill="hold" grpId="0" nodeType="withEffect">
                                  <p:stCondLst>
                                    <p:cond delay="0"/>
                                  </p:stCondLst>
                                  <p:childTnLst>
                                    <p:set>
                                      <p:cBhvr>
                                        <p:cTn id="1254" dur="1" fill="hold">
                                          <p:stCondLst>
                                            <p:cond delay="0"/>
                                          </p:stCondLst>
                                        </p:cTn>
                                        <p:tgtEl>
                                          <p:spTgt spid="46"/>
                                        </p:tgtEl>
                                        <p:attrNameLst>
                                          <p:attrName>style.visibility</p:attrName>
                                        </p:attrNameLst>
                                      </p:cBhvr>
                                      <p:to>
                                        <p:strVal val="visible"/>
                                      </p:to>
                                    </p:set>
                                    <p:anim calcmode="lin" valueType="num">
                                      <p:cBhvr additive="base">
                                        <p:cTn id="1255" dur="4000" fill="hold"/>
                                        <p:tgtEl>
                                          <p:spTgt spid="46"/>
                                        </p:tgtEl>
                                        <p:attrNameLst>
                                          <p:attrName>ppt_x</p:attrName>
                                        </p:attrNameLst>
                                      </p:cBhvr>
                                      <p:tavLst>
                                        <p:tav tm="0">
                                          <p:val>
                                            <p:strVal val="0-#ppt_w/2"/>
                                          </p:val>
                                        </p:tav>
                                        <p:tav tm="100000">
                                          <p:val>
                                            <p:strVal val="#ppt_x"/>
                                          </p:val>
                                        </p:tav>
                                      </p:tavLst>
                                    </p:anim>
                                    <p:anim calcmode="lin" valueType="num">
                                      <p:cBhvr additive="base">
                                        <p:cTn id="1256" dur="4000" fill="hold"/>
                                        <p:tgtEl>
                                          <p:spTgt spid="46"/>
                                        </p:tgtEl>
                                        <p:attrNameLst>
                                          <p:attrName>ppt_y</p:attrName>
                                        </p:attrNameLst>
                                      </p:cBhvr>
                                      <p:tavLst>
                                        <p:tav tm="0">
                                          <p:val>
                                            <p:strVal val="#ppt_y"/>
                                          </p:val>
                                        </p:tav>
                                        <p:tav tm="100000">
                                          <p:val>
                                            <p:strVal val="#ppt_y"/>
                                          </p:val>
                                        </p:tav>
                                      </p:tavLst>
                                    </p:anim>
                                  </p:childTnLst>
                                </p:cTn>
                              </p:par>
                              <p:par>
                                <p:cTn id="1257" presetID="19" presetClass="entr" presetSubtype="10" fill="hold" grpId="1" nodeType="withEffect">
                                  <p:stCondLst>
                                    <p:cond delay="0"/>
                                  </p:stCondLst>
                                  <p:childTnLst>
                                    <p:set>
                                      <p:cBhvr>
                                        <p:cTn id="1258" dur="1" fill="hold">
                                          <p:stCondLst>
                                            <p:cond delay="0"/>
                                          </p:stCondLst>
                                        </p:cTn>
                                        <p:tgtEl>
                                          <p:spTgt spid="46"/>
                                        </p:tgtEl>
                                        <p:attrNameLst>
                                          <p:attrName>style.visibility</p:attrName>
                                        </p:attrNameLst>
                                      </p:cBhvr>
                                      <p:to>
                                        <p:strVal val="visible"/>
                                      </p:to>
                                    </p:set>
                                    <p:anim calcmode="lin" valueType="num">
                                      <p:cBhvr>
                                        <p:cTn id="1259" dur="4000" fill="hold"/>
                                        <p:tgtEl>
                                          <p:spTgt spid="46"/>
                                        </p:tgtEl>
                                        <p:attrNameLst>
                                          <p:attrName>ppt_w</p:attrName>
                                        </p:attrNameLst>
                                      </p:cBhvr>
                                      <p:tavLst>
                                        <p:tav tm="0" fmla="#ppt_w*sin(2.5*pi*$)">
                                          <p:val>
                                            <p:fltVal val="0"/>
                                          </p:val>
                                        </p:tav>
                                        <p:tav tm="100000">
                                          <p:val>
                                            <p:fltVal val="1"/>
                                          </p:val>
                                        </p:tav>
                                      </p:tavLst>
                                    </p:anim>
                                    <p:anim calcmode="lin" valueType="num">
                                      <p:cBhvr>
                                        <p:cTn id="1260" dur="4000" fill="hold"/>
                                        <p:tgtEl>
                                          <p:spTgt spid="46"/>
                                        </p:tgtEl>
                                        <p:attrNameLst>
                                          <p:attrName>ppt_h</p:attrName>
                                        </p:attrNameLst>
                                      </p:cBhvr>
                                      <p:tavLst>
                                        <p:tav tm="0">
                                          <p:val>
                                            <p:strVal val="#ppt_h"/>
                                          </p:val>
                                        </p:tav>
                                        <p:tav tm="100000">
                                          <p:val>
                                            <p:strVal val="#ppt_h"/>
                                          </p:val>
                                        </p:tav>
                                      </p:tavLst>
                                    </p:anim>
                                  </p:childTnLst>
                                </p:cTn>
                              </p:par>
                              <p:par>
                                <p:cTn id="1261" presetID="2" presetClass="exit" presetSubtype="8" fill="hold" grpId="2" nodeType="withEffect">
                                  <p:stCondLst>
                                    <p:cond delay="0"/>
                                  </p:stCondLst>
                                  <p:childTnLst>
                                    <p:anim calcmode="lin" valueType="num">
                                      <p:cBhvr additive="base">
                                        <p:cTn id="1262" dur="4500"/>
                                        <p:tgtEl>
                                          <p:spTgt spid="46"/>
                                        </p:tgtEl>
                                        <p:attrNameLst>
                                          <p:attrName>ppt_x</p:attrName>
                                        </p:attrNameLst>
                                      </p:cBhvr>
                                      <p:tavLst>
                                        <p:tav tm="0">
                                          <p:val>
                                            <p:strVal val="ppt_x"/>
                                          </p:val>
                                        </p:tav>
                                        <p:tav tm="100000">
                                          <p:val>
                                            <p:strVal val="0-ppt_w/2"/>
                                          </p:val>
                                        </p:tav>
                                      </p:tavLst>
                                    </p:anim>
                                    <p:anim calcmode="lin" valueType="num">
                                      <p:cBhvr additive="base">
                                        <p:cTn id="1263" dur="4500"/>
                                        <p:tgtEl>
                                          <p:spTgt spid="46"/>
                                        </p:tgtEl>
                                        <p:attrNameLst>
                                          <p:attrName>ppt_y</p:attrName>
                                        </p:attrNameLst>
                                      </p:cBhvr>
                                      <p:tavLst>
                                        <p:tav tm="0">
                                          <p:val>
                                            <p:strVal val="ppt_y"/>
                                          </p:val>
                                        </p:tav>
                                        <p:tav tm="100000">
                                          <p:val>
                                            <p:strVal val="ppt_y"/>
                                          </p:val>
                                        </p:tav>
                                      </p:tavLst>
                                    </p:anim>
                                    <p:set>
                                      <p:cBhvr>
                                        <p:cTn id="1264" dur="1" fill="hold">
                                          <p:stCondLst>
                                            <p:cond delay="4499"/>
                                          </p:stCondLst>
                                        </p:cTn>
                                        <p:tgtEl>
                                          <p:spTgt spid="46"/>
                                        </p:tgtEl>
                                        <p:attrNameLst>
                                          <p:attrName>style.visibility</p:attrName>
                                        </p:attrNameLst>
                                      </p:cBhvr>
                                      <p:to>
                                        <p:strVal val="hidden"/>
                                      </p:to>
                                    </p:set>
                                  </p:childTnLst>
                                </p:cTn>
                              </p:par>
                              <p:par>
                                <p:cTn id="1265" presetID="3" presetClass="exit" presetSubtype="5" fill="hold" grpId="3" nodeType="withEffect">
                                  <p:stCondLst>
                                    <p:cond delay="0"/>
                                  </p:stCondLst>
                                  <p:childTnLst>
                                    <p:animEffect transition="out" filter="blinds(vertical)">
                                      <p:cBhvr>
                                        <p:cTn id="1266" dur="5500"/>
                                        <p:tgtEl>
                                          <p:spTgt spid="46"/>
                                        </p:tgtEl>
                                      </p:cBhvr>
                                    </p:animEffect>
                                    <p:set>
                                      <p:cBhvr>
                                        <p:cTn id="1267" dur="1" fill="hold">
                                          <p:stCondLst>
                                            <p:cond delay="5499"/>
                                          </p:stCondLst>
                                        </p:cTn>
                                        <p:tgtEl>
                                          <p:spTgt spid="46"/>
                                        </p:tgtEl>
                                        <p:attrNameLst>
                                          <p:attrName>style.visibility</p:attrName>
                                        </p:attrNameLst>
                                      </p:cBhvr>
                                      <p:to>
                                        <p:strVal val="hidden"/>
                                      </p:to>
                                    </p:set>
                                  </p:childTnLst>
                                </p:cTn>
                              </p:par>
                              <p:par>
                                <p:cTn id="1268" presetID="23" presetClass="entr" presetSubtype="288" fill="hold" nodeType="withEffect">
                                  <p:stCondLst>
                                    <p:cond delay="750"/>
                                  </p:stCondLst>
                                  <p:childTnLst>
                                    <p:set>
                                      <p:cBhvr>
                                        <p:cTn id="1269" dur="1" fill="hold">
                                          <p:stCondLst>
                                            <p:cond delay="0"/>
                                          </p:stCondLst>
                                        </p:cTn>
                                        <p:tgtEl>
                                          <p:spTgt spid="89"/>
                                        </p:tgtEl>
                                        <p:attrNameLst>
                                          <p:attrName>style.visibility</p:attrName>
                                        </p:attrNameLst>
                                      </p:cBhvr>
                                      <p:to>
                                        <p:strVal val="visible"/>
                                      </p:to>
                                    </p:set>
                                    <p:anim calcmode="lin" valueType="num">
                                      <p:cBhvr>
                                        <p:cTn id="1270" dur="4000" fill="hold"/>
                                        <p:tgtEl>
                                          <p:spTgt spid="89"/>
                                        </p:tgtEl>
                                        <p:attrNameLst>
                                          <p:attrName>ppt_w</p:attrName>
                                        </p:attrNameLst>
                                      </p:cBhvr>
                                      <p:tavLst>
                                        <p:tav tm="0">
                                          <p:val>
                                            <p:strVal val="4/3*#ppt_w"/>
                                          </p:val>
                                        </p:tav>
                                        <p:tav tm="100000">
                                          <p:val>
                                            <p:strVal val="#ppt_w"/>
                                          </p:val>
                                        </p:tav>
                                      </p:tavLst>
                                    </p:anim>
                                    <p:anim calcmode="lin" valueType="num">
                                      <p:cBhvr>
                                        <p:cTn id="1271" dur="4000" fill="hold"/>
                                        <p:tgtEl>
                                          <p:spTgt spid="89"/>
                                        </p:tgtEl>
                                        <p:attrNameLst>
                                          <p:attrName>ppt_h</p:attrName>
                                        </p:attrNameLst>
                                      </p:cBhvr>
                                      <p:tavLst>
                                        <p:tav tm="0">
                                          <p:val>
                                            <p:strVal val="4/3*#ppt_h"/>
                                          </p:val>
                                        </p:tav>
                                        <p:tav tm="100000">
                                          <p:val>
                                            <p:strVal val="#ppt_h"/>
                                          </p:val>
                                        </p:tav>
                                      </p:tavLst>
                                    </p:anim>
                                  </p:childTnLst>
                                </p:cTn>
                              </p:par>
                              <p:par>
                                <p:cTn id="1272" presetID="16" presetClass="entr" presetSubtype="37" fill="hold" nodeType="withEffect">
                                  <p:stCondLst>
                                    <p:cond delay="750"/>
                                  </p:stCondLst>
                                  <p:childTnLst>
                                    <p:set>
                                      <p:cBhvr>
                                        <p:cTn id="1273" dur="1" fill="hold">
                                          <p:stCondLst>
                                            <p:cond delay="0"/>
                                          </p:stCondLst>
                                        </p:cTn>
                                        <p:tgtEl>
                                          <p:spTgt spid="89"/>
                                        </p:tgtEl>
                                        <p:attrNameLst>
                                          <p:attrName>style.visibility</p:attrName>
                                        </p:attrNameLst>
                                      </p:cBhvr>
                                      <p:to>
                                        <p:strVal val="visible"/>
                                      </p:to>
                                    </p:set>
                                    <p:animEffect transition="in" filter="barn(outVertical)">
                                      <p:cBhvr>
                                        <p:cTn id="1274" dur="4000"/>
                                        <p:tgtEl>
                                          <p:spTgt spid="89"/>
                                        </p:tgtEl>
                                      </p:cBhvr>
                                    </p:animEffect>
                                  </p:childTnLst>
                                </p:cTn>
                              </p:par>
                              <p:par>
                                <p:cTn id="1275" presetID="23" presetClass="entr" presetSubtype="16" fill="hold" nodeType="withEffect">
                                  <p:stCondLst>
                                    <p:cond delay="1500"/>
                                  </p:stCondLst>
                                  <p:childTnLst>
                                    <p:set>
                                      <p:cBhvr>
                                        <p:cTn id="1276" dur="1" fill="hold">
                                          <p:stCondLst>
                                            <p:cond delay="0"/>
                                          </p:stCondLst>
                                        </p:cTn>
                                        <p:tgtEl>
                                          <p:spTgt spid="90"/>
                                        </p:tgtEl>
                                        <p:attrNameLst>
                                          <p:attrName>style.visibility</p:attrName>
                                        </p:attrNameLst>
                                      </p:cBhvr>
                                      <p:to>
                                        <p:strVal val="visible"/>
                                      </p:to>
                                    </p:set>
                                    <p:anim calcmode="lin" valueType="num">
                                      <p:cBhvr>
                                        <p:cTn id="1277" dur="2500" fill="hold"/>
                                        <p:tgtEl>
                                          <p:spTgt spid="90"/>
                                        </p:tgtEl>
                                        <p:attrNameLst>
                                          <p:attrName>ppt_w</p:attrName>
                                        </p:attrNameLst>
                                      </p:cBhvr>
                                      <p:tavLst>
                                        <p:tav tm="0">
                                          <p:val>
                                            <p:fltVal val="0"/>
                                          </p:val>
                                        </p:tav>
                                        <p:tav tm="100000">
                                          <p:val>
                                            <p:strVal val="#ppt_w"/>
                                          </p:val>
                                        </p:tav>
                                      </p:tavLst>
                                    </p:anim>
                                    <p:anim calcmode="lin" valueType="num">
                                      <p:cBhvr>
                                        <p:cTn id="1278" dur="2500" fill="hold"/>
                                        <p:tgtEl>
                                          <p:spTgt spid="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202 Rectángulo"/>
          <p:cNvSpPr/>
          <p:nvPr/>
        </p:nvSpPr>
        <p:spPr>
          <a:xfrm>
            <a:off x="-48392" y="0"/>
            <a:ext cx="9192392" cy="5143500"/>
          </a:xfrm>
          <a:prstGeom prst="rect">
            <a:avLst/>
          </a:prstGeom>
          <a:gradFill>
            <a:gsLst>
              <a:gs pos="6000">
                <a:srgbClr val="5CD4EF">
                  <a:lumMod val="55000"/>
                  <a:lumOff val="45000"/>
                </a:srgbClr>
              </a:gs>
              <a:gs pos="40000">
                <a:srgbClr val="21A6FD">
                  <a:lumMod val="79000"/>
                  <a:lumOff val="21000"/>
                </a:srgbClr>
              </a:gs>
              <a:gs pos="18000">
                <a:srgbClr val="11AFE3">
                  <a:lumMod val="47000"/>
                  <a:lumOff val="53000"/>
                </a:srgbClr>
              </a:gs>
              <a:gs pos="88000">
                <a:srgbClr val="0087E6">
                  <a:lumMod val="91000"/>
                  <a:lumOff val="9000"/>
                </a:srgbClr>
              </a:gs>
              <a:gs pos="100000">
                <a:srgbClr val="005CBF"/>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2" name="11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8520" y="0"/>
            <a:ext cx="9252520" cy="5143500"/>
          </a:xfrm>
          <a:prstGeom prst="rect">
            <a:avLst/>
          </a:prstGeom>
          <a:noFill/>
          <a:ln>
            <a:noFill/>
          </a:ln>
        </p:spPr>
      </p:pic>
      <p:grpSp>
        <p:nvGrpSpPr>
          <p:cNvPr id="63" name="62 Grupo"/>
          <p:cNvGrpSpPr/>
          <p:nvPr/>
        </p:nvGrpSpPr>
        <p:grpSpPr>
          <a:xfrm rot="16200000" flipH="1" flipV="1">
            <a:off x="1128482" y="1694787"/>
            <a:ext cx="3672410" cy="4130191"/>
            <a:chOff x="-278487" y="546631"/>
            <a:chExt cx="7122368" cy="5898232"/>
          </a:xfrm>
          <a:scene3d>
            <a:camera prst="orthographicFront"/>
            <a:lightRig rig="flat" dir="t"/>
          </a:scene3d>
        </p:grpSpPr>
        <p:sp>
          <p:nvSpPr>
            <p:cNvPr id="64" name="63 Cerrar llave"/>
            <p:cNvSpPr/>
            <p:nvPr/>
          </p:nvSpPr>
          <p:spPr>
            <a:xfrm rot="14151112">
              <a:off x="333581" y="-65437"/>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5" name="64 Cerrar llave"/>
            <p:cNvSpPr/>
            <p:nvPr/>
          </p:nvSpPr>
          <p:spPr>
            <a:xfrm rot="14151112">
              <a:off x="485981" y="86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6" name="65 Cerrar llave"/>
            <p:cNvSpPr/>
            <p:nvPr/>
          </p:nvSpPr>
          <p:spPr>
            <a:xfrm rot="14151112">
              <a:off x="638381" y="239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7" name="66 Cerrar llave"/>
            <p:cNvSpPr/>
            <p:nvPr/>
          </p:nvSpPr>
          <p:spPr>
            <a:xfrm rot="14151112">
              <a:off x="790781" y="391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8" name="67 Cerrar llave"/>
            <p:cNvSpPr/>
            <p:nvPr/>
          </p:nvSpPr>
          <p:spPr>
            <a:xfrm rot="14151112">
              <a:off x="943181" y="544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9" name="68 Cerrar llave"/>
            <p:cNvSpPr/>
            <p:nvPr/>
          </p:nvSpPr>
          <p:spPr>
            <a:xfrm rot="14151112">
              <a:off x="1095581" y="696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0" name="69 Cerrar llave"/>
            <p:cNvSpPr/>
            <p:nvPr/>
          </p:nvSpPr>
          <p:spPr>
            <a:xfrm rot="14151112">
              <a:off x="1247981" y="848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1" name="70 Cerrar llave"/>
            <p:cNvSpPr/>
            <p:nvPr/>
          </p:nvSpPr>
          <p:spPr>
            <a:xfrm rot="14151112">
              <a:off x="1400381" y="1001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2" name="71 Cerrar llave"/>
            <p:cNvSpPr/>
            <p:nvPr/>
          </p:nvSpPr>
          <p:spPr>
            <a:xfrm rot="14151112">
              <a:off x="1552781" y="1153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3" name="72 Cerrar llave"/>
            <p:cNvSpPr/>
            <p:nvPr/>
          </p:nvSpPr>
          <p:spPr>
            <a:xfrm rot="14151112">
              <a:off x="1705181" y="1306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4" name="73 Cerrar llave"/>
            <p:cNvSpPr/>
            <p:nvPr/>
          </p:nvSpPr>
          <p:spPr>
            <a:xfrm rot="14151112">
              <a:off x="1857581" y="1458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5" name="74 Cerrar llave"/>
            <p:cNvSpPr/>
            <p:nvPr/>
          </p:nvSpPr>
          <p:spPr>
            <a:xfrm rot="14151112">
              <a:off x="2009981" y="1610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6" name="75 Cerrar llave"/>
            <p:cNvSpPr/>
            <p:nvPr/>
          </p:nvSpPr>
          <p:spPr>
            <a:xfrm rot="14151112">
              <a:off x="2162381" y="1763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7" name="76 Cerrar llave"/>
            <p:cNvSpPr/>
            <p:nvPr/>
          </p:nvSpPr>
          <p:spPr>
            <a:xfrm rot="14151112">
              <a:off x="2314781" y="1915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8" name="77 Cerrar llave"/>
            <p:cNvSpPr/>
            <p:nvPr/>
          </p:nvSpPr>
          <p:spPr>
            <a:xfrm rot="14151112">
              <a:off x="2467181" y="2068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9" name="78 Cerrar llave"/>
            <p:cNvSpPr/>
            <p:nvPr/>
          </p:nvSpPr>
          <p:spPr>
            <a:xfrm rot="14151112">
              <a:off x="2619581" y="2220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0" name="79 Cerrar llave"/>
            <p:cNvSpPr/>
            <p:nvPr/>
          </p:nvSpPr>
          <p:spPr>
            <a:xfrm rot="14151112">
              <a:off x="2771981" y="2372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1" name="80 Cerrar llave"/>
            <p:cNvSpPr/>
            <p:nvPr/>
          </p:nvSpPr>
          <p:spPr>
            <a:xfrm rot="14151112">
              <a:off x="2924381" y="2525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2" name="81 Cerrar llave"/>
            <p:cNvSpPr/>
            <p:nvPr/>
          </p:nvSpPr>
          <p:spPr>
            <a:xfrm rot="14151112">
              <a:off x="3076781" y="2677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3" name="82 Cerrar llave"/>
            <p:cNvSpPr/>
            <p:nvPr/>
          </p:nvSpPr>
          <p:spPr>
            <a:xfrm rot="14151112">
              <a:off x="3229181" y="2830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4" name="83 Cerrar llave"/>
            <p:cNvSpPr/>
            <p:nvPr/>
          </p:nvSpPr>
          <p:spPr>
            <a:xfrm rot="14151112">
              <a:off x="3381581" y="2982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5" name="84 Cerrar llave"/>
            <p:cNvSpPr/>
            <p:nvPr/>
          </p:nvSpPr>
          <p:spPr>
            <a:xfrm rot="14151112">
              <a:off x="3533981" y="3134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6" name="85 Cerrar llave"/>
            <p:cNvSpPr/>
            <p:nvPr/>
          </p:nvSpPr>
          <p:spPr>
            <a:xfrm rot="14151112">
              <a:off x="3686381" y="3287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7" name="86 Cerrar llave"/>
            <p:cNvSpPr/>
            <p:nvPr/>
          </p:nvSpPr>
          <p:spPr>
            <a:xfrm rot="14151112">
              <a:off x="3838781" y="3439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8" name="87 Cerrar llave"/>
            <p:cNvSpPr/>
            <p:nvPr/>
          </p:nvSpPr>
          <p:spPr>
            <a:xfrm rot="14151112">
              <a:off x="3991181" y="3592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9" name="88 Cerrar llave"/>
            <p:cNvSpPr/>
            <p:nvPr/>
          </p:nvSpPr>
          <p:spPr>
            <a:xfrm rot="14151112">
              <a:off x="4143581" y="3744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grpSp>
        <p:nvGrpSpPr>
          <p:cNvPr id="116" name="115 Grupo"/>
          <p:cNvGrpSpPr/>
          <p:nvPr/>
        </p:nvGrpSpPr>
        <p:grpSpPr>
          <a:xfrm rot="5400000" flipV="1">
            <a:off x="4332840" y="1658782"/>
            <a:ext cx="3600400" cy="4130191"/>
            <a:chOff x="-278487" y="546631"/>
            <a:chExt cx="7122368" cy="5898232"/>
          </a:xfrm>
          <a:scene3d>
            <a:camera prst="orthographicFront"/>
            <a:lightRig rig="flat" dir="t"/>
          </a:scene3d>
        </p:grpSpPr>
        <p:sp>
          <p:nvSpPr>
            <p:cNvPr id="123" name="122 Cerrar llave"/>
            <p:cNvSpPr/>
            <p:nvPr/>
          </p:nvSpPr>
          <p:spPr>
            <a:xfrm rot="14151112">
              <a:off x="333581" y="-65437"/>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4" name="123 Cerrar llave"/>
            <p:cNvSpPr/>
            <p:nvPr/>
          </p:nvSpPr>
          <p:spPr>
            <a:xfrm rot="14151112">
              <a:off x="485981" y="86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5" name="124 Cerrar llave"/>
            <p:cNvSpPr/>
            <p:nvPr/>
          </p:nvSpPr>
          <p:spPr>
            <a:xfrm rot="14151112">
              <a:off x="638381" y="239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6" name="125 Cerrar llave"/>
            <p:cNvSpPr/>
            <p:nvPr/>
          </p:nvSpPr>
          <p:spPr>
            <a:xfrm rot="14151112">
              <a:off x="790781" y="391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7" name="126 Cerrar llave"/>
            <p:cNvSpPr/>
            <p:nvPr/>
          </p:nvSpPr>
          <p:spPr>
            <a:xfrm rot="14151112">
              <a:off x="943181" y="544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8" name="127 Cerrar llave"/>
            <p:cNvSpPr/>
            <p:nvPr/>
          </p:nvSpPr>
          <p:spPr>
            <a:xfrm rot="14151112">
              <a:off x="1095581" y="696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9" name="128 Cerrar llave"/>
            <p:cNvSpPr/>
            <p:nvPr/>
          </p:nvSpPr>
          <p:spPr>
            <a:xfrm rot="14151112">
              <a:off x="1247981" y="848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0" name="129 Cerrar llave"/>
            <p:cNvSpPr/>
            <p:nvPr/>
          </p:nvSpPr>
          <p:spPr>
            <a:xfrm rot="14151112">
              <a:off x="1400381" y="1001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1" name="130 Cerrar llave"/>
            <p:cNvSpPr/>
            <p:nvPr/>
          </p:nvSpPr>
          <p:spPr>
            <a:xfrm rot="14151112">
              <a:off x="1552781" y="1153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2" name="131 Cerrar llave"/>
            <p:cNvSpPr/>
            <p:nvPr/>
          </p:nvSpPr>
          <p:spPr>
            <a:xfrm rot="14151112">
              <a:off x="1705181" y="1306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3" name="132 Cerrar llave"/>
            <p:cNvSpPr/>
            <p:nvPr/>
          </p:nvSpPr>
          <p:spPr>
            <a:xfrm rot="14151112">
              <a:off x="1857581" y="1458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4" name="133 Cerrar llave"/>
            <p:cNvSpPr/>
            <p:nvPr/>
          </p:nvSpPr>
          <p:spPr>
            <a:xfrm rot="14151112">
              <a:off x="2009981" y="1610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5" name="134 Cerrar llave"/>
            <p:cNvSpPr/>
            <p:nvPr/>
          </p:nvSpPr>
          <p:spPr>
            <a:xfrm rot="14151112">
              <a:off x="2162381" y="1763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6" name="135 Cerrar llave"/>
            <p:cNvSpPr/>
            <p:nvPr/>
          </p:nvSpPr>
          <p:spPr>
            <a:xfrm rot="14151112">
              <a:off x="2314781" y="1915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7" name="136 Cerrar llave"/>
            <p:cNvSpPr/>
            <p:nvPr/>
          </p:nvSpPr>
          <p:spPr>
            <a:xfrm rot="14151112">
              <a:off x="2467181" y="2068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8" name="137 Cerrar llave"/>
            <p:cNvSpPr/>
            <p:nvPr/>
          </p:nvSpPr>
          <p:spPr>
            <a:xfrm rot="14151112">
              <a:off x="2619581" y="2220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9" name="138 Cerrar llave"/>
            <p:cNvSpPr/>
            <p:nvPr/>
          </p:nvSpPr>
          <p:spPr>
            <a:xfrm rot="14151112">
              <a:off x="2771981" y="2372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0" name="139 Cerrar llave"/>
            <p:cNvSpPr/>
            <p:nvPr/>
          </p:nvSpPr>
          <p:spPr>
            <a:xfrm rot="14151112">
              <a:off x="2924381" y="2525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1" name="140 Cerrar llave"/>
            <p:cNvSpPr/>
            <p:nvPr/>
          </p:nvSpPr>
          <p:spPr>
            <a:xfrm rot="14151112">
              <a:off x="3076781" y="2677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2" name="141 Cerrar llave"/>
            <p:cNvSpPr/>
            <p:nvPr/>
          </p:nvSpPr>
          <p:spPr>
            <a:xfrm rot="14151112">
              <a:off x="3229181" y="2830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3" name="142 Cerrar llave"/>
            <p:cNvSpPr/>
            <p:nvPr/>
          </p:nvSpPr>
          <p:spPr>
            <a:xfrm rot="14151112">
              <a:off x="3381581" y="2982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4" name="143 Cerrar llave"/>
            <p:cNvSpPr/>
            <p:nvPr/>
          </p:nvSpPr>
          <p:spPr>
            <a:xfrm rot="14151112">
              <a:off x="3533981" y="3134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5" name="144 Cerrar llave"/>
            <p:cNvSpPr/>
            <p:nvPr/>
          </p:nvSpPr>
          <p:spPr>
            <a:xfrm rot="14151112">
              <a:off x="3686381" y="3287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6" name="145 Cerrar llave"/>
            <p:cNvSpPr/>
            <p:nvPr/>
          </p:nvSpPr>
          <p:spPr>
            <a:xfrm rot="14151112">
              <a:off x="3838781" y="3439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7" name="146 Cerrar llave"/>
            <p:cNvSpPr/>
            <p:nvPr/>
          </p:nvSpPr>
          <p:spPr>
            <a:xfrm rot="14151112">
              <a:off x="3991181" y="3592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8" name="147 Cerrar llave"/>
            <p:cNvSpPr/>
            <p:nvPr/>
          </p:nvSpPr>
          <p:spPr>
            <a:xfrm rot="14151112">
              <a:off x="4143581" y="3744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grpSp>
        <p:nvGrpSpPr>
          <p:cNvPr id="149" name="148 Grupo"/>
          <p:cNvGrpSpPr/>
          <p:nvPr/>
        </p:nvGrpSpPr>
        <p:grpSpPr>
          <a:xfrm rot="5400000" flipH="1">
            <a:off x="1115615" y="-812628"/>
            <a:ext cx="3698142" cy="4130191"/>
            <a:chOff x="-278487" y="546631"/>
            <a:chExt cx="7122368" cy="5898232"/>
          </a:xfrm>
          <a:scene3d>
            <a:camera prst="orthographicFront"/>
            <a:lightRig rig="flat" dir="t"/>
          </a:scene3d>
        </p:grpSpPr>
        <p:sp>
          <p:nvSpPr>
            <p:cNvPr id="150" name="149 Cerrar llave"/>
            <p:cNvSpPr/>
            <p:nvPr/>
          </p:nvSpPr>
          <p:spPr>
            <a:xfrm rot="14151112">
              <a:off x="333581" y="-65437"/>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1" name="150 Cerrar llave"/>
            <p:cNvSpPr/>
            <p:nvPr/>
          </p:nvSpPr>
          <p:spPr>
            <a:xfrm rot="14151112">
              <a:off x="485981" y="86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2" name="151 Cerrar llave"/>
            <p:cNvSpPr/>
            <p:nvPr/>
          </p:nvSpPr>
          <p:spPr>
            <a:xfrm rot="14151112">
              <a:off x="638381" y="239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3" name="152 Cerrar llave"/>
            <p:cNvSpPr/>
            <p:nvPr/>
          </p:nvSpPr>
          <p:spPr>
            <a:xfrm rot="14151112">
              <a:off x="790781" y="391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4" name="153 Cerrar llave"/>
            <p:cNvSpPr/>
            <p:nvPr/>
          </p:nvSpPr>
          <p:spPr>
            <a:xfrm rot="14151112">
              <a:off x="943181" y="544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5" name="154 Cerrar llave"/>
            <p:cNvSpPr/>
            <p:nvPr/>
          </p:nvSpPr>
          <p:spPr>
            <a:xfrm rot="14151112">
              <a:off x="1095581" y="696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6" name="155 Cerrar llave"/>
            <p:cNvSpPr/>
            <p:nvPr/>
          </p:nvSpPr>
          <p:spPr>
            <a:xfrm rot="14151112">
              <a:off x="1247981" y="848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7" name="156 Cerrar llave"/>
            <p:cNvSpPr/>
            <p:nvPr/>
          </p:nvSpPr>
          <p:spPr>
            <a:xfrm rot="14151112">
              <a:off x="1400381" y="1001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8" name="157 Cerrar llave"/>
            <p:cNvSpPr/>
            <p:nvPr/>
          </p:nvSpPr>
          <p:spPr>
            <a:xfrm rot="14151112">
              <a:off x="1552781" y="1153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9" name="158 Cerrar llave"/>
            <p:cNvSpPr/>
            <p:nvPr/>
          </p:nvSpPr>
          <p:spPr>
            <a:xfrm rot="14151112">
              <a:off x="1705181" y="1306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0" name="159 Cerrar llave"/>
            <p:cNvSpPr/>
            <p:nvPr/>
          </p:nvSpPr>
          <p:spPr>
            <a:xfrm rot="14151112">
              <a:off x="1857581" y="1458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1" name="160 Cerrar llave"/>
            <p:cNvSpPr/>
            <p:nvPr/>
          </p:nvSpPr>
          <p:spPr>
            <a:xfrm rot="14151112">
              <a:off x="2009981" y="1610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2" name="161 Cerrar llave"/>
            <p:cNvSpPr/>
            <p:nvPr/>
          </p:nvSpPr>
          <p:spPr>
            <a:xfrm rot="14151112">
              <a:off x="2162381" y="1763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3" name="162 Cerrar llave"/>
            <p:cNvSpPr/>
            <p:nvPr/>
          </p:nvSpPr>
          <p:spPr>
            <a:xfrm rot="14151112">
              <a:off x="2314781" y="1915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4" name="163 Cerrar llave"/>
            <p:cNvSpPr/>
            <p:nvPr/>
          </p:nvSpPr>
          <p:spPr>
            <a:xfrm rot="14151112">
              <a:off x="2467181" y="2068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5" name="164 Cerrar llave"/>
            <p:cNvSpPr/>
            <p:nvPr/>
          </p:nvSpPr>
          <p:spPr>
            <a:xfrm rot="14151112">
              <a:off x="2619581" y="2220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6" name="165 Cerrar llave"/>
            <p:cNvSpPr/>
            <p:nvPr/>
          </p:nvSpPr>
          <p:spPr>
            <a:xfrm rot="14151112">
              <a:off x="2771981" y="2372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7" name="166 Cerrar llave"/>
            <p:cNvSpPr/>
            <p:nvPr/>
          </p:nvSpPr>
          <p:spPr>
            <a:xfrm rot="14151112">
              <a:off x="2924381" y="2525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8" name="167 Cerrar llave"/>
            <p:cNvSpPr/>
            <p:nvPr/>
          </p:nvSpPr>
          <p:spPr>
            <a:xfrm rot="14151112">
              <a:off x="3076781" y="2677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9" name="168 Cerrar llave"/>
            <p:cNvSpPr/>
            <p:nvPr/>
          </p:nvSpPr>
          <p:spPr>
            <a:xfrm rot="14151112">
              <a:off x="3229181" y="2830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0" name="169 Cerrar llave"/>
            <p:cNvSpPr/>
            <p:nvPr/>
          </p:nvSpPr>
          <p:spPr>
            <a:xfrm rot="14151112">
              <a:off x="3381581" y="2982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1" name="170 Cerrar llave"/>
            <p:cNvSpPr/>
            <p:nvPr/>
          </p:nvSpPr>
          <p:spPr>
            <a:xfrm rot="14151112">
              <a:off x="3533981" y="3134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2" name="171 Cerrar llave"/>
            <p:cNvSpPr/>
            <p:nvPr/>
          </p:nvSpPr>
          <p:spPr>
            <a:xfrm rot="14151112">
              <a:off x="3686381" y="3287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3" name="172 Cerrar llave"/>
            <p:cNvSpPr/>
            <p:nvPr/>
          </p:nvSpPr>
          <p:spPr>
            <a:xfrm rot="14151112">
              <a:off x="3838781" y="3439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4" name="173 Cerrar llave"/>
            <p:cNvSpPr/>
            <p:nvPr/>
          </p:nvSpPr>
          <p:spPr>
            <a:xfrm rot="14151112">
              <a:off x="3991181" y="3592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5" name="174 Cerrar llave"/>
            <p:cNvSpPr/>
            <p:nvPr/>
          </p:nvSpPr>
          <p:spPr>
            <a:xfrm rot="14151112">
              <a:off x="4143581" y="3744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grpSp>
        <p:nvGrpSpPr>
          <p:cNvPr id="176" name="175 Grupo"/>
          <p:cNvGrpSpPr/>
          <p:nvPr/>
        </p:nvGrpSpPr>
        <p:grpSpPr>
          <a:xfrm rot="16200000">
            <a:off x="4319972" y="-776622"/>
            <a:ext cx="3626135" cy="4130191"/>
            <a:chOff x="-278487" y="546631"/>
            <a:chExt cx="7122368" cy="5898232"/>
          </a:xfrm>
          <a:scene3d>
            <a:camera prst="orthographicFront"/>
            <a:lightRig rig="flat" dir="t"/>
          </a:scene3d>
        </p:grpSpPr>
        <p:sp>
          <p:nvSpPr>
            <p:cNvPr id="177" name="176 Cerrar llave"/>
            <p:cNvSpPr/>
            <p:nvPr/>
          </p:nvSpPr>
          <p:spPr>
            <a:xfrm rot="14151112">
              <a:off x="333581" y="-65437"/>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8" name="177 Cerrar llave"/>
            <p:cNvSpPr/>
            <p:nvPr/>
          </p:nvSpPr>
          <p:spPr>
            <a:xfrm rot="14151112">
              <a:off x="485981" y="86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9" name="178 Cerrar llave"/>
            <p:cNvSpPr/>
            <p:nvPr/>
          </p:nvSpPr>
          <p:spPr>
            <a:xfrm rot="14151112">
              <a:off x="638381" y="239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0" name="179 Cerrar llave"/>
            <p:cNvSpPr/>
            <p:nvPr/>
          </p:nvSpPr>
          <p:spPr>
            <a:xfrm rot="14151112">
              <a:off x="790781" y="391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1" name="180 Cerrar llave"/>
            <p:cNvSpPr/>
            <p:nvPr/>
          </p:nvSpPr>
          <p:spPr>
            <a:xfrm rot="14151112">
              <a:off x="943181" y="544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2" name="181 Cerrar llave"/>
            <p:cNvSpPr/>
            <p:nvPr/>
          </p:nvSpPr>
          <p:spPr>
            <a:xfrm rot="14151112">
              <a:off x="1095581" y="696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3" name="182 Cerrar llave"/>
            <p:cNvSpPr/>
            <p:nvPr/>
          </p:nvSpPr>
          <p:spPr>
            <a:xfrm rot="14151112">
              <a:off x="1247981" y="848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4" name="183 Cerrar llave"/>
            <p:cNvSpPr/>
            <p:nvPr/>
          </p:nvSpPr>
          <p:spPr>
            <a:xfrm rot="14151112">
              <a:off x="1400381" y="1001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5" name="184 Cerrar llave"/>
            <p:cNvSpPr/>
            <p:nvPr/>
          </p:nvSpPr>
          <p:spPr>
            <a:xfrm rot="14151112">
              <a:off x="1552781" y="1153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6" name="185 Cerrar llave"/>
            <p:cNvSpPr/>
            <p:nvPr/>
          </p:nvSpPr>
          <p:spPr>
            <a:xfrm rot="14151112">
              <a:off x="1705181" y="1306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7" name="186 Cerrar llave"/>
            <p:cNvSpPr/>
            <p:nvPr/>
          </p:nvSpPr>
          <p:spPr>
            <a:xfrm rot="14151112">
              <a:off x="1857581" y="1458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8" name="187 Cerrar llave"/>
            <p:cNvSpPr/>
            <p:nvPr/>
          </p:nvSpPr>
          <p:spPr>
            <a:xfrm rot="14151112">
              <a:off x="2009981" y="1610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9" name="188 Cerrar llave"/>
            <p:cNvSpPr/>
            <p:nvPr/>
          </p:nvSpPr>
          <p:spPr>
            <a:xfrm rot="14151112">
              <a:off x="2162381" y="1763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0" name="189 Cerrar llave"/>
            <p:cNvSpPr/>
            <p:nvPr/>
          </p:nvSpPr>
          <p:spPr>
            <a:xfrm rot="14151112">
              <a:off x="2314781" y="1915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1" name="190 Cerrar llave"/>
            <p:cNvSpPr/>
            <p:nvPr/>
          </p:nvSpPr>
          <p:spPr>
            <a:xfrm rot="14151112">
              <a:off x="2467181" y="2068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2" name="191 Cerrar llave"/>
            <p:cNvSpPr/>
            <p:nvPr/>
          </p:nvSpPr>
          <p:spPr>
            <a:xfrm rot="14151112">
              <a:off x="2619581" y="2220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3" name="192 Cerrar llave"/>
            <p:cNvSpPr/>
            <p:nvPr/>
          </p:nvSpPr>
          <p:spPr>
            <a:xfrm rot="14151112">
              <a:off x="2771981" y="2372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4" name="193 Cerrar llave"/>
            <p:cNvSpPr/>
            <p:nvPr/>
          </p:nvSpPr>
          <p:spPr>
            <a:xfrm rot="14151112">
              <a:off x="2924381" y="2525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5" name="194 Cerrar llave"/>
            <p:cNvSpPr/>
            <p:nvPr/>
          </p:nvSpPr>
          <p:spPr>
            <a:xfrm rot="14151112">
              <a:off x="3076781" y="2677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6" name="195 Cerrar llave"/>
            <p:cNvSpPr/>
            <p:nvPr/>
          </p:nvSpPr>
          <p:spPr>
            <a:xfrm rot="14151112">
              <a:off x="3229181" y="2830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7" name="196 Cerrar llave"/>
            <p:cNvSpPr/>
            <p:nvPr/>
          </p:nvSpPr>
          <p:spPr>
            <a:xfrm rot="14151112">
              <a:off x="3381581" y="2982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8" name="197 Cerrar llave"/>
            <p:cNvSpPr/>
            <p:nvPr/>
          </p:nvSpPr>
          <p:spPr>
            <a:xfrm rot="14151112">
              <a:off x="3533981" y="31349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9" name="198 Cerrar llave"/>
            <p:cNvSpPr/>
            <p:nvPr/>
          </p:nvSpPr>
          <p:spPr>
            <a:xfrm rot="14151112">
              <a:off x="3686381" y="32873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0" name="199 Cerrar llave"/>
            <p:cNvSpPr/>
            <p:nvPr/>
          </p:nvSpPr>
          <p:spPr>
            <a:xfrm rot="14151112">
              <a:off x="3838781" y="34397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1" name="200 Cerrar llave"/>
            <p:cNvSpPr/>
            <p:nvPr/>
          </p:nvSpPr>
          <p:spPr>
            <a:xfrm rot="14151112">
              <a:off x="3991181" y="35921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2" name="201 Cerrar llave"/>
            <p:cNvSpPr/>
            <p:nvPr/>
          </p:nvSpPr>
          <p:spPr>
            <a:xfrm rot="14151112">
              <a:off x="4143581" y="3744563"/>
              <a:ext cx="2088232" cy="3312368"/>
            </a:xfrm>
            <a:prstGeom prst="rightBrace">
              <a:avLst>
                <a:gd name="adj1" fmla="val 33333"/>
                <a:gd name="adj2" fmla="val 50000"/>
              </a:avLst>
            </a:prstGeom>
            <a:noFill/>
            <a:ln>
              <a:gradFill flip="none" rotWithShape="1">
                <a:gsLst>
                  <a:gs pos="0">
                    <a:srgbClr val="03D4A8">
                      <a:lumMod val="73000"/>
                      <a:lumOff val="27000"/>
                    </a:srgbClr>
                  </a:gs>
                  <a:gs pos="25000">
                    <a:srgbClr val="21D6E0">
                      <a:lumMod val="49000"/>
                      <a:lumOff val="51000"/>
                    </a:srgbClr>
                  </a:gs>
                  <a:gs pos="75000">
                    <a:srgbClr val="0087E6"/>
                  </a:gs>
                  <a:gs pos="100000">
                    <a:srgbClr val="005CBF">
                      <a:lumMod val="39000"/>
                      <a:lumOff val="61000"/>
                    </a:srgbClr>
                  </a:gs>
                </a:gsLst>
                <a:path path="circle">
                  <a:fillToRect l="50000" t="50000" r="50000" b="50000"/>
                </a:path>
                <a:tileRect/>
              </a:gradFill>
            </a:ln>
            <a:sp3d>
              <a:bevelT w="152400" h="50800" prst="softRound"/>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sp>
        <p:nvSpPr>
          <p:cNvPr id="113" name="112 Rectángulo"/>
          <p:cNvSpPr/>
          <p:nvPr/>
        </p:nvSpPr>
        <p:spPr>
          <a:xfrm>
            <a:off x="3995936" y="699542"/>
            <a:ext cx="4752528" cy="3416320"/>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Vivimos en una sociedad donde se promueve mucho la estética. Los famosos, actores, modelos, casi siempre son retocados con </a:t>
            </a:r>
            <a:r>
              <a:rPr lang="es-ES" sz="2400" b="1" dirty="0" err="1">
                <a:solidFill>
                  <a:srgbClr val="004A82"/>
                </a:solidFill>
                <a:latin typeface="Monotype Corsiva" panose="03010101010201010101" pitchFamily="66" charset="0"/>
                <a:cs typeface="+mn-cs"/>
              </a:rPr>
              <a:t>photoshop</a:t>
            </a:r>
            <a:r>
              <a:rPr lang="es-ES" sz="2400" b="1" dirty="0">
                <a:solidFill>
                  <a:srgbClr val="004A82"/>
                </a:solidFill>
                <a:latin typeface="Monotype Corsiva" panose="03010101010201010101" pitchFamily="66" charset="0"/>
                <a:cs typeface="+mn-cs"/>
              </a:rPr>
              <a:t> en las revistas para perfeccionar más la imagen, sin darnos cuenta, nos hacen creer que lo más importante es la imagen, que si somos bellos tendremos más éxito…</a:t>
            </a:r>
          </a:p>
          <a:p>
            <a:pPr algn="ctr" fontAlgn="auto">
              <a:spcBef>
                <a:spcPts val="0"/>
              </a:spcBef>
              <a:spcAft>
                <a:spcPts val="0"/>
              </a:spcAft>
              <a:defRPr/>
            </a:pPr>
            <a:endParaRPr lang="es-ES" sz="2400" b="1" dirty="0">
              <a:solidFill>
                <a:srgbClr val="004A82"/>
              </a:solidFill>
              <a:latin typeface="Adobe Caslon Pro Bold" pitchFamily="18" charset="0"/>
              <a:cs typeface="+mn-cs"/>
            </a:endParaRPr>
          </a:p>
        </p:txBody>
      </p:sp>
      <p:pic>
        <p:nvPicPr>
          <p:cNvPr id="115" name="114 Imagen" descr="ZZZZZZ"/>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80528" y="-812626"/>
            <a:ext cx="9324528" cy="6552728"/>
          </a:xfrm>
          <a:prstGeom prst="rect">
            <a:avLst/>
          </a:prstGeom>
          <a:noFill/>
          <a:ln>
            <a:noFill/>
          </a:ln>
        </p:spPr>
      </p:pic>
    </p:spTree>
    <p:extLst>
      <p:ext uri="{BB962C8B-B14F-4D97-AF65-F5344CB8AC3E}">
        <p14:creationId xmlns:p14="http://schemas.microsoft.com/office/powerpoint/2010/main" val="337080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49"/>
                                        </p:tgtEl>
                                        <p:attrNameLst>
                                          <p:attrName>style.visibility</p:attrName>
                                        </p:attrNameLst>
                                      </p:cBhvr>
                                      <p:to>
                                        <p:strVal val="visible"/>
                                      </p:to>
                                    </p:set>
                                    <p:anim calcmode="lin" valueType="num">
                                      <p:cBhvr>
                                        <p:cTn id="7" dur="3000" fill="hold"/>
                                        <p:tgtEl>
                                          <p:spTgt spid="149"/>
                                        </p:tgtEl>
                                        <p:attrNameLst>
                                          <p:attrName>ppt_x</p:attrName>
                                        </p:attrNameLst>
                                      </p:cBhvr>
                                      <p:tavLst>
                                        <p:tav tm="0">
                                          <p:val>
                                            <p:strVal val="#ppt_x-#ppt_w/2"/>
                                          </p:val>
                                        </p:tav>
                                        <p:tav tm="100000">
                                          <p:val>
                                            <p:strVal val="#ppt_x"/>
                                          </p:val>
                                        </p:tav>
                                      </p:tavLst>
                                    </p:anim>
                                    <p:anim calcmode="lin" valueType="num">
                                      <p:cBhvr>
                                        <p:cTn id="8" dur="3000" fill="hold"/>
                                        <p:tgtEl>
                                          <p:spTgt spid="149"/>
                                        </p:tgtEl>
                                        <p:attrNameLst>
                                          <p:attrName>ppt_y</p:attrName>
                                        </p:attrNameLst>
                                      </p:cBhvr>
                                      <p:tavLst>
                                        <p:tav tm="0">
                                          <p:val>
                                            <p:strVal val="#ppt_y"/>
                                          </p:val>
                                        </p:tav>
                                        <p:tav tm="100000">
                                          <p:val>
                                            <p:strVal val="#ppt_y"/>
                                          </p:val>
                                        </p:tav>
                                      </p:tavLst>
                                    </p:anim>
                                    <p:anim calcmode="lin" valueType="num">
                                      <p:cBhvr>
                                        <p:cTn id="9" dur="3000" fill="hold"/>
                                        <p:tgtEl>
                                          <p:spTgt spid="149"/>
                                        </p:tgtEl>
                                        <p:attrNameLst>
                                          <p:attrName>ppt_w</p:attrName>
                                        </p:attrNameLst>
                                      </p:cBhvr>
                                      <p:tavLst>
                                        <p:tav tm="0">
                                          <p:val>
                                            <p:fltVal val="0"/>
                                          </p:val>
                                        </p:tav>
                                        <p:tav tm="100000">
                                          <p:val>
                                            <p:strVal val="#ppt_w"/>
                                          </p:val>
                                        </p:tav>
                                      </p:tavLst>
                                    </p:anim>
                                    <p:anim calcmode="lin" valueType="num">
                                      <p:cBhvr>
                                        <p:cTn id="10" dur="3000" fill="hold"/>
                                        <p:tgtEl>
                                          <p:spTgt spid="149"/>
                                        </p:tgtEl>
                                        <p:attrNameLst>
                                          <p:attrName>ppt_h</p:attrName>
                                        </p:attrNameLst>
                                      </p:cBhvr>
                                      <p:tavLst>
                                        <p:tav tm="0">
                                          <p:val>
                                            <p:strVal val="#ppt_h"/>
                                          </p:val>
                                        </p:tav>
                                        <p:tav tm="100000">
                                          <p:val>
                                            <p:strVal val="#ppt_h"/>
                                          </p:val>
                                        </p:tav>
                                      </p:tavLst>
                                    </p:anim>
                                  </p:childTnLst>
                                </p:cTn>
                              </p:par>
                              <p:par>
                                <p:cTn id="11" presetID="2" presetClass="exit" presetSubtype="6" fill="hold" nodeType="withEffect">
                                  <p:stCondLst>
                                    <p:cond delay="0"/>
                                  </p:stCondLst>
                                  <p:childTnLst>
                                    <p:anim calcmode="lin" valueType="num">
                                      <p:cBhvr additive="base">
                                        <p:cTn id="12" dur="4500"/>
                                        <p:tgtEl>
                                          <p:spTgt spid="149"/>
                                        </p:tgtEl>
                                        <p:attrNameLst>
                                          <p:attrName>ppt_x</p:attrName>
                                        </p:attrNameLst>
                                      </p:cBhvr>
                                      <p:tavLst>
                                        <p:tav tm="0">
                                          <p:val>
                                            <p:strVal val="ppt_x"/>
                                          </p:val>
                                        </p:tav>
                                        <p:tav tm="100000">
                                          <p:val>
                                            <p:strVal val="1+ppt_w/2"/>
                                          </p:val>
                                        </p:tav>
                                      </p:tavLst>
                                    </p:anim>
                                    <p:anim calcmode="lin" valueType="num">
                                      <p:cBhvr additive="base">
                                        <p:cTn id="13" dur="4500"/>
                                        <p:tgtEl>
                                          <p:spTgt spid="149"/>
                                        </p:tgtEl>
                                        <p:attrNameLst>
                                          <p:attrName>ppt_y</p:attrName>
                                        </p:attrNameLst>
                                      </p:cBhvr>
                                      <p:tavLst>
                                        <p:tav tm="0">
                                          <p:val>
                                            <p:strVal val="ppt_y"/>
                                          </p:val>
                                        </p:tav>
                                        <p:tav tm="100000">
                                          <p:val>
                                            <p:strVal val="1+ppt_h/2"/>
                                          </p:val>
                                        </p:tav>
                                      </p:tavLst>
                                    </p:anim>
                                    <p:set>
                                      <p:cBhvr>
                                        <p:cTn id="14" dur="1" fill="hold">
                                          <p:stCondLst>
                                            <p:cond delay="4499"/>
                                          </p:stCondLst>
                                        </p:cTn>
                                        <p:tgtEl>
                                          <p:spTgt spid="149"/>
                                        </p:tgtEl>
                                        <p:attrNameLst>
                                          <p:attrName>style.visibility</p:attrName>
                                        </p:attrNameLst>
                                      </p:cBhvr>
                                      <p:to>
                                        <p:strVal val="hidden"/>
                                      </p:to>
                                    </p:set>
                                  </p:childTnLst>
                                </p:cTn>
                              </p:par>
                              <p:par>
                                <p:cTn id="15" presetID="17" presetClass="entr" presetSubtype="2" fill="hold" nodeType="withEffect">
                                  <p:stCondLst>
                                    <p:cond delay="0"/>
                                  </p:stCondLst>
                                  <p:childTnLst>
                                    <p:set>
                                      <p:cBhvr>
                                        <p:cTn id="16" dur="1" fill="hold">
                                          <p:stCondLst>
                                            <p:cond delay="0"/>
                                          </p:stCondLst>
                                        </p:cTn>
                                        <p:tgtEl>
                                          <p:spTgt spid="176"/>
                                        </p:tgtEl>
                                        <p:attrNameLst>
                                          <p:attrName>style.visibility</p:attrName>
                                        </p:attrNameLst>
                                      </p:cBhvr>
                                      <p:to>
                                        <p:strVal val="visible"/>
                                      </p:to>
                                    </p:set>
                                    <p:anim calcmode="lin" valueType="num">
                                      <p:cBhvr>
                                        <p:cTn id="17" dur="3000" fill="hold"/>
                                        <p:tgtEl>
                                          <p:spTgt spid="176"/>
                                        </p:tgtEl>
                                        <p:attrNameLst>
                                          <p:attrName>ppt_x</p:attrName>
                                        </p:attrNameLst>
                                      </p:cBhvr>
                                      <p:tavLst>
                                        <p:tav tm="0">
                                          <p:val>
                                            <p:strVal val="#ppt_x+#ppt_w/2"/>
                                          </p:val>
                                        </p:tav>
                                        <p:tav tm="100000">
                                          <p:val>
                                            <p:strVal val="#ppt_x"/>
                                          </p:val>
                                        </p:tav>
                                      </p:tavLst>
                                    </p:anim>
                                    <p:anim calcmode="lin" valueType="num">
                                      <p:cBhvr>
                                        <p:cTn id="18" dur="3000" fill="hold"/>
                                        <p:tgtEl>
                                          <p:spTgt spid="176"/>
                                        </p:tgtEl>
                                        <p:attrNameLst>
                                          <p:attrName>ppt_y</p:attrName>
                                        </p:attrNameLst>
                                      </p:cBhvr>
                                      <p:tavLst>
                                        <p:tav tm="0">
                                          <p:val>
                                            <p:strVal val="#ppt_y"/>
                                          </p:val>
                                        </p:tav>
                                        <p:tav tm="100000">
                                          <p:val>
                                            <p:strVal val="#ppt_y"/>
                                          </p:val>
                                        </p:tav>
                                      </p:tavLst>
                                    </p:anim>
                                    <p:anim calcmode="lin" valueType="num">
                                      <p:cBhvr>
                                        <p:cTn id="19" dur="3000" fill="hold"/>
                                        <p:tgtEl>
                                          <p:spTgt spid="176"/>
                                        </p:tgtEl>
                                        <p:attrNameLst>
                                          <p:attrName>ppt_w</p:attrName>
                                        </p:attrNameLst>
                                      </p:cBhvr>
                                      <p:tavLst>
                                        <p:tav tm="0">
                                          <p:val>
                                            <p:fltVal val="0"/>
                                          </p:val>
                                        </p:tav>
                                        <p:tav tm="100000">
                                          <p:val>
                                            <p:strVal val="#ppt_w"/>
                                          </p:val>
                                        </p:tav>
                                      </p:tavLst>
                                    </p:anim>
                                    <p:anim calcmode="lin" valueType="num">
                                      <p:cBhvr>
                                        <p:cTn id="20" dur="3000" fill="hold"/>
                                        <p:tgtEl>
                                          <p:spTgt spid="176"/>
                                        </p:tgtEl>
                                        <p:attrNameLst>
                                          <p:attrName>ppt_h</p:attrName>
                                        </p:attrNameLst>
                                      </p:cBhvr>
                                      <p:tavLst>
                                        <p:tav tm="0">
                                          <p:val>
                                            <p:strVal val="#ppt_h"/>
                                          </p:val>
                                        </p:tav>
                                        <p:tav tm="100000">
                                          <p:val>
                                            <p:strVal val="#ppt_h"/>
                                          </p:val>
                                        </p:tav>
                                      </p:tavLst>
                                    </p:anim>
                                  </p:childTnLst>
                                </p:cTn>
                              </p:par>
                              <p:par>
                                <p:cTn id="21" presetID="2" presetClass="exit" presetSubtype="12" fill="hold" nodeType="withEffect">
                                  <p:stCondLst>
                                    <p:cond delay="0"/>
                                  </p:stCondLst>
                                  <p:childTnLst>
                                    <p:anim calcmode="lin" valueType="num">
                                      <p:cBhvr additive="base">
                                        <p:cTn id="22" dur="4500"/>
                                        <p:tgtEl>
                                          <p:spTgt spid="176"/>
                                        </p:tgtEl>
                                        <p:attrNameLst>
                                          <p:attrName>ppt_x</p:attrName>
                                        </p:attrNameLst>
                                      </p:cBhvr>
                                      <p:tavLst>
                                        <p:tav tm="0">
                                          <p:val>
                                            <p:strVal val="ppt_x"/>
                                          </p:val>
                                        </p:tav>
                                        <p:tav tm="100000">
                                          <p:val>
                                            <p:strVal val="0-ppt_w/2"/>
                                          </p:val>
                                        </p:tav>
                                      </p:tavLst>
                                    </p:anim>
                                    <p:anim calcmode="lin" valueType="num">
                                      <p:cBhvr additive="base">
                                        <p:cTn id="23" dur="4500"/>
                                        <p:tgtEl>
                                          <p:spTgt spid="176"/>
                                        </p:tgtEl>
                                        <p:attrNameLst>
                                          <p:attrName>ppt_y</p:attrName>
                                        </p:attrNameLst>
                                      </p:cBhvr>
                                      <p:tavLst>
                                        <p:tav tm="0">
                                          <p:val>
                                            <p:strVal val="ppt_y"/>
                                          </p:val>
                                        </p:tav>
                                        <p:tav tm="100000">
                                          <p:val>
                                            <p:strVal val="1+ppt_h/2"/>
                                          </p:val>
                                        </p:tav>
                                      </p:tavLst>
                                    </p:anim>
                                    <p:set>
                                      <p:cBhvr>
                                        <p:cTn id="24" dur="1" fill="hold">
                                          <p:stCondLst>
                                            <p:cond delay="4499"/>
                                          </p:stCondLst>
                                        </p:cTn>
                                        <p:tgtEl>
                                          <p:spTgt spid="176"/>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p:cTn id="27" dur="3000" fill="hold"/>
                                        <p:tgtEl>
                                          <p:spTgt spid="63"/>
                                        </p:tgtEl>
                                        <p:attrNameLst>
                                          <p:attrName>ppt_x</p:attrName>
                                        </p:attrNameLst>
                                      </p:cBhvr>
                                      <p:tavLst>
                                        <p:tav tm="0">
                                          <p:val>
                                            <p:strVal val="#ppt_x+#ppt_w/2"/>
                                          </p:val>
                                        </p:tav>
                                        <p:tav tm="100000">
                                          <p:val>
                                            <p:strVal val="#ppt_x"/>
                                          </p:val>
                                        </p:tav>
                                      </p:tavLst>
                                    </p:anim>
                                    <p:anim calcmode="lin" valueType="num">
                                      <p:cBhvr>
                                        <p:cTn id="28" dur="3000" fill="hold"/>
                                        <p:tgtEl>
                                          <p:spTgt spid="63"/>
                                        </p:tgtEl>
                                        <p:attrNameLst>
                                          <p:attrName>ppt_y</p:attrName>
                                        </p:attrNameLst>
                                      </p:cBhvr>
                                      <p:tavLst>
                                        <p:tav tm="0">
                                          <p:val>
                                            <p:strVal val="#ppt_y"/>
                                          </p:val>
                                        </p:tav>
                                        <p:tav tm="100000">
                                          <p:val>
                                            <p:strVal val="#ppt_y"/>
                                          </p:val>
                                        </p:tav>
                                      </p:tavLst>
                                    </p:anim>
                                    <p:anim calcmode="lin" valueType="num">
                                      <p:cBhvr>
                                        <p:cTn id="29" dur="3000" fill="hold"/>
                                        <p:tgtEl>
                                          <p:spTgt spid="63"/>
                                        </p:tgtEl>
                                        <p:attrNameLst>
                                          <p:attrName>ppt_w</p:attrName>
                                        </p:attrNameLst>
                                      </p:cBhvr>
                                      <p:tavLst>
                                        <p:tav tm="0">
                                          <p:val>
                                            <p:fltVal val="0"/>
                                          </p:val>
                                        </p:tav>
                                        <p:tav tm="100000">
                                          <p:val>
                                            <p:strVal val="#ppt_w"/>
                                          </p:val>
                                        </p:tav>
                                      </p:tavLst>
                                    </p:anim>
                                    <p:anim calcmode="lin" valueType="num">
                                      <p:cBhvr>
                                        <p:cTn id="30" dur="3000" fill="hold"/>
                                        <p:tgtEl>
                                          <p:spTgt spid="63"/>
                                        </p:tgtEl>
                                        <p:attrNameLst>
                                          <p:attrName>ppt_h</p:attrName>
                                        </p:attrNameLst>
                                      </p:cBhvr>
                                      <p:tavLst>
                                        <p:tav tm="0">
                                          <p:val>
                                            <p:strVal val="#ppt_h"/>
                                          </p:val>
                                        </p:tav>
                                        <p:tav tm="100000">
                                          <p:val>
                                            <p:strVal val="#ppt_h"/>
                                          </p:val>
                                        </p:tav>
                                      </p:tavLst>
                                    </p:anim>
                                  </p:childTnLst>
                                </p:cTn>
                              </p:par>
                              <p:par>
                                <p:cTn id="31" presetID="2" presetClass="exit" presetSubtype="3" fill="hold" nodeType="withEffect">
                                  <p:stCondLst>
                                    <p:cond delay="0"/>
                                  </p:stCondLst>
                                  <p:childTnLst>
                                    <p:anim calcmode="lin" valueType="num">
                                      <p:cBhvr additive="base">
                                        <p:cTn id="32" dur="4500"/>
                                        <p:tgtEl>
                                          <p:spTgt spid="63"/>
                                        </p:tgtEl>
                                        <p:attrNameLst>
                                          <p:attrName>ppt_x</p:attrName>
                                        </p:attrNameLst>
                                      </p:cBhvr>
                                      <p:tavLst>
                                        <p:tav tm="0">
                                          <p:val>
                                            <p:strVal val="ppt_x"/>
                                          </p:val>
                                        </p:tav>
                                        <p:tav tm="100000">
                                          <p:val>
                                            <p:strVal val="1+ppt_w/2"/>
                                          </p:val>
                                        </p:tav>
                                      </p:tavLst>
                                    </p:anim>
                                    <p:anim calcmode="lin" valueType="num">
                                      <p:cBhvr additive="base">
                                        <p:cTn id="33" dur="4500"/>
                                        <p:tgtEl>
                                          <p:spTgt spid="63"/>
                                        </p:tgtEl>
                                        <p:attrNameLst>
                                          <p:attrName>ppt_y</p:attrName>
                                        </p:attrNameLst>
                                      </p:cBhvr>
                                      <p:tavLst>
                                        <p:tav tm="0">
                                          <p:val>
                                            <p:strVal val="ppt_y"/>
                                          </p:val>
                                        </p:tav>
                                        <p:tav tm="100000">
                                          <p:val>
                                            <p:strVal val="0-ppt_h/2"/>
                                          </p:val>
                                        </p:tav>
                                      </p:tavLst>
                                    </p:anim>
                                    <p:set>
                                      <p:cBhvr>
                                        <p:cTn id="34" dur="1" fill="hold">
                                          <p:stCondLst>
                                            <p:cond delay="4499"/>
                                          </p:stCondLst>
                                        </p:cTn>
                                        <p:tgtEl>
                                          <p:spTgt spid="63"/>
                                        </p:tgtEl>
                                        <p:attrNameLst>
                                          <p:attrName>style.visibility</p:attrName>
                                        </p:attrNameLst>
                                      </p:cBhvr>
                                      <p:to>
                                        <p:strVal val="hidden"/>
                                      </p:to>
                                    </p:set>
                                  </p:childTnLst>
                                </p:cTn>
                              </p:par>
                              <p:par>
                                <p:cTn id="35" presetID="17" presetClass="entr" presetSubtype="2" fill="hold" nodeType="withEffect">
                                  <p:stCondLst>
                                    <p:cond delay="0"/>
                                  </p:stCondLst>
                                  <p:childTnLst>
                                    <p:set>
                                      <p:cBhvr>
                                        <p:cTn id="36" dur="1" fill="hold">
                                          <p:stCondLst>
                                            <p:cond delay="0"/>
                                          </p:stCondLst>
                                        </p:cTn>
                                        <p:tgtEl>
                                          <p:spTgt spid="116"/>
                                        </p:tgtEl>
                                        <p:attrNameLst>
                                          <p:attrName>style.visibility</p:attrName>
                                        </p:attrNameLst>
                                      </p:cBhvr>
                                      <p:to>
                                        <p:strVal val="visible"/>
                                      </p:to>
                                    </p:set>
                                    <p:anim calcmode="lin" valueType="num">
                                      <p:cBhvr>
                                        <p:cTn id="37" dur="3000" fill="hold"/>
                                        <p:tgtEl>
                                          <p:spTgt spid="116"/>
                                        </p:tgtEl>
                                        <p:attrNameLst>
                                          <p:attrName>ppt_x</p:attrName>
                                        </p:attrNameLst>
                                      </p:cBhvr>
                                      <p:tavLst>
                                        <p:tav tm="0">
                                          <p:val>
                                            <p:strVal val="#ppt_x+#ppt_w/2"/>
                                          </p:val>
                                        </p:tav>
                                        <p:tav tm="100000">
                                          <p:val>
                                            <p:strVal val="#ppt_x"/>
                                          </p:val>
                                        </p:tav>
                                      </p:tavLst>
                                    </p:anim>
                                    <p:anim calcmode="lin" valueType="num">
                                      <p:cBhvr>
                                        <p:cTn id="38" dur="3000" fill="hold"/>
                                        <p:tgtEl>
                                          <p:spTgt spid="116"/>
                                        </p:tgtEl>
                                        <p:attrNameLst>
                                          <p:attrName>ppt_y</p:attrName>
                                        </p:attrNameLst>
                                      </p:cBhvr>
                                      <p:tavLst>
                                        <p:tav tm="0">
                                          <p:val>
                                            <p:strVal val="#ppt_y"/>
                                          </p:val>
                                        </p:tav>
                                        <p:tav tm="100000">
                                          <p:val>
                                            <p:strVal val="#ppt_y"/>
                                          </p:val>
                                        </p:tav>
                                      </p:tavLst>
                                    </p:anim>
                                    <p:anim calcmode="lin" valueType="num">
                                      <p:cBhvr>
                                        <p:cTn id="39" dur="3000" fill="hold"/>
                                        <p:tgtEl>
                                          <p:spTgt spid="116"/>
                                        </p:tgtEl>
                                        <p:attrNameLst>
                                          <p:attrName>ppt_w</p:attrName>
                                        </p:attrNameLst>
                                      </p:cBhvr>
                                      <p:tavLst>
                                        <p:tav tm="0">
                                          <p:val>
                                            <p:fltVal val="0"/>
                                          </p:val>
                                        </p:tav>
                                        <p:tav tm="100000">
                                          <p:val>
                                            <p:strVal val="#ppt_w"/>
                                          </p:val>
                                        </p:tav>
                                      </p:tavLst>
                                    </p:anim>
                                    <p:anim calcmode="lin" valueType="num">
                                      <p:cBhvr>
                                        <p:cTn id="40" dur="3000" fill="hold"/>
                                        <p:tgtEl>
                                          <p:spTgt spid="116"/>
                                        </p:tgtEl>
                                        <p:attrNameLst>
                                          <p:attrName>ppt_h</p:attrName>
                                        </p:attrNameLst>
                                      </p:cBhvr>
                                      <p:tavLst>
                                        <p:tav tm="0">
                                          <p:val>
                                            <p:strVal val="#ppt_h"/>
                                          </p:val>
                                        </p:tav>
                                        <p:tav tm="100000">
                                          <p:val>
                                            <p:strVal val="#ppt_h"/>
                                          </p:val>
                                        </p:tav>
                                      </p:tavLst>
                                    </p:anim>
                                  </p:childTnLst>
                                </p:cTn>
                              </p:par>
                              <p:par>
                                <p:cTn id="41" presetID="2" presetClass="exit" presetSubtype="9" fill="hold" nodeType="withEffect">
                                  <p:stCondLst>
                                    <p:cond delay="0"/>
                                  </p:stCondLst>
                                  <p:childTnLst>
                                    <p:anim calcmode="lin" valueType="num">
                                      <p:cBhvr additive="base">
                                        <p:cTn id="42" dur="4500"/>
                                        <p:tgtEl>
                                          <p:spTgt spid="116"/>
                                        </p:tgtEl>
                                        <p:attrNameLst>
                                          <p:attrName>ppt_x</p:attrName>
                                        </p:attrNameLst>
                                      </p:cBhvr>
                                      <p:tavLst>
                                        <p:tav tm="0">
                                          <p:val>
                                            <p:strVal val="ppt_x"/>
                                          </p:val>
                                        </p:tav>
                                        <p:tav tm="100000">
                                          <p:val>
                                            <p:strVal val="0-ppt_w/2"/>
                                          </p:val>
                                        </p:tav>
                                      </p:tavLst>
                                    </p:anim>
                                    <p:anim calcmode="lin" valueType="num">
                                      <p:cBhvr additive="base">
                                        <p:cTn id="43" dur="4500"/>
                                        <p:tgtEl>
                                          <p:spTgt spid="116"/>
                                        </p:tgtEl>
                                        <p:attrNameLst>
                                          <p:attrName>ppt_y</p:attrName>
                                        </p:attrNameLst>
                                      </p:cBhvr>
                                      <p:tavLst>
                                        <p:tav tm="0">
                                          <p:val>
                                            <p:strVal val="ppt_y"/>
                                          </p:val>
                                        </p:tav>
                                        <p:tav tm="100000">
                                          <p:val>
                                            <p:strVal val="0-ppt_h/2"/>
                                          </p:val>
                                        </p:tav>
                                      </p:tavLst>
                                    </p:anim>
                                    <p:set>
                                      <p:cBhvr>
                                        <p:cTn id="44" dur="1" fill="hold">
                                          <p:stCondLst>
                                            <p:cond delay="4499"/>
                                          </p:stCondLst>
                                        </p:cTn>
                                        <p:tgtEl>
                                          <p:spTgt spid="116"/>
                                        </p:tgtEl>
                                        <p:attrNameLst>
                                          <p:attrName>style.visibility</p:attrName>
                                        </p:attrNameLst>
                                      </p:cBhvr>
                                      <p:to>
                                        <p:strVal val="hidden"/>
                                      </p:to>
                                    </p:set>
                                  </p:childTnLst>
                                </p:cTn>
                              </p:par>
                              <p:par>
                                <p:cTn id="45" presetID="23" presetClass="entr" presetSubtype="288" fill="hold" nodeType="withEffect">
                                  <p:stCondLst>
                                    <p:cond delay="1250"/>
                                  </p:stCondLst>
                                  <p:childTnLst>
                                    <p:set>
                                      <p:cBhvr>
                                        <p:cTn id="46" dur="1" fill="hold">
                                          <p:stCondLst>
                                            <p:cond delay="0"/>
                                          </p:stCondLst>
                                        </p:cTn>
                                        <p:tgtEl>
                                          <p:spTgt spid="112"/>
                                        </p:tgtEl>
                                        <p:attrNameLst>
                                          <p:attrName>style.visibility</p:attrName>
                                        </p:attrNameLst>
                                      </p:cBhvr>
                                      <p:to>
                                        <p:strVal val="visible"/>
                                      </p:to>
                                    </p:set>
                                    <p:anim calcmode="lin" valueType="num">
                                      <p:cBhvr>
                                        <p:cTn id="47" dur="2500" fill="hold"/>
                                        <p:tgtEl>
                                          <p:spTgt spid="112"/>
                                        </p:tgtEl>
                                        <p:attrNameLst>
                                          <p:attrName>ppt_w</p:attrName>
                                        </p:attrNameLst>
                                      </p:cBhvr>
                                      <p:tavLst>
                                        <p:tav tm="0">
                                          <p:val>
                                            <p:strVal val="4/3*#ppt_w"/>
                                          </p:val>
                                        </p:tav>
                                        <p:tav tm="100000">
                                          <p:val>
                                            <p:strVal val="#ppt_w"/>
                                          </p:val>
                                        </p:tav>
                                      </p:tavLst>
                                    </p:anim>
                                    <p:anim calcmode="lin" valueType="num">
                                      <p:cBhvr>
                                        <p:cTn id="48" dur="2500" fill="hold"/>
                                        <p:tgtEl>
                                          <p:spTgt spid="112"/>
                                        </p:tgtEl>
                                        <p:attrNameLst>
                                          <p:attrName>ppt_h</p:attrName>
                                        </p:attrNameLst>
                                      </p:cBhvr>
                                      <p:tavLst>
                                        <p:tav tm="0">
                                          <p:val>
                                            <p:strVal val="4/3*#ppt_h"/>
                                          </p:val>
                                        </p:tav>
                                        <p:tav tm="100000">
                                          <p:val>
                                            <p:strVal val="#ppt_h"/>
                                          </p:val>
                                        </p:tav>
                                      </p:tavLst>
                                    </p:anim>
                                  </p:childTnLst>
                                </p:cTn>
                              </p:par>
                              <p:par>
                                <p:cTn id="49" presetID="4" presetClass="entr" presetSubtype="32" fill="hold" nodeType="withEffect">
                                  <p:stCondLst>
                                    <p:cond delay="1250"/>
                                  </p:stCondLst>
                                  <p:childTnLst>
                                    <p:set>
                                      <p:cBhvr>
                                        <p:cTn id="50" dur="1" fill="hold">
                                          <p:stCondLst>
                                            <p:cond delay="0"/>
                                          </p:stCondLst>
                                        </p:cTn>
                                        <p:tgtEl>
                                          <p:spTgt spid="112"/>
                                        </p:tgtEl>
                                        <p:attrNameLst>
                                          <p:attrName>style.visibility</p:attrName>
                                        </p:attrNameLst>
                                      </p:cBhvr>
                                      <p:to>
                                        <p:strVal val="visible"/>
                                      </p:to>
                                    </p:set>
                                    <p:animEffect transition="in" filter="box(out)">
                                      <p:cBhvr>
                                        <p:cTn id="51" dur="2500"/>
                                        <p:tgtEl>
                                          <p:spTgt spid="112"/>
                                        </p:tgtEl>
                                      </p:cBhvr>
                                    </p:animEffect>
                                  </p:childTnLst>
                                </p:cTn>
                              </p:par>
                              <p:par>
                                <p:cTn id="52" presetID="23" presetClass="entr" presetSubtype="528" fill="hold" nodeType="withEffect">
                                  <p:stCondLst>
                                    <p:cond delay="1500"/>
                                  </p:stCondLst>
                                  <p:childTnLst>
                                    <p:set>
                                      <p:cBhvr>
                                        <p:cTn id="53" dur="1" fill="hold">
                                          <p:stCondLst>
                                            <p:cond delay="0"/>
                                          </p:stCondLst>
                                        </p:cTn>
                                        <p:tgtEl>
                                          <p:spTgt spid="113"/>
                                        </p:tgtEl>
                                        <p:attrNameLst>
                                          <p:attrName>style.visibility</p:attrName>
                                        </p:attrNameLst>
                                      </p:cBhvr>
                                      <p:to>
                                        <p:strVal val="visible"/>
                                      </p:to>
                                    </p:set>
                                    <p:anim calcmode="lin" valueType="num">
                                      <p:cBhvr>
                                        <p:cTn id="54" dur="2250" fill="hold"/>
                                        <p:tgtEl>
                                          <p:spTgt spid="113"/>
                                        </p:tgtEl>
                                        <p:attrNameLst>
                                          <p:attrName>ppt_w</p:attrName>
                                        </p:attrNameLst>
                                      </p:cBhvr>
                                      <p:tavLst>
                                        <p:tav tm="0">
                                          <p:val>
                                            <p:fltVal val="0"/>
                                          </p:val>
                                        </p:tav>
                                        <p:tav tm="100000">
                                          <p:val>
                                            <p:strVal val="#ppt_w"/>
                                          </p:val>
                                        </p:tav>
                                      </p:tavLst>
                                    </p:anim>
                                    <p:anim calcmode="lin" valueType="num">
                                      <p:cBhvr>
                                        <p:cTn id="55" dur="2250" fill="hold"/>
                                        <p:tgtEl>
                                          <p:spTgt spid="113"/>
                                        </p:tgtEl>
                                        <p:attrNameLst>
                                          <p:attrName>ppt_h</p:attrName>
                                        </p:attrNameLst>
                                      </p:cBhvr>
                                      <p:tavLst>
                                        <p:tav tm="0">
                                          <p:val>
                                            <p:fltVal val="0"/>
                                          </p:val>
                                        </p:tav>
                                        <p:tav tm="100000">
                                          <p:val>
                                            <p:strVal val="#ppt_h"/>
                                          </p:val>
                                        </p:tav>
                                      </p:tavLst>
                                    </p:anim>
                                    <p:anim calcmode="lin" valueType="num">
                                      <p:cBhvr>
                                        <p:cTn id="56" dur="2250" fill="hold"/>
                                        <p:tgtEl>
                                          <p:spTgt spid="113"/>
                                        </p:tgtEl>
                                        <p:attrNameLst>
                                          <p:attrName>ppt_x</p:attrName>
                                        </p:attrNameLst>
                                      </p:cBhvr>
                                      <p:tavLst>
                                        <p:tav tm="0">
                                          <p:val>
                                            <p:fltVal val="0.5"/>
                                          </p:val>
                                        </p:tav>
                                        <p:tav tm="100000">
                                          <p:val>
                                            <p:strVal val="#ppt_x"/>
                                          </p:val>
                                        </p:tav>
                                      </p:tavLst>
                                    </p:anim>
                                    <p:anim calcmode="lin" valueType="num">
                                      <p:cBhvr>
                                        <p:cTn id="57" dur="2250" fill="hold"/>
                                        <p:tgtEl>
                                          <p:spTgt spid="113"/>
                                        </p:tgtEl>
                                        <p:attrNameLst>
                                          <p:attrName>ppt_y</p:attrName>
                                        </p:attrNameLst>
                                      </p:cBhvr>
                                      <p:tavLst>
                                        <p:tav tm="0">
                                          <p:val>
                                            <p:fltVal val="0.5"/>
                                          </p:val>
                                        </p:tav>
                                        <p:tav tm="100000">
                                          <p:val>
                                            <p:strVal val="#ppt_y"/>
                                          </p:val>
                                        </p:tav>
                                      </p:tavLst>
                                    </p:anim>
                                  </p:childTnLst>
                                </p:cTn>
                              </p:par>
                              <p:par>
                                <p:cTn id="58" presetID="9" presetClass="emph" presetSubtype="0" nodeType="withEffect">
                                  <p:stCondLst>
                                    <p:cond delay="0"/>
                                  </p:stCondLst>
                                  <p:childTnLst>
                                    <p:set>
                                      <p:cBhvr rctx="PPT">
                                        <p:cTn id="59" dur="indefinite"/>
                                        <p:tgtEl>
                                          <p:spTgt spid="115"/>
                                        </p:tgtEl>
                                        <p:attrNameLst>
                                          <p:attrName>style.opacity</p:attrName>
                                        </p:attrNameLst>
                                      </p:cBhvr>
                                      <p:to>
                                        <p:strVal val="0"/>
                                      </p:to>
                                    </p:set>
                                    <p:animEffect filter="image" prLst="opacity: 0">
                                      <p:cBhvr rctx="IE">
                                        <p:cTn id="60" dur="indefinite"/>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29 Rectángulo"/>
          <p:cNvSpPr/>
          <p:nvPr/>
        </p:nvSpPr>
        <p:spPr>
          <a:xfrm>
            <a:off x="0" y="0"/>
            <a:ext cx="9144000" cy="5143500"/>
          </a:xfrm>
          <a:prstGeom prst="rect">
            <a:avLst/>
          </a:prstGeom>
          <a:gradFill flip="none" rotWithShape="1">
            <a:gsLst>
              <a:gs pos="6000">
                <a:srgbClr val="5CD4EF">
                  <a:lumMod val="55000"/>
                  <a:lumOff val="45000"/>
                </a:srgbClr>
              </a:gs>
              <a:gs pos="72000">
                <a:srgbClr val="21A6FD">
                  <a:lumMod val="79000"/>
                  <a:lumOff val="21000"/>
                </a:srgbClr>
              </a:gs>
              <a:gs pos="52000">
                <a:srgbClr val="11AFE3">
                  <a:lumMod val="47000"/>
                  <a:lumOff val="53000"/>
                </a:srgbClr>
              </a:gs>
              <a:gs pos="88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1" name="30 Imagen" descr="Diapositiva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57126"/>
          </a:xfrm>
          <a:prstGeom prst="rect">
            <a:avLst/>
          </a:prstGeom>
          <a:noFill/>
          <a:ln>
            <a:noFill/>
          </a:ln>
        </p:spPr>
      </p:pic>
      <p:sp>
        <p:nvSpPr>
          <p:cNvPr id="3" name="2 Rectángulo"/>
          <p:cNvSpPr/>
          <p:nvPr/>
        </p:nvSpPr>
        <p:spPr>
          <a:xfrm>
            <a:off x="4206404" y="-1316682"/>
            <a:ext cx="73119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995714" y="-654422"/>
            <a:ext cx="73119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417094" y="-654422"/>
            <a:ext cx="73119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06404" y="1"/>
            <a:ext cx="73119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85024" y="-24797"/>
            <a:ext cx="73119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627784" y="-1775"/>
            <a:ext cx="73119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4163631" y="5760640"/>
            <a:ext cx="744733"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359705" y="5098381"/>
            <a:ext cx="744733"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967558" y="5098381"/>
            <a:ext cx="744733"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4163631" y="4443958"/>
            <a:ext cx="744733"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2555778" y="4468756"/>
            <a:ext cx="744733"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5771485" y="4445734"/>
            <a:ext cx="744733"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7801284" y="2208535"/>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7139024" y="2983228"/>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7139024" y="1433842"/>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6484602" y="2208535"/>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6509399" y="3757921"/>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6486376" y="659149"/>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6200000" flipH="1">
            <a:off x="579946" y="2208535"/>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6200000" flipH="1">
            <a:off x="1242206" y="2983228"/>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6200000" flipH="1">
            <a:off x="1242206" y="1433842"/>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6200000" flipH="1">
            <a:off x="1896628" y="2208535"/>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6200000" flipH="1">
            <a:off x="1871831" y="3757921"/>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6200000" flipH="1">
            <a:off x="1894853" y="659149"/>
            <a:ext cx="717652" cy="65442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51520" y="3236482"/>
            <a:ext cx="8640960" cy="1938992"/>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¿Por qué tantas mujeres se preocupan en exceso por su aspecto físico? </a:t>
            </a:r>
            <a:r>
              <a:rPr lang="es-ES" sz="2000" dirty="0">
                <a:solidFill>
                  <a:srgbClr val="004A82"/>
                </a:solidFill>
                <a:latin typeface="Monotype Corsiva" panose="03010101010201010101" pitchFamily="66" charset="0"/>
                <a:cs typeface="+mn-cs"/>
              </a:rPr>
              <a:t>Estamos</a:t>
            </a:r>
            <a:r>
              <a:rPr lang="es-ES" sz="2000" b="1" dirty="0">
                <a:solidFill>
                  <a:srgbClr val="004A82"/>
                </a:solidFill>
                <a:latin typeface="Monotype Corsiva" panose="03010101010201010101" pitchFamily="66" charset="0"/>
                <a:cs typeface="+mn-cs"/>
              </a:rPr>
              <a:t> en una época donde el número de personas que recurren a operaciones estéticas aumentan considerablemente. Intentamos presentarnos ante los demás lo más favorables posible. ¿Realmente es verdad eso que dicen de que nos arreglamos para sentirnos nosotros bien?, ¿o inconscientemente lo </a:t>
            </a:r>
          </a:p>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hacemos para gustar a los demás?</a:t>
            </a:r>
          </a:p>
          <a:p>
            <a:pPr algn="ctr" fontAlgn="auto">
              <a:spcBef>
                <a:spcPts val="0"/>
              </a:spcBef>
              <a:spcAft>
                <a:spcPts val="0"/>
              </a:spcAft>
              <a:defRPr/>
            </a:pPr>
            <a:endParaRPr lang="es-ES" sz="2000" b="1" dirty="0">
              <a:solidFill>
                <a:srgbClr val="004A82"/>
              </a:solidFill>
              <a:latin typeface="Adobe Caslon Pro Bold" pitchFamily="18" charset="0"/>
              <a:cs typeface="+mn-cs"/>
            </a:endParaRPr>
          </a:p>
        </p:txBody>
      </p:sp>
      <p:pic>
        <p:nvPicPr>
          <p:cNvPr id="33" name="32 Imagen" descr="ZZZZZZ"/>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1316682"/>
            <a:ext cx="9144000" cy="7704856"/>
          </a:xfrm>
          <a:prstGeom prst="rect">
            <a:avLst/>
          </a:prstGeom>
          <a:noFill/>
          <a:ln>
            <a:noFill/>
          </a:ln>
        </p:spPr>
      </p:pic>
    </p:spTree>
    <p:extLst>
      <p:ext uri="{BB962C8B-B14F-4D97-AF65-F5344CB8AC3E}">
        <p14:creationId xmlns:p14="http://schemas.microsoft.com/office/powerpoint/2010/main" val="2802325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000" fill="hold"/>
                                        <p:tgtEl>
                                          <p:spTgt spid="8"/>
                                        </p:tgtEl>
                                        <p:attrNameLst>
                                          <p:attrName>ppt_x</p:attrName>
                                        </p:attrNameLst>
                                      </p:cBhvr>
                                      <p:tavLst>
                                        <p:tav tm="0">
                                          <p:val>
                                            <p:strVal val="#ppt_x"/>
                                          </p:val>
                                        </p:tav>
                                        <p:tav tm="100000">
                                          <p:val>
                                            <p:strVal val="#ppt_x"/>
                                          </p:val>
                                        </p:tav>
                                      </p:tavLst>
                                    </p:anim>
                                    <p:anim calcmode="lin" valueType="num">
                                      <p:cBhvr additive="base">
                                        <p:cTn id="8" dur="4000" fill="hold"/>
                                        <p:tgtEl>
                                          <p:spTgt spid="8"/>
                                        </p:tgtEl>
                                        <p:attrNameLst>
                                          <p:attrName>ppt_y</p:attrName>
                                        </p:attrNameLst>
                                      </p:cBhvr>
                                      <p:tavLst>
                                        <p:tav tm="0">
                                          <p:val>
                                            <p:strVal val="1+#ppt_h/2"/>
                                          </p:val>
                                        </p:tav>
                                        <p:tav tm="100000">
                                          <p:val>
                                            <p:strVal val="#ppt_y"/>
                                          </p:val>
                                        </p:tav>
                                      </p:tavLst>
                                    </p:anim>
                                  </p:childTnLst>
                                </p:cTn>
                              </p:par>
                              <p:par>
                                <p:cTn id="9" presetID="3" presetClass="entr" presetSubtype="10" fill="hold" grpId="1"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4000"/>
                                        <p:tgtEl>
                                          <p:spTgt spid="8"/>
                                        </p:tgtEl>
                                      </p:cBhvr>
                                    </p:animEffect>
                                  </p:childTnLst>
                                </p:cTn>
                              </p:par>
                              <p:par>
                                <p:cTn id="12" presetID="19" presetClass="entr" presetSubtype="5" fill="hold" grpId="2"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strVal val="#ppt_w"/>
                                          </p:val>
                                        </p:tav>
                                        <p:tav tm="100000">
                                          <p:val>
                                            <p:strVal val="#ppt_w"/>
                                          </p:val>
                                        </p:tav>
                                      </p:tavLst>
                                    </p:anim>
                                    <p:anim calcmode="lin" valueType="num">
                                      <p:cBhvr>
                                        <p:cTn id="15" dur="4000" fill="hold"/>
                                        <p:tgtEl>
                                          <p:spTgt spid="8"/>
                                        </p:tgtEl>
                                        <p:attrNameLst>
                                          <p:attrName>ppt_h</p:attrName>
                                        </p:attrNameLst>
                                      </p:cBhvr>
                                      <p:tavLst>
                                        <p:tav tm="0" fmla="#ppt_h*sin(2.5*pi*$)">
                                          <p:val>
                                            <p:fltVal val="0"/>
                                          </p:val>
                                        </p:tav>
                                        <p:tav tm="100000">
                                          <p:val>
                                            <p:fltVal val="1"/>
                                          </p:val>
                                        </p:tav>
                                      </p:tavLst>
                                    </p:anim>
                                  </p:childTnLst>
                                </p:cTn>
                              </p:par>
                              <p:par>
                                <p:cTn id="16" presetID="2" presetClass="exit" presetSubtype="4" fill="hold" grpId="3" nodeType="withEffect">
                                  <p:stCondLst>
                                    <p:cond delay="0"/>
                                  </p:stCondLst>
                                  <p:childTnLst>
                                    <p:anim calcmode="lin" valueType="num">
                                      <p:cBhvr additive="base">
                                        <p:cTn id="17" dur="4000"/>
                                        <p:tgtEl>
                                          <p:spTgt spid="8"/>
                                        </p:tgtEl>
                                        <p:attrNameLst>
                                          <p:attrName>ppt_x</p:attrName>
                                        </p:attrNameLst>
                                      </p:cBhvr>
                                      <p:tavLst>
                                        <p:tav tm="0">
                                          <p:val>
                                            <p:strVal val="ppt_x"/>
                                          </p:val>
                                        </p:tav>
                                        <p:tav tm="100000">
                                          <p:val>
                                            <p:strVal val="ppt_x"/>
                                          </p:val>
                                        </p:tav>
                                      </p:tavLst>
                                    </p:anim>
                                    <p:anim calcmode="lin" valueType="num">
                                      <p:cBhvr additive="base">
                                        <p:cTn id="18" dur="4000"/>
                                        <p:tgtEl>
                                          <p:spTgt spid="8"/>
                                        </p:tgtEl>
                                        <p:attrNameLst>
                                          <p:attrName>ppt_y</p:attrName>
                                        </p:attrNameLst>
                                      </p:cBhvr>
                                      <p:tavLst>
                                        <p:tav tm="0">
                                          <p:val>
                                            <p:strVal val="ppt_y"/>
                                          </p:val>
                                        </p:tav>
                                        <p:tav tm="100000">
                                          <p:val>
                                            <p:strVal val="1+ppt_h/2"/>
                                          </p:val>
                                        </p:tav>
                                      </p:tavLst>
                                    </p:anim>
                                    <p:set>
                                      <p:cBhvr>
                                        <p:cTn id="19" dur="1" fill="hold">
                                          <p:stCondLst>
                                            <p:cond delay="3999"/>
                                          </p:stCondLst>
                                        </p:cTn>
                                        <p:tgtEl>
                                          <p:spTgt spid="8"/>
                                        </p:tgtEl>
                                        <p:attrNameLst>
                                          <p:attrName>style.visibility</p:attrName>
                                        </p:attrNameLst>
                                      </p:cBhvr>
                                      <p:to>
                                        <p:strVal val="hidden"/>
                                      </p:to>
                                    </p:set>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4000" fill="hold"/>
                                        <p:tgtEl>
                                          <p:spTgt spid="6"/>
                                        </p:tgtEl>
                                        <p:attrNameLst>
                                          <p:attrName>ppt_x</p:attrName>
                                        </p:attrNameLst>
                                      </p:cBhvr>
                                      <p:tavLst>
                                        <p:tav tm="0">
                                          <p:val>
                                            <p:strVal val="#ppt_x"/>
                                          </p:val>
                                        </p:tav>
                                        <p:tav tm="100000">
                                          <p:val>
                                            <p:strVal val="#ppt_x"/>
                                          </p:val>
                                        </p:tav>
                                      </p:tavLst>
                                    </p:anim>
                                    <p:anim calcmode="lin" valueType="num">
                                      <p:cBhvr additive="base">
                                        <p:cTn id="23" dur="4000" fill="hold"/>
                                        <p:tgtEl>
                                          <p:spTgt spid="6"/>
                                        </p:tgtEl>
                                        <p:attrNameLst>
                                          <p:attrName>ppt_y</p:attrName>
                                        </p:attrNameLst>
                                      </p:cBhvr>
                                      <p:tavLst>
                                        <p:tav tm="0">
                                          <p:val>
                                            <p:strVal val="1+#ppt_h/2"/>
                                          </p:val>
                                        </p:tav>
                                        <p:tav tm="100000">
                                          <p:val>
                                            <p:strVal val="#ppt_y"/>
                                          </p:val>
                                        </p:tav>
                                      </p:tavLst>
                                    </p:anim>
                                  </p:childTnLst>
                                </p:cTn>
                              </p:par>
                              <p:par>
                                <p:cTn id="24" presetID="3"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horizontal)">
                                      <p:cBhvr>
                                        <p:cTn id="26" dur="4000"/>
                                        <p:tgtEl>
                                          <p:spTgt spid="6"/>
                                        </p:tgtEl>
                                      </p:cBhvr>
                                    </p:animEffect>
                                  </p:childTnLst>
                                </p:cTn>
                              </p:par>
                              <p:par>
                                <p:cTn id="27" presetID="19" presetClass="entr" presetSubtype="5" fill="hold" grpId="2"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4000" fill="hold"/>
                                        <p:tgtEl>
                                          <p:spTgt spid="6"/>
                                        </p:tgtEl>
                                        <p:attrNameLst>
                                          <p:attrName>ppt_w</p:attrName>
                                        </p:attrNameLst>
                                      </p:cBhvr>
                                      <p:tavLst>
                                        <p:tav tm="0">
                                          <p:val>
                                            <p:strVal val="#ppt_w"/>
                                          </p:val>
                                        </p:tav>
                                        <p:tav tm="100000">
                                          <p:val>
                                            <p:strVal val="#ppt_w"/>
                                          </p:val>
                                        </p:tav>
                                      </p:tavLst>
                                    </p:anim>
                                    <p:anim calcmode="lin" valueType="num">
                                      <p:cBhvr>
                                        <p:cTn id="30" dur="4000" fill="hold"/>
                                        <p:tgtEl>
                                          <p:spTgt spid="6"/>
                                        </p:tgtEl>
                                        <p:attrNameLst>
                                          <p:attrName>ppt_h</p:attrName>
                                        </p:attrNameLst>
                                      </p:cBhvr>
                                      <p:tavLst>
                                        <p:tav tm="0" fmla="#ppt_h*sin(2.5*pi*$)">
                                          <p:val>
                                            <p:fltVal val="0"/>
                                          </p:val>
                                        </p:tav>
                                        <p:tav tm="100000">
                                          <p:val>
                                            <p:fltVal val="1"/>
                                          </p:val>
                                        </p:tav>
                                      </p:tavLst>
                                    </p:anim>
                                  </p:childTnLst>
                                </p:cTn>
                              </p:par>
                              <p:par>
                                <p:cTn id="31" presetID="2" presetClass="exit" presetSubtype="4" fill="hold" grpId="3" nodeType="withEffect">
                                  <p:stCondLst>
                                    <p:cond delay="0"/>
                                  </p:stCondLst>
                                  <p:childTnLst>
                                    <p:anim calcmode="lin" valueType="num">
                                      <p:cBhvr additive="base">
                                        <p:cTn id="32" dur="4000"/>
                                        <p:tgtEl>
                                          <p:spTgt spid="6"/>
                                        </p:tgtEl>
                                        <p:attrNameLst>
                                          <p:attrName>ppt_x</p:attrName>
                                        </p:attrNameLst>
                                      </p:cBhvr>
                                      <p:tavLst>
                                        <p:tav tm="0">
                                          <p:val>
                                            <p:strVal val="ppt_x"/>
                                          </p:val>
                                        </p:tav>
                                        <p:tav tm="100000">
                                          <p:val>
                                            <p:strVal val="ppt_x"/>
                                          </p:val>
                                        </p:tav>
                                      </p:tavLst>
                                    </p:anim>
                                    <p:anim calcmode="lin" valueType="num">
                                      <p:cBhvr additive="base">
                                        <p:cTn id="33" dur="4000"/>
                                        <p:tgtEl>
                                          <p:spTgt spid="6"/>
                                        </p:tgtEl>
                                        <p:attrNameLst>
                                          <p:attrName>ppt_y</p:attrName>
                                        </p:attrNameLst>
                                      </p:cBhvr>
                                      <p:tavLst>
                                        <p:tav tm="0">
                                          <p:val>
                                            <p:strVal val="ppt_y"/>
                                          </p:val>
                                        </p:tav>
                                        <p:tav tm="100000">
                                          <p:val>
                                            <p:strVal val="1+ppt_h/2"/>
                                          </p:val>
                                        </p:tav>
                                      </p:tavLst>
                                    </p:anim>
                                    <p:set>
                                      <p:cBhvr>
                                        <p:cTn id="34" dur="1" fill="hold">
                                          <p:stCondLst>
                                            <p:cond delay="3999"/>
                                          </p:stCondLst>
                                        </p:cTn>
                                        <p:tgtEl>
                                          <p:spTgt spid="6"/>
                                        </p:tgtEl>
                                        <p:attrNameLst>
                                          <p:attrName>style.visibility</p:attrName>
                                        </p:attrNameLst>
                                      </p:cBhvr>
                                      <p:to>
                                        <p:strVal val="hidden"/>
                                      </p:to>
                                    </p:set>
                                  </p:childTnLst>
                                </p:cTn>
                              </p:par>
                              <p:par>
                                <p:cTn id="35" presetID="2"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4000" fill="hold"/>
                                        <p:tgtEl>
                                          <p:spTgt spid="7"/>
                                        </p:tgtEl>
                                        <p:attrNameLst>
                                          <p:attrName>ppt_x</p:attrName>
                                        </p:attrNameLst>
                                      </p:cBhvr>
                                      <p:tavLst>
                                        <p:tav tm="0">
                                          <p:val>
                                            <p:strVal val="#ppt_x"/>
                                          </p:val>
                                        </p:tav>
                                        <p:tav tm="100000">
                                          <p:val>
                                            <p:strVal val="#ppt_x"/>
                                          </p:val>
                                        </p:tav>
                                      </p:tavLst>
                                    </p:anim>
                                    <p:anim calcmode="lin" valueType="num">
                                      <p:cBhvr additive="base">
                                        <p:cTn id="38" dur="4000" fill="hold"/>
                                        <p:tgtEl>
                                          <p:spTgt spid="7"/>
                                        </p:tgtEl>
                                        <p:attrNameLst>
                                          <p:attrName>ppt_y</p:attrName>
                                        </p:attrNameLst>
                                      </p:cBhvr>
                                      <p:tavLst>
                                        <p:tav tm="0">
                                          <p:val>
                                            <p:strVal val="1+#ppt_h/2"/>
                                          </p:val>
                                        </p:tav>
                                        <p:tav tm="100000">
                                          <p:val>
                                            <p:strVal val="#ppt_y"/>
                                          </p:val>
                                        </p:tav>
                                      </p:tavLst>
                                    </p:anim>
                                  </p:childTnLst>
                                </p:cTn>
                              </p:par>
                              <p:par>
                                <p:cTn id="39" presetID="3" presetClass="entr" presetSubtype="10"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blinds(horizontal)">
                                      <p:cBhvr>
                                        <p:cTn id="41" dur="4000"/>
                                        <p:tgtEl>
                                          <p:spTgt spid="7"/>
                                        </p:tgtEl>
                                      </p:cBhvr>
                                    </p:animEffect>
                                  </p:childTnLst>
                                </p:cTn>
                              </p:par>
                              <p:par>
                                <p:cTn id="42" presetID="19" presetClass="entr" presetSubtype="5" fill="hold" grpId="2"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4000" fill="hold"/>
                                        <p:tgtEl>
                                          <p:spTgt spid="7"/>
                                        </p:tgtEl>
                                        <p:attrNameLst>
                                          <p:attrName>ppt_w</p:attrName>
                                        </p:attrNameLst>
                                      </p:cBhvr>
                                      <p:tavLst>
                                        <p:tav tm="0">
                                          <p:val>
                                            <p:strVal val="#ppt_w"/>
                                          </p:val>
                                        </p:tav>
                                        <p:tav tm="100000">
                                          <p:val>
                                            <p:strVal val="#ppt_w"/>
                                          </p:val>
                                        </p:tav>
                                      </p:tavLst>
                                    </p:anim>
                                    <p:anim calcmode="lin" valueType="num">
                                      <p:cBhvr>
                                        <p:cTn id="45" dur="4000" fill="hold"/>
                                        <p:tgtEl>
                                          <p:spTgt spid="7"/>
                                        </p:tgtEl>
                                        <p:attrNameLst>
                                          <p:attrName>ppt_h</p:attrName>
                                        </p:attrNameLst>
                                      </p:cBhvr>
                                      <p:tavLst>
                                        <p:tav tm="0" fmla="#ppt_h*sin(2.5*pi*$)">
                                          <p:val>
                                            <p:fltVal val="0"/>
                                          </p:val>
                                        </p:tav>
                                        <p:tav tm="100000">
                                          <p:val>
                                            <p:fltVal val="1"/>
                                          </p:val>
                                        </p:tav>
                                      </p:tavLst>
                                    </p:anim>
                                  </p:childTnLst>
                                </p:cTn>
                              </p:par>
                              <p:par>
                                <p:cTn id="46" presetID="2" presetClass="exit" presetSubtype="4" fill="hold" grpId="3" nodeType="withEffect">
                                  <p:stCondLst>
                                    <p:cond delay="0"/>
                                  </p:stCondLst>
                                  <p:childTnLst>
                                    <p:anim calcmode="lin" valueType="num">
                                      <p:cBhvr additive="base">
                                        <p:cTn id="47" dur="4000"/>
                                        <p:tgtEl>
                                          <p:spTgt spid="7"/>
                                        </p:tgtEl>
                                        <p:attrNameLst>
                                          <p:attrName>ppt_x</p:attrName>
                                        </p:attrNameLst>
                                      </p:cBhvr>
                                      <p:tavLst>
                                        <p:tav tm="0">
                                          <p:val>
                                            <p:strVal val="ppt_x"/>
                                          </p:val>
                                        </p:tav>
                                        <p:tav tm="100000">
                                          <p:val>
                                            <p:strVal val="ppt_x"/>
                                          </p:val>
                                        </p:tav>
                                      </p:tavLst>
                                    </p:anim>
                                    <p:anim calcmode="lin" valueType="num">
                                      <p:cBhvr additive="base">
                                        <p:cTn id="48" dur="4000"/>
                                        <p:tgtEl>
                                          <p:spTgt spid="7"/>
                                        </p:tgtEl>
                                        <p:attrNameLst>
                                          <p:attrName>ppt_y</p:attrName>
                                        </p:attrNameLst>
                                      </p:cBhvr>
                                      <p:tavLst>
                                        <p:tav tm="0">
                                          <p:val>
                                            <p:strVal val="ppt_y"/>
                                          </p:val>
                                        </p:tav>
                                        <p:tav tm="100000">
                                          <p:val>
                                            <p:strVal val="1+ppt_h/2"/>
                                          </p:val>
                                        </p:tav>
                                      </p:tavLst>
                                    </p:anim>
                                    <p:set>
                                      <p:cBhvr>
                                        <p:cTn id="49" dur="1" fill="hold">
                                          <p:stCondLst>
                                            <p:cond delay="3999"/>
                                          </p:stCondLst>
                                        </p:cTn>
                                        <p:tgtEl>
                                          <p:spTgt spid="7"/>
                                        </p:tgtEl>
                                        <p:attrNameLst>
                                          <p:attrName>style.visibility</p:attrName>
                                        </p:attrNameLst>
                                      </p:cBhvr>
                                      <p:to>
                                        <p:strVal val="hidden"/>
                                      </p:to>
                                    </p:set>
                                  </p:childTnLst>
                                </p:cTn>
                              </p:par>
                              <p:par>
                                <p:cTn id="50" presetID="2" presetClass="entr" presetSubtype="4"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additive="base">
                                        <p:cTn id="52" dur="4000" fill="hold"/>
                                        <p:tgtEl>
                                          <p:spTgt spid="3"/>
                                        </p:tgtEl>
                                        <p:attrNameLst>
                                          <p:attrName>ppt_x</p:attrName>
                                        </p:attrNameLst>
                                      </p:cBhvr>
                                      <p:tavLst>
                                        <p:tav tm="0">
                                          <p:val>
                                            <p:strVal val="#ppt_x"/>
                                          </p:val>
                                        </p:tav>
                                        <p:tav tm="100000">
                                          <p:val>
                                            <p:strVal val="#ppt_x"/>
                                          </p:val>
                                        </p:tav>
                                      </p:tavLst>
                                    </p:anim>
                                    <p:anim calcmode="lin" valueType="num">
                                      <p:cBhvr additive="base">
                                        <p:cTn id="53" dur="4000" fill="hold"/>
                                        <p:tgtEl>
                                          <p:spTgt spid="3"/>
                                        </p:tgtEl>
                                        <p:attrNameLst>
                                          <p:attrName>ppt_y</p:attrName>
                                        </p:attrNameLst>
                                      </p:cBhvr>
                                      <p:tavLst>
                                        <p:tav tm="0">
                                          <p:val>
                                            <p:strVal val="1+#ppt_h/2"/>
                                          </p:val>
                                        </p:tav>
                                        <p:tav tm="100000">
                                          <p:val>
                                            <p:strVal val="#ppt_y"/>
                                          </p:val>
                                        </p:tav>
                                      </p:tavLst>
                                    </p:anim>
                                  </p:childTnLst>
                                </p:cTn>
                              </p:par>
                              <p:par>
                                <p:cTn id="54" presetID="3" presetClass="entr" presetSubtype="10" fill="hold" grpId="1" nodeType="with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blinds(horizontal)">
                                      <p:cBhvr>
                                        <p:cTn id="56" dur="4000"/>
                                        <p:tgtEl>
                                          <p:spTgt spid="3"/>
                                        </p:tgtEl>
                                      </p:cBhvr>
                                    </p:animEffect>
                                  </p:childTnLst>
                                </p:cTn>
                              </p:par>
                              <p:par>
                                <p:cTn id="57" presetID="19" presetClass="entr" presetSubtype="5" fill="hold" grpId="2" nodeType="with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4000" fill="hold"/>
                                        <p:tgtEl>
                                          <p:spTgt spid="3"/>
                                        </p:tgtEl>
                                        <p:attrNameLst>
                                          <p:attrName>ppt_w</p:attrName>
                                        </p:attrNameLst>
                                      </p:cBhvr>
                                      <p:tavLst>
                                        <p:tav tm="0">
                                          <p:val>
                                            <p:strVal val="#ppt_w"/>
                                          </p:val>
                                        </p:tav>
                                        <p:tav tm="100000">
                                          <p:val>
                                            <p:strVal val="#ppt_w"/>
                                          </p:val>
                                        </p:tav>
                                      </p:tavLst>
                                    </p:anim>
                                    <p:anim calcmode="lin" valueType="num">
                                      <p:cBhvr>
                                        <p:cTn id="60" dur="4000" fill="hold"/>
                                        <p:tgtEl>
                                          <p:spTgt spid="3"/>
                                        </p:tgtEl>
                                        <p:attrNameLst>
                                          <p:attrName>ppt_h</p:attrName>
                                        </p:attrNameLst>
                                      </p:cBhvr>
                                      <p:tavLst>
                                        <p:tav tm="0" fmla="#ppt_h*sin(2.5*pi*$)">
                                          <p:val>
                                            <p:fltVal val="0"/>
                                          </p:val>
                                        </p:tav>
                                        <p:tav tm="100000">
                                          <p:val>
                                            <p:fltVal val="1"/>
                                          </p:val>
                                        </p:tav>
                                      </p:tavLst>
                                    </p:anim>
                                  </p:childTnLst>
                                </p:cTn>
                              </p:par>
                              <p:par>
                                <p:cTn id="61" presetID="2" presetClass="exit" presetSubtype="4" fill="hold" grpId="3" nodeType="withEffect">
                                  <p:stCondLst>
                                    <p:cond delay="0"/>
                                  </p:stCondLst>
                                  <p:childTnLst>
                                    <p:anim calcmode="lin" valueType="num">
                                      <p:cBhvr additive="base">
                                        <p:cTn id="62" dur="4400"/>
                                        <p:tgtEl>
                                          <p:spTgt spid="3"/>
                                        </p:tgtEl>
                                        <p:attrNameLst>
                                          <p:attrName>ppt_x</p:attrName>
                                        </p:attrNameLst>
                                      </p:cBhvr>
                                      <p:tavLst>
                                        <p:tav tm="0">
                                          <p:val>
                                            <p:strVal val="ppt_x"/>
                                          </p:val>
                                        </p:tav>
                                        <p:tav tm="100000">
                                          <p:val>
                                            <p:strVal val="ppt_x"/>
                                          </p:val>
                                        </p:tav>
                                      </p:tavLst>
                                    </p:anim>
                                    <p:anim calcmode="lin" valueType="num">
                                      <p:cBhvr additive="base">
                                        <p:cTn id="63" dur="4400"/>
                                        <p:tgtEl>
                                          <p:spTgt spid="3"/>
                                        </p:tgtEl>
                                        <p:attrNameLst>
                                          <p:attrName>ppt_y</p:attrName>
                                        </p:attrNameLst>
                                      </p:cBhvr>
                                      <p:tavLst>
                                        <p:tav tm="0">
                                          <p:val>
                                            <p:strVal val="ppt_y"/>
                                          </p:val>
                                        </p:tav>
                                        <p:tav tm="100000">
                                          <p:val>
                                            <p:strVal val="1+ppt_h/2"/>
                                          </p:val>
                                        </p:tav>
                                      </p:tavLst>
                                    </p:anim>
                                    <p:set>
                                      <p:cBhvr>
                                        <p:cTn id="64" dur="1" fill="hold">
                                          <p:stCondLst>
                                            <p:cond delay="4399"/>
                                          </p:stCondLst>
                                        </p:cTn>
                                        <p:tgtEl>
                                          <p:spTgt spid="3"/>
                                        </p:tgtEl>
                                        <p:attrNameLst>
                                          <p:attrName>style.visibility</p:attrName>
                                        </p:attrNameLst>
                                      </p:cBhvr>
                                      <p:to>
                                        <p:strVal val="hidden"/>
                                      </p:to>
                                    </p:set>
                                  </p:childTnLst>
                                </p:cTn>
                              </p:par>
                              <p:par>
                                <p:cTn id="65" presetID="2" presetClass="entr" presetSubtype="4" fill="hold" grpId="0"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4000" fill="hold"/>
                                        <p:tgtEl>
                                          <p:spTgt spid="5"/>
                                        </p:tgtEl>
                                        <p:attrNameLst>
                                          <p:attrName>ppt_x</p:attrName>
                                        </p:attrNameLst>
                                      </p:cBhvr>
                                      <p:tavLst>
                                        <p:tav tm="0">
                                          <p:val>
                                            <p:strVal val="#ppt_x"/>
                                          </p:val>
                                        </p:tav>
                                        <p:tav tm="100000">
                                          <p:val>
                                            <p:strVal val="#ppt_x"/>
                                          </p:val>
                                        </p:tav>
                                      </p:tavLst>
                                    </p:anim>
                                    <p:anim calcmode="lin" valueType="num">
                                      <p:cBhvr additive="base">
                                        <p:cTn id="68" dur="4000" fill="hold"/>
                                        <p:tgtEl>
                                          <p:spTgt spid="5"/>
                                        </p:tgtEl>
                                        <p:attrNameLst>
                                          <p:attrName>ppt_y</p:attrName>
                                        </p:attrNameLst>
                                      </p:cBhvr>
                                      <p:tavLst>
                                        <p:tav tm="0">
                                          <p:val>
                                            <p:strVal val="1+#ppt_h/2"/>
                                          </p:val>
                                        </p:tav>
                                        <p:tav tm="100000">
                                          <p:val>
                                            <p:strVal val="#ppt_y"/>
                                          </p:val>
                                        </p:tav>
                                      </p:tavLst>
                                    </p:anim>
                                  </p:childTnLst>
                                </p:cTn>
                              </p:par>
                              <p:par>
                                <p:cTn id="69" presetID="3" presetClass="entr" presetSubtype="10" fill="hold" grpId="1"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blinds(horizontal)">
                                      <p:cBhvr>
                                        <p:cTn id="71" dur="4000"/>
                                        <p:tgtEl>
                                          <p:spTgt spid="5"/>
                                        </p:tgtEl>
                                      </p:cBhvr>
                                    </p:animEffect>
                                  </p:childTnLst>
                                </p:cTn>
                              </p:par>
                              <p:par>
                                <p:cTn id="72" presetID="19" presetClass="entr" presetSubtype="5" fill="hold" grpId="2"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4000" fill="hold"/>
                                        <p:tgtEl>
                                          <p:spTgt spid="5"/>
                                        </p:tgtEl>
                                        <p:attrNameLst>
                                          <p:attrName>ppt_w</p:attrName>
                                        </p:attrNameLst>
                                      </p:cBhvr>
                                      <p:tavLst>
                                        <p:tav tm="0">
                                          <p:val>
                                            <p:strVal val="#ppt_w"/>
                                          </p:val>
                                        </p:tav>
                                        <p:tav tm="100000">
                                          <p:val>
                                            <p:strVal val="#ppt_w"/>
                                          </p:val>
                                        </p:tav>
                                      </p:tavLst>
                                    </p:anim>
                                    <p:anim calcmode="lin" valueType="num">
                                      <p:cBhvr>
                                        <p:cTn id="75" dur="4000" fill="hold"/>
                                        <p:tgtEl>
                                          <p:spTgt spid="5"/>
                                        </p:tgtEl>
                                        <p:attrNameLst>
                                          <p:attrName>ppt_h</p:attrName>
                                        </p:attrNameLst>
                                      </p:cBhvr>
                                      <p:tavLst>
                                        <p:tav tm="0" fmla="#ppt_h*sin(2.5*pi*$)">
                                          <p:val>
                                            <p:fltVal val="0"/>
                                          </p:val>
                                        </p:tav>
                                        <p:tav tm="100000">
                                          <p:val>
                                            <p:fltVal val="1"/>
                                          </p:val>
                                        </p:tav>
                                      </p:tavLst>
                                    </p:anim>
                                  </p:childTnLst>
                                </p:cTn>
                              </p:par>
                              <p:par>
                                <p:cTn id="76" presetID="2" presetClass="exit" presetSubtype="4" fill="hold" grpId="3" nodeType="withEffect">
                                  <p:stCondLst>
                                    <p:cond delay="0"/>
                                  </p:stCondLst>
                                  <p:childTnLst>
                                    <p:anim calcmode="lin" valueType="num">
                                      <p:cBhvr additive="base">
                                        <p:cTn id="77" dur="4200"/>
                                        <p:tgtEl>
                                          <p:spTgt spid="5"/>
                                        </p:tgtEl>
                                        <p:attrNameLst>
                                          <p:attrName>ppt_x</p:attrName>
                                        </p:attrNameLst>
                                      </p:cBhvr>
                                      <p:tavLst>
                                        <p:tav tm="0">
                                          <p:val>
                                            <p:strVal val="ppt_x"/>
                                          </p:val>
                                        </p:tav>
                                        <p:tav tm="100000">
                                          <p:val>
                                            <p:strVal val="ppt_x"/>
                                          </p:val>
                                        </p:tav>
                                      </p:tavLst>
                                    </p:anim>
                                    <p:anim calcmode="lin" valueType="num">
                                      <p:cBhvr additive="base">
                                        <p:cTn id="78" dur="4200"/>
                                        <p:tgtEl>
                                          <p:spTgt spid="5"/>
                                        </p:tgtEl>
                                        <p:attrNameLst>
                                          <p:attrName>ppt_y</p:attrName>
                                        </p:attrNameLst>
                                      </p:cBhvr>
                                      <p:tavLst>
                                        <p:tav tm="0">
                                          <p:val>
                                            <p:strVal val="ppt_y"/>
                                          </p:val>
                                        </p:tav>
                                        <p:tav tm="100000">
                                          <p:val>
                                            <p:strVal val="1+ppt_h/2"/>
                                          </p:val>
                                        </p:tav>
                                      </p:tavLst>
                                    </p:anim>
                                    <p:set>
                                      <p:cBhvr>
                                        <p:cTn id="79" dur="1" fill="hold">
                                          <p:stCondLst>
                                            <p:cond delay="4199"/>
                                          </p:stCondLst>
                                        </p:cTn>
                                        <p:tgtEl>
                                          <p:spTgt spid="5"/>
                                        </p:tgtEl>
                                        <p:attrNameLst>
                                          <p:attrName>style.visibility</p:attrName>
                                        </p:attrNameLst>
                                      </p:cBhvr>
                                      <p:to>
                                        <p:strVal val="hidden"/>
                                      </p:to>
                                    </p:set>
                                  </p:childTnLst>
                                </p:cTn>
                              </p:par>
                              <p:par>
                                <p:cTn id="80" presetID="2" presetClass="entr" presetSubtype="4" fill="hold" grpId="0"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4000" fill="hold"/>
                                        <p:tgtEl>
                                          <p:spTgt spid="4"/>
                                        </p:tgtEl>
                                        <p:attrNameLst>
                                          <p:attrName>ppt_x</p:attrName>
                                        </p:attrNameLst>
                                      </p:cBhvr>
                                      <p:tavLst>
                                        <p:tav tm="0">
                                          <p:val>
                                            <p:strVal val="#ppt_x"/>
                                          </p:val>
                                        </p:tav>
                                        <p:tav tm="100000">
                                          <p:val>
                                            <p:strVal val="#ppt_x"/>
                                          </p:val>
                                        </p:tav>
                                      </p:tavLst>
                                    </p:anim>
                                    <p:anim calcmode="lin" valueType="num">
                                      <p:cBhvr additive="base">
                                        <p:cTn id="83" dur="4000" fill="hold"/>
                                        <p:tgtEl>
                                          <p:spTgt spid="4"/>
                                        </p:tgtEl>
                                        <p:attrNameLst>
                                          <p:attrName>ppt_y</p:attrName>
                                        </p:attrNameLst>
                                      </p:cBhvr>
                                      <p:tavLst>
                                        <p:tav tm="0">
                                          <p:val>
                                            <p:strVal val="1+#ppt_h/2"/>
                                          </p:val>
                                        </p:tav>
                                        <p:tav tm="100000">
                                          <p:val>
                                            <p:strVal val="#ppt_y"/>
                                          </p:val>
                                        </p:tav>
                                      </p:tavLst>
                                    </p:anim>
                                  </p:childTnLst>
                                </p:cTn>
                              </p:par>
                              <p:par>
                                <p:cTn id="84" presetID="3" presetClass="entr" presetSubtype="10" fill="hold" grpId="1"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linds(horizontal)">
                                      <p:cBhvr>
                                        <p:cTn id="86" dur="4000"/>
                                        <p:tgtEl>
                                          <p:spTgt spid="4"/>
                                        </p:tgtEl>
                                      </p:cBhvr>
                                    </p:animEffect>
                                  </p:childTnLst>
                                </p:cTn>
                              </p:par>
                              <p:par>
                                <p:cTn id="87" presetID="19" presetClass="entr" presetSubtype="5" fill="hold" grpId="2"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4000" fill="hold"/>
                                        <p:tgtEl>
                                          <p:spTgt spid="4"/>
                                        </p:tgtEl>
                                        <p:attrNameLst>
                                          <p:attrName>ppt_w</p:attrName>
                                        </p:attrNameLst>
                                      </p:cBhvr>
                                      <p:tavLst>
                                        <p:tav tm="0">
                                          <p:val>
                                            <p:strVal val="#ppt_w"/>
                                          </p:val>
                                        </p:tav>
                                        <p:tav tm="100000">
                                          <p:val>
                                            <p:strVal val="#ppt_w"/>
                                          </p:val>
                                        </p:tav>
                                      </p:tavLst>
                                    </p:anim>
                                    <p:anim calcmode="lin" valueType="num">
                                      <p:cBhvr>
                                        <p:cTn id="90" dur="4000" fill="hold"/>
                                        <p:tgtEl>
                                          <p:spTgt spid="4"/>
                                        </p:tgtEl>
                                        <p:attrNameLst>
                                          <p:attrName>ppt_h</p:attrName>
                                        </p:attrNameLst>
                                      </p:cBhvr>
                                      <p:tavLst>
                                        <p:tav tm="0" fmla="#ppt_h*sin(2.5*pi*$)">
                                          <p:val>
                                            <p:fltVal val="0"/>
                                          </p:val>
                                        </p:tav>
                                        <p:tav tm="100000">
                                          <p:val>
                                            <p:fltVal val="1"/>
                                          </p:val>
                                        </p:tav>
                                      </p:tavLst>
                                    </p:anim>
                                  </p:childTnLst>
                                </p:cTn>
                              </p:par>
                              <p:par>
                                <p:cTn id="91" presetID="2" presetClass="exit" presetSubtype="4" fill="hold" grpId="3" nodeType="withEffect">
                                  <p:stCondLst>
                                    <p:cond delay="0"/>
                                  </p:stCondLst>
                                  <p:childTnLst>
                                    <p:anim calcmode="lin" valueType="num">
                                      <p:cBhvr additive="base">
                                        <p:cTn id="92" dur="4200"/>
                                        <p:tgtEl>
                                          <p:spTgt spid="4"/>
                                        </p:tgtEl>
                                        <p:attrNameLst>
                                          <p:attrName>ppt_x</p:attrName>
                                        </p:attrNameLst>
                                      </p:cBhvr>
                                      <p:tavLst>
                                        <p:tav tm="0">
                                          <p:val>
                                            <p:strVal val="ppt_x"/>
                                          </p:val>
                                        </p:tav>
                                        <p:tav tm="100000">
                                          <p:val>
                                            <p:strVal val="ppt_x"/>
                                          </p:val>
                                        </p:tav>
                                      </p:tavLst>
                                    </p:anim>
                                    <p:anim calcmode="lin" valueType="num">
                                      <p:cBhvr additive="base">
                                        <p:cTn id="93" dur="4200"/>
                                        <p:tgtEl>
                                          <p:spTgt spid="4"/>
                                        </p:tgtEl>
                                        <p:attrNameLst>
                                          <p:attrName>ppt_y</p:attrName>
                                        </p:attrNameLst>
                                      </p:cBhvr>
                                      <p:tavLst>
                                        <p:tav tm="0">
                                          <p:val>
                                            <p:strVal val="ppt_y"/>
                                          </p:val>
                                        </p:tav>
                                        <p:tav tm="100000">
                                          <p:val>
                                            <p:strVal val="1+ppt_h/2"/>
                                          </p:val>
                                        </p:tav>
                                      </p:tavLst>
                                    </p:anim>
                                    <p:set>
                                      <p:cBhvr>
                                        <p:cTn id="94" dur="1" fill="hold">
                                          <p:stCondLst>
                                            <p:cond delay="4199"/>
                                          </p:stCondLst>
                                        </p:cTn>
                                        <p:tgtEl>
                                          <p:spTgt spid="4"/>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4000" fill="hold"/>
                                        <p:tgtEl>
                                          <p:spTgt spid="14"/>
                                        </p:tgtEl>
                                        <p:attrNameLst>
                                          <p:attrName>ppt_x</p:attrName>
                                        </p:attrNameLst>
                                      </p:cBhvr>
                                      <p:tavLst>
                                        <p:tav tm="0">
                                          <p:val>
                                            <p:strVal val="#ppt_x"/>
                                          </p:val>
                                        </p:tav>
                                        <p:tav tm="100000">
                                          <p:val>
                                            <p:strVal val="#ppt_x"/>
                                          </p:val>
                                        </p:tav>
                                      </p:tavLst>
                                    </p:anim>
                                    <p:anim calcmode="lin" valueType="num">
                                      <p:cBhvr additive="base">
                                        <p:cTn id="98" dur="4000" fill="hold"/>
                                        <p:tgtEl>
                                          <p:spTgt spid="14"/>
                                        </p:tgtEl>
                                        <p:attrNameLst>
                                          <p:attrName>ppt_y</p:attrName>
                                        </p:attrNameLst>
                                      </p:cBhvr>
                                      <p:tavLst>
                                        <p:tav tm="0">
                                          <p:val>
                                            <p:strVal val="0-#ppt_h/2"/>
                                          </p:val>
                                        </p:tav>
                                        <p:tav tm="100000">
                                          <p:val>
                                            <p:strVal val="#ppt_y"/>
                                          </p:val>
                                        </p:tav>
                                      </p:tavLst>
                                    </p:anim>
                                  </p:childTnLst>
                                </p:cTn>
                              </p:par>
                              <p:par>
                                <p:cTn id="99" presetID="3"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blinds(horizontal)">
                                      <p:cBhvr>
                                        <p:cTn id="101" dur="4000"/>
                                        <p:tgtEl>
                                          <p:spTgt spid="14"/>
                                        </p:tgtEl>
                                      </p:cBhvr>
                                    </p:animEffect>
                                  </p:childTnLst>
                                </p:cTn>
                              </p:par>
                              <p:par>
                                <p:cTn id="102" presetID="19" presetClass="entr" presetSubtype="5" fill="hold" grpId="2" nodeType="withEffect">
                                  <p:stCondLst>
                                    <p:cond delay="0"/>
                                  </p:stCondLst>
                                  <p:childTnLst>
                                    <p:set>
                                      <p:cBhvr>
                                        <p:cTn id="103" dur="1" fill="hold">
                                          <p:stCondLst>
                                            <p:cond delay="0"/>
                                          </p:stCondLst>
                                        </p:cTn>
                                        <p:tgtEl>
                                          <p:spTgt spid="14"/>
                                        </p:tgtEl>
                                        <p:attrNameLst>
                                          <p:attrName>style.visibility</p:attrName>
                                        </p:attrNameLst>
                                      </p:cBhvr>
                                      <p:to>
                                        <p:strVal val="visible"/>
                                      </p:to>
                                    </p:set>
                                    <p:anim calcmode="lin" valueType="num">
                                      <p:cBhvr>
                                        <p:cTn id="104" dur="4000" fill="hold"/>
                                        <p:tgtEl>
                                          <p:spTgt spid="14"/>
                                        </p:tgtEl>
                                        <p:attrNameLst>
                                          <p:attrName>ppt_w</p:attrName>
                                        </p:attrNameLst>
                                      </p:cBhvr>
                                      <p:tavLst>
                                        <p:tav tm="0">
                                          <p:val>
                                            <p:strVal val="#ppt_w"/>
                                          </p:val>
                                        </p:tav>
                                        <p:tav tm="100000">
                                          <p:val>
                                            <p:strVal val="#ppt_w"/>
                                          </p:val>
                                        </p:tav>
                                      </p:tavLst>
                                    </p:anim>
                                    <p:anim calcmode="lin" valueType="num">
                                      <p:cBhvr>
                                        <p:cTn id="105" dur="4000" fill="hold"/>
                                        <p:tgtEl>
                                          <p:spTgt spid="14"/>
                                        </p:tgtEl>
                                        <p:attrNameLst>
                                          <p:attrName>ppt_h</p:attrName>
                                        </p:attrNameLst>
                                      </p:cBhvr>
                                      <p:tavLst>
                                        <p:tav tm="0" fmla="#ppt_h*sin(2.5*pi*$)">
                                          <p:val>
                                            <p:fltVal val="0"/>
                                          </p:val>
                                        </p:tav>
                                        <p:tav tm="100000">
                                          <p:val>
                                            <p:fltVal val="1"/>
                                          </p:val>
                                        </p:tav>
                                      </p:tavLst>
                                    </p:anim>
                                  </p:childTnLst>
                                </p:cTn>
                              </p:par>
                              <p:par>
                                <p:cTn id="106" presetID="2" presetClass="exit" presetSubtype="1" fill="hold" grpId="3" nodeType="withEffect">
                                  <p:stCondLst>
                                    <p:cond delay="0"/>
                                  </p:stCondLst>
                                  <p:childTnLst>
                                    <p:anim calcmode="lin" valueType="num">
                                      <p:cBhvr additive="base">
                                        <p:cTn id="107" dur="4000"/>
                                        <p:tgtEl>
                                          <p:spTgt spid="14"/>
                                        </p:tgtEl>
                                        <p:attrNameLst>
                                          <p:attrName>ppt_x</p:attrName>
                                        </p:attrNameLst>
                                      </p:cBhvr>
                                      <p:tavLst>
                                        <p:tav tm="0">
                                          <p:val>
                                            <p:strVal val="ppt_x"/>
                                          </p:val>
                                        </p:tav>
                                        <p:tav tm="100000">
                                          <p:val>
                                            <p:strVal val="ppt_x"/>
                                          </p:val>
                                        </p:tav>
                                      </p:tavLst>
                                    </p:anim>
                                    <p:anim calcmode="lin" valueType="num">
                                      <p:cBhvr additive="base">
                                        <p:cTn id="108" dur="4000"/>
                                        <p:tgtEl>
                                          <p:spTgt spid="14"/>
                                        </p:tgtEl>
                                        <p:attrNameLst>
                                          <p:attrName>ppt_y</p:attrName>
                                        </p:attrNameLst>
                                      </p:cBhvr>
                                      <p:tavLst>
                                        <p:tav tm="0">
                                          <p:val>
                                            <p:strVal val="ppt_y"/>
                                          </p:val>
                                        </p:tav>
                                        <p:tav tm="100000">
                                          <p:val>
                                            <p:strVal val="0-ppt_h/2"/>
                                          </p:val>
                                        </p:tav>
                                      </p:tavLst>
                                    </p:anim>
                                    <p:set>
                                      <p:cBhvr>
                                        <p:cTn id="109" dur="1" fill="hold">
                                          <p:stCondLst>
                                            <p:cond delay="3999"/>
                                          </p:stCondLst>
                                        </p:cTn>
                                        <p:tgtEl>
                                          <p:spTgt spid="14"/>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4000" fill="hold"/>
                                        <p:tgtEl>
                                          <p:spTgt spid="13"/>
                                        </p:tgtEl>
                                        <p:attrNameLst>
                                          <p:attrName>ppt_x</p:attrName>
                                        </p:attrNameLst>
                                      </p:cBhvr>
                                      <p:tavLst>
                                        <p:tav tm="0">
                                          <p:val>
                                            <p:strVal val="#ppt_x"/>
                                          </p:val>
                                        </p:tav>
                                        <p:tav tm="100000">
                                          <p:val>
                                            <p:strVal val="#ppt_x"/>
                                          </p:val>
                                        </p:tav>
                                      </p:tavLst>
                                    </p:anim>
                                    <p:anim calcmode="lin" valueType="num">
                                      <p:cBhvr additive="base">
                                        <p:cTn id="113" dur="4000" fill="hold"/>
                                        <p:tgtEl>
                                          <p:spTgt spid="13"/>
                                        </p:tgtEl>
                                        <p:attrNameLst>
                                          <p:attrName>ppt_y</p:attrName>
                                        </p:attrNameLst>
                                      </p:cBhvr>
                                      <p:tavLst>
                                        <p:tav tm="0">
                                          <p:val>
                                            <p:strVal val="0-#ppt_h/2"/>
                                          </p:val>
                                        </p:tav>
                                        <p:tav tm="100000">
                                          <p:val>
                                            <p:strVal val="#ppt_y"/>
                                          </p:val>
                                        </p:tav>
                                      </p:tavLst>
                                    </p:anim>
                                  </p:childTnLst>
                                </p:cTn>
                              </p:par>
                              <p:par>
                                <p:cTn id="114" presetID="3" presetClass="entr" presetSubtype="10"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Effect transition="in" filter="blinds(horizontal)">
                                      <p:cBhvr>
                                        <p:cTn id="116" dur="4000"/>
                                        <p:tgtEl>
                                          <p:spTgt spid="13"/>
                                        </p:tgtEl>
                                      </p:cBhvr>
                                    </p:animEffect>
                                  </p:childTnLst>
                                </p:cTn>
                              </p:par>
                              <p:par>
                                <p:cTn id="117" presetID="19" presetClass="entr" presetSubtype="5" fill="hold" grpId="2"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p:cTn id="119" dur="4000" fill="hold"/>
                                        <p:tgtEl>
                                          <p:spTgt spid="13"/>
                                        </p:tgtEl>
                                        <p:attrNameLst>
                                          <p:attrName>ppt_w</p:attrName>
                                        </p:attrNameLst>
                                      </p:cBhvr>
                                      <p:tavLst>
                                        <p:tav tm="0">
                                          <p:val>
                                            <p:strVal val="#ppt_w"/>
                                          </p:val>
                                        </p:tav>
                                        <p:tav tm="100000">
                                          <p:val>
                                            <p:strVal val="#ppt_w"/>
                                          </p:val>
                                        </p:tav>
                                      </p:tavLst>
                                    </p:anim>
                                    <p:anim calcmode="lin" valueType="num">
                                      <p:cBhvr>
                                        <p:cTn id="120" dur="4000" fill="hold"/>
                                        <p:tgtEl>
                                          <p:spTgt spid="13"/>
                                        </p:tgtEl>
                                        <p:attrNameLst>
                                          <p:attrName>ppt_h</p:attrName>
                                        </p:attrNameLst>
                                      </p:cBhvr>
                                      <p:tavLst>
                                        <p:tav tm="0" fmla="#ppt_h*sin(2.5*pi*$)">
                                          <p:val>
                                            <p:fltVal val="0"/>
                                          </p:val>
                                        </p:tav>
                                        <p:tav tm="100000">
                                          <p:val>
                                            <p:fltVal val="1"/>
                                          </p:val>
                                        </p:tav>
                                      </p:tavLst>
                                    </p:anim>
                                  </p:childTnLst>
                                </p:cTn>
                              </p:par>
                              <p:par>
                                <p:cTn id="121" presetID="2" presetClass="exit" presetSubtype="1" fill="hold" grpId="3" nodeType="withEffect">
                                  <p:stCondLst>
                                    <p:cond delay="0"/>
                                  </p:stCondLst>
                                  <p:childTnLst>
                                    <p:anim calcmode="lin" valueType="num">
                                      <p:cBhvr additive="base">
                                        <p:cTn id="122" dur="4000"/>
                                        <p:tgtEl>
                                          <p:spTgt spid="13"/>
                                        </p:tgtEl>
                                        <p:attrNameLst>
                                          <p:attrName>ppt_x</p:attrName>
                                        </p:attrNameLst>
                                      </p:cBhvr>
                                      <p:tavLst>
                                        <p:tav tm="0">
                                          <p:val>
                                            <p:strVal val="ppt_x"/>
                                          </p:val>
                                        </p:tav>
                                        <p:tav tm="100000">
                                          <p:val>
                                            <p:strVal val="ppt_x"/>
                                          </p:val>
                                        </p:tav>
                                      </p:tavLst>
                                    </p:anim>
                                    <p:anim calcmode="lin" valueType="num">
                                      <p:cBhvr additive="base">
                                        <p:cTn id="123" dur="4000"/>
                                        <p:tgtEl>
                                          <p:spTgt spid="13"/>
                                        </p:tgtEl>
                                        <p:attrNameLst>
                                          <p:attrName>ppt_y</p:attrName>
                                        </p:attrNameLst>
                                      </p:cBhvr>
                                      <p:tavLst>
                                        <p:tav tm="0">
                                          <p:val>
                                            <p:strVal val="ppt_y"/>
                                          </p:val>
                                        </p:tav>
                                        <p:tav tm="100000">
                                          <p:val>
                                            <p:strVal val="0-ppt_h/2"/>
                                          </p:val>
                                        </p:tav>
                                      </p:tavLst>
                                    </p:anim>
                                    <p:set>
                                      <p:cBhvr>
                                        <p:cTn id="124" dur="1" fill="hold">
                                          <p:stCondLst>
                                            <p:cond delay="3999"/>
                                          </p:stCondLst>
                                        </p:cTn>
                                        <p:tgtEl>
                                          <p:spTgt spid="13"/>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5"/>
                                        </p:tgtEl>
                                        <p:attrNameLst>
                                          <p:attrName>style.visibility</p:attrName>
                                        </p:attrNameLst>
                                      </p:cBhvr>
                                      <p:to>
                                        <p:strVal val="visible"/>
                                      </p:to>
                                    </p:set>
                                    <p:anim calcmode="lin" valueType="num">
                                      <p:cBhvr additive="base">
                                        <p:cTn id="127" dur="4000" fill="hold"/>
                                        <p:tgtEl>
                                          <p:spTgt spid="15"/>
                                        </p:tgtEl>
                                        <p:attrNameLst>
                                          <p:attrName>ppt_x</p:attrName>
                                        </p:attrNameLst>
                                      </p:cBhvr>
                                      <p:tavLst>
                                        <p:tav tm="0">
                                          <p:val>
                                            <p:strVal val="#ppt_x"/>
                                          </p:val>
                                        </p:tav>
                                        <p:tav tm="100000">
                                          <p:val>
                                            <p:strVal val="#ppt_x"/>
                                          </p:val>
                                        </p:tav>
                                      </p:tavLst>
                                    </p:anim>
                                    <p:anim calcmode="lin" valueType="num">
                                      <p:cBhvr additive="base">
                                        <p:cTn id="128" dur="4000" fill="hold"/>
                                        <p:tgtEl>
                                          <p:spTgt spid="15"/>
                                        </p:tgtEl>
                                        <p:attrNameLst>
                                          <p:attrName>ppt_y</p:attrName>
                                        </p:attrNameLst>
                                      </p:cBhvr>
                                      <p:tavLst>
                                        <p:tav tm="0">
                                          <p:val>
                                            <p:strVal val="0-#ppt_h/2"/>
                                          </p:val>
                                        </p:tav>
                                        <p:tav tm="100000">
                                          <p:val>
                                            <p:strVal val="#ppt_y"/>
                                          </p:val>
                                        </p:tav>
                                      </p:tavLst>
                                    </p:anim>
                                  </p:childTnLst>
                                </p:cTn>
                              </p:par>
                              <p:par>
                                <p:cTn id="129" presetID="3" presetClass="entr" presetSubtype="10" fill="hold" grpId="1" nodeType="withEffect">
                                  <p:stCondLst>
                                    <p:cond delay="0"/>
                                  </p:stCondLst>
                                  <p:childTnLst>
                                    <p:set>
                                      <p:cBhvr>
                                        <p:cTn id="130" dur="1" fill="hold">
                                          <p:stCondLst>
                                            <p:cond delay="0"/>
                                          </p:stCondLst>
                                        </p:cTn>
                                        <p:tgtEl>
                                          <p:spTgt spid="15"/>
                                        </p:tgtEl>
                                        <p:attrNameLst>
                                          <p:attrName>style.visibility</p:attrName>
                                        </p:attrNameLst>
                                      </p:cBhvr>
                                      <p:to>
                                        <p:strVal val="visible"/>
                                      </p:to>
                                    </p:set>
                                    <p:animEffect transition="in" filter="blinds(horizontal)">
                                      <p:cBhvr>
                                        <p:cTn id="131" dur="4000"/>
                                        <p:tgtEl>
                                          <p:spTgt spid="15"/>
                                        </p:tgtEl>
                                      </p:cBhvr>
                                    </p:animEffect>
                                  </p:childTnLst>
                                </p:cTn>
                              </p:par>
                              <p:par>
                                <p:cTn id="132" presetID="19" presetClass="entr" presetSubtype="5" fill="hold" grpId="2"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4000" fill="hold"/>
                                        <p:tgtEl>
                                          <p:spTgt spid="15"/>
                                        </p:tgtEl>
                                        <p:attrNameLst>
                                          <p:attrName>ppt_w</p:attrName>
                                        </p:attrNameLst>
                                      </p:cBhvr>
                                      <p:tavLst>
                                        <p:tav tm="0">
                                          <p:val>
                                            <p:strVal val="#ppt_w"/>
                                          </p:val>
                                        </p:tav>
                                        <p:tav tm="100000">
                                          <p:val>
                                            <p:strVal val="#ppt_w"/>
                                          </p:val>
                                        </p:tav>
                                      </p:tavLst>
                                    </p:anim>
                                    <p:anim calcmode="lin" valueType="num">
                                      <p:cBhvr>
                                        <p:cTn id="135" dur="4000" fill="hold"/>
                                        <p:tgtEl>
                                          <p:spTgt spid="15"/>
                                        </p:tgtEl>
                                        <p:attrNameLst>
                                          <p:attrName>ppt_h</p:attrName>
                                        </p:attrNameLst>
                                      </p:cBhvr>
                                      <p:tavLst>
                                        <p:tav tm="0" fmla="#ppt_h*sin(2.5*pi*$)">
                                          <p:val>
                                            <p:fltVal val="0"/>
                                          </p:val>
                                        </p:tav>
                                        <p:tav tm="100000">
                                          <p:val>
                                            <p:fltVal val="1"/>
                                          </p:val>
                                        </p:tav>
                                      </p:tavLst>
                                    </p:anim>
                                  </p:childTnLst>
                                </p:cTn>
                              </p:par>
                              <p:par>
                                <p:cTn id="136" presetID="2" presetClass="exit" presetSubtype="1" fill="hold" grpId="3" nodeType="withEffect">
                                  <p:stCondLst>
                                    <p:cond delay="0"/>
                                  </p:stCondLst>
                                  <p:childTnLst>
                                    <p:anim calcmode="lin" valueType="num">
                                      <p:cBhvr additive="base">
                                        <p:cTn id="137" dur="4000"/>
                                        <p:tgtEl>
                                          <p:spTgt spid="15"/>
                                        </p:tgtEl>
                                        <p:attrNameLst>
                                          <p:attrName>ppt_x</p:attrName>
                                        </p:attrNameLst>
                                      </p:cBhvr>
                                      <p:tavLst>
                                        <p:tav tm="0">
                                          <p:val>
                                            <p:strVal val="ppt_x"/>
                                          </p:val>
                                        </p:tav>
                                        <p:tav tm="100000">
                                          <p:val>
                                            <p:strVal val="ppt_x"/>
                                          </p:val>
                                        </p:tav>
                                      </p:tavLst>
                                    </p:anim>
                                    <p:anim calcmode="lin" valueType="num">
                                      <p:cBhvr additive="base">
                                        <p:cTn id="138" dur="4000"/>
                                        <p:tgtEl>
                                          <p:spTgt spid="15"/>
                                        </p:tgtEl>
                                        <p:attrNameLst>
                                          <p:attrName>ppt_y</p:attrName>
                                        </p:attrNameLst>
                                      </p:cBhvr>
                                      <p:tavLst>
                                        <p:tav tm="0">
                                          <p:val>
                                            <p:strVal val="ppt_y"/>
                                          </p:val>
                                        </p:tav>
                                        <p:tav tm="100000">
                                          <p:val>
                                            <p:strVal val="0-ppt_h/2"/>
                                          </p:val>
                                        </p:tav>
                                      </p:tavLst>
                                    </p:anim>
                                    <p:set>
                                      <p:cBhvr>
                                        <p:cTn id="139" dur="1" fill="hold">
                                          <p:stCondLst>
                                            <p:cond delay="3999"/>
                                          </p:stCondLst>
                                        </p:cTn>
                                        <p:tgtEl>
                                          <p:spTgt spid="15"/>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additive="base">
                                        <p:cTn id="142" dur="4000" fill="hold"/>
                                        <p:tgtEl>
                                          <p:spTgt spid="10"/>
                                        </p:tgtEl>
                                        <p:attrNameLst>
                                          <p:attrName>ppt_x</p:attrName>
                                        </p:attrNameLst>
                                      </p:cBhvr>
                                      <p:tavLst>
                                        <p:tav tm="0">
                                          <p:val>
                                            <p:strVal val="#ppt_x"/>
                                          </p:val>
                                        </p:tav>
                                        <p:tav tm="100000">
                                          <p:val>
                                            <p:strVal val="#ppt_x"/>
                                          </p:val>
                                        </p:tav>
                                      </p:tavLst>
                                    </p:anim>
                                    <p:anim calcmode="lin" valueType="num">
                                      <p:cBhvr additive="base">
                                        <p:cTn id="143" dur="4000" fill="hold"/>
                                        <p:tgtEl>
                                          <p:spTgt spid="10"/>
                                        </p:tgtEl>
                                        <p:attrNameLst>
                                          <p:attrName>ppt_y</p:attrName>
                                        </p:attrNameLst>
                                      </p:cBhvr>
                                      <p:tavLst>
                                        <p:tav tm="0">
                                          <p:val>
                                            <p:strVal val="0-#ppt_h/2"/>
                                          </p:val>
                                        </p:tav>
                                        <p:tav tm="100000">
                                          <p:val>
                                            <p:strVal val="#ppt_y"/>
                                          </p:val>
                                        </p:tav>
                                      </p:tavLst>
                                    </p:anim>
                                  </p:childTnLst>
                                </p:cTn>
                              </p:par>
                              <p:par>
                                <p:cTn id="144" presetID="3" presetClass="entr" presetSubtype="10" fill="hold" grpId="1" nodeType="withEffect">
                                  <p:stCondLst>
                                    <p:cond delay="0"/>
                                  </p:stCondLst>
                                  <p:childTnLst>
                                    <p:set>
                                      <p:cBhvr>
                                        <p:cTn id="145" dur="1" fill="hold">
                                          <p:stCondLst>
                                            <p:cond delay="0"/>
                                          </p:stCondLst>
                                        </p:cTn>
                                        <p:tgtEl>
                                          <p:spTgt spid="10"/>
                                        </p:tgtEl>
                                        <p:attrNameLst>
                                          <p:attrName>style.visibility</p:attrName>
                                        </p:attrNameLst>
                                      </p:cBhvr>
                                      <p:to>
                                        <p:strVal val="visible"/>
                                      </p:to>
                                    </p:set>
                                    <p:animEffect transition="in" filter="blinds(horizontal)">
                                      <p:cBhvr>
                                        <p:cTn id="146" dur="4000"/>
                                        <p:tgtEl>
                                          <p:spTgt spid="10"/>
                                        </p:tgtEl>
                                      </p:cBhvr>
                                    </p:animEffect>
                                  </p:childTnLst>
                                </p:cTn>
                              </p:par>
                              <p:par>
                                <p:cTn id="147" presetID="19" presetClass="entr" presetSubtype="5" fill="hold" grpId="2" nodeType="withEffect">
                                  <p:stCondLst>
                                    <p:cond delay="0"/>
                                  </p:stCondLst>
                                  <p:childTnLst>
                                    <p:set>
                                      <p:cBhvr>
                                        <p:cTn id="148" dur="1" fill="hold">
                                          <p:stCondLst>
                                            <p:cond delay="0"/>
                                          </p:stCondLst>
                                        </p:cTn>
                                        <p:tgtEl>
                                          <p:spTgt spid="10"/>
                                        </p:tgtEl>
                                        <p:attrNameLst>
                                          <p:attrName>style.visibility</p:attrName>
                                        </p:attrNameLst>
                                      </p:cBhvr>
                                      <p:to>
                                        <p:strVal val="visible"/>
                                      </p:to>
                                    </p:set>
                                    <p:anim calcmode="lin" valueType="num">
                                      <p:cBhvr>
                                        <p:cTn id="149" dur="4000" fill="hold"/>
                                        <p:tgtEl>
                                          <p:spTgt spid="10"/>
                                        </p:tgtEl>
                                        <p:attrNameLst>
                                          <p:attrName>ppt_w</p:attrName>
                                        </p:attrNameLst>
                                      </p:cBhvr>
                                      <p:tavLst>
                                        <p:tav tm="0">
                                          <p:val>
                                            <p:strVal val="#ppt_w"/>
                                          </p:val>
                                        </p:tav>
                                        <p:tav tm="100000">
                                          <p:val>
                                            <p:strVal val="#ppt_w"/>
                                          </p:val>
                                        </p:tav>
                                      </p:tavLst>
                                    </p:anim>
                                    <p:anim calcmode="lin" valueType="num">
                                      <p:cBhvr>
                                        <p:cTn id="150" dur="4000" fill="hold"/>
                                        <p:tgtEl>
                                          <p:spTgt spid="10"/>
                                        </p:tgtEl>
                                        <p:attrNameLst>
                                          <p:attrName>ppt_h</p:attrName>
                                        </p:attrNameLst>
                                      </p:cBhvr>
                                      <p:tavLst>
                                        <p:tav tm="0" fmla="#ppt_h*sin(2.5*pi*$)">
                                          <p:val>
                                            <p:fltVal val="0"/>
                                          </p:val>
                                        </p:tav>
                                        <p:tav tm="100000">
                                          <p:val>
                                            <p:fltVal val="1"/>
                                          </p:val>
                                        </p:tav>
                                      </p:tavLst>
                                    </p:anim>
                                  </p:childTnLst>
                                </p:cTn>
                              </p:par>
                              <p:par>
                                <p:cTn id="151" presetID="2" presetClass="exit" presetSubtype="1" fill="hold" grpId="3" nodeType="withEffect">
                                  <p:stCondLst>
                                    <p:cond delay="0"/>
                                  </p:stCondLst>
                                  <p:childTnLst>
                                    <p:anim calcmode="lin" valueType="num">
                                      <p:cBhvr additive="base">
                                        <p:cTn id="152" dur="4400"/>
                                        <p:tgtEl>
                                          <p:spTgt spid="10"/>
                                        </p:tgtEl>
                                        <p:attrNameLst>
                                          <p:attrName>ppt_x</p:attrName>
                                        </p:attrNameLst>
                                      </p:cBhvr>
                                      <p:tavLst>
                                        <p:tav tm="0">
                                          <p:val>
                                            <p:strVal val="ppt_x"/>
                                          </p:val>
                                        </p:tav>
                                        <p:tav tm="100000">
                                          <p:val>
                                            <p:strVal val="ppt_x"/>
                                          </p:val>
                                        </p:tav>
                                      </p:tavLst>
                                    </p:anim>
                                    <p:anim calcmode="lin" valueType="num">
                                      <p:cBhvr additive="base">
                                        <p:cTn id="153" dur="4400"/>
                                        <p:tgtEl>
                                          <p:spTgt spid="10"/>
                                        </p:tgtEl>
                                        <p:attrNameLst>
                                          <p:attrName>ppt_y</p:attrName>
                                        </p:attrNameLst>
                                      </p:cBhvr>
                                      <p:tavLst>
                                        <p:tav tm="0">
                                          <p:val>
                                            <p:strVal val="ppt_y"/>
                                          </p:val>
                                        </p:tav>
                                        <p:tav tm="100000">
                                          <p:val>
                                            <p:strVal val="0-ppt_h/2"/>
                                          </p:val>
                                        </p:tav>
                                      </p:tavLst>
                                    </p:anim>
                                    <p:set>
                                      <p:cBhvr>
                                        <p:cTn id="154" dur="1" fill="hold">
                                          <p:stCondLst>
                                            <p:cond delay="4399"/>
                                          </p:stCondLst>
                                        </p:cTn>
                                        <p:tgtEl>
                                          <p:spTgt spid="10"/>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11"/>
                                        </p:tgtEl>
                                        <p:attrNameLst>
                                          <p:attrName>style.visibility</p:attrName>
                                        </p:attrNameLst>
                                      </p:cBhvr>
                                      <p:to>
                                        <p:strVal val="visible"/>
                                      </p:to>
                                    </p:set>
                                    <p:anim calcmode="lin" valueType="num">
                                      <p:cBhvr additive="base">
                                        <p:cTn id="157" dur="4000" fill="hold"/>
                                        <p:tgtEl>
                                          <p:spTgt spid="11"/>
                                        </p:tgtEl>
                                        <p:attrNameLst>
                                          <p:attrName>ppt_x</p:attrName>
                                        </p:attrNameLst>
                                      </p:cBhvr>
                                      <p:tavLst>
                                        <p:tav tm="0">
                                          <p:val>
                                            <p:strVal val="#ppt_x"/>
                                          </p:val>
                                        </p:tav>
                                        <p:tav tm="100000">
                                          <p:val>
                                            <p:strVal val="#ppt_x"/>
                                          </p:val>
                                        </p:tav>
                                      </p:tavLst>
                                    </p:anim>
                                    <p:anim calcmode="lin" valueType="num">
                                      <p:cBhvr additive="base">
                                        <p:cTn id="158" dur="4000" fill="hold"/>
                                        <p:tgtEl>
                                          <p:spTgt spid="11"/>
                                        </p:tgtEl>
                                        <p:attrNameLst>
                                          <p:attrName>ppt_y</p:attrName>
                                        </p:attrNameLst>
                                      </p:cBhvr>
                                      <p:tavLst>
                                        <p:tav tm="0">
                                          <p:val>
                                            <p:strVal val="0-#ppt_h/2"/>
                                          </p:val>
                                        </p:tav>
                                        <p:tav tm="100000">
                                          <p:val>
                                            <p:strVal val="#ppt_y"/>
                                          </p:val>
                                        </p:tav>
                                      </p:tavLst>
                                    </p:anim>
                                  </p:childTnLst>
                                </p:cTn>
                              </p:par>
                              <p:par>
                                <p:cTn id="159" presetID="3" presetClass="entr" presetSubtype="10"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Effect transition="in" filter="blinds(horizontal)">
                                      <p:cBhvr>
                                        <p:cTn id="161" dur="4000"/>
                                        <p:tgtEl>
                                          <p:spTgt spid="11"/>
                                        </p:tgtEl>
                                      </p:cBhvr>
                                    </p:animEffect>
                                  </p:childTnLst>
                                </p:cTn>
                              </p:par>
                              <p:par>
                                <p:cTn id="162" presetID="19" presetClass="entr" presetSubtype="5" fill="hold" grpId="2" nodeType="withEffect">
                                  <p:stCondLst>
                                    <p:cond delay="0"/>
                                  </p:stCondLst>
                                  <p:childTnLst>
                                    <p:set>
                                      <p:cBhvr>
                                        <p:cTn id="163" dur="1" fill="hold">
                                          <p:stCondLst>
                                            <p:cond delay="0"/>
                                          </p:stCondLst>
                                        </p:cTn>
                                        <p:tgtEl>
                                          <p:spTgt spid="11"/>
                                        </p:tgtEl>
                                        <p:attrNameLst>
                                          <p:attrName>style.visibility</p:attrName>
                                        </p:attrNameLst>
                                      </p:cBhvr>
                                      <p:to>
                                        <p:strVal val="visible"/>
                                      </p:to>
                                    </p:set>
                                    <p:anim calcmode="lin" valueType="num">
                                      <p:cBhvr>
                                        <p:cTn id="164" dur="4000" fill="hold"/>
                                        <p:tgtEl>
                                          <p:spTgt spid="11"/>
                                        </p:tgtEl>
                                        <p:attrNameLst>
                                          <p:attrName>ppt_w</p:attrName>
                                        </p:attrNameLst>
                                      </p:cBhvr>
                                      <p:tavLst>
                                        <p:tav tm="0">
                                          <p:val>
                                            <p:strVal val="#ppt_w"/>
                                          </p:val>
                                        </p:tav>
                                        <p:tav tm="100000">
                                          <p:val>
                                            <p:strVal val="#ppt_w"/>
                                          </p:val>
                                        </p:tav>
                                      </p:tavLst>
                                    </p:anim>
                                    <p:anim calcmode="lin" valueType="num">
                                      <p:cBhvr>
                                        <p:cTn id="165" dur="4000" fill="hold"/>
                                        <p:tgtEl>
                                          <p:spTgt spid="11"/>
                                        </p:tgtEl>
                                        <p:attrNameLst>
                                          <p:attrName>ppt_h</p:attrName>
                                        </p:attrNameLst>
                                      </p:cBhvr>
                                      <p:tavLst>
                                        <p:tav tm="0" fmla="#ppt_h*sin(2.5*pi*$)">
                                          <p:val>
                                            <p:fltVal val="0"/>
                                          </p:val>
                                        </p:tav>
                                        <p:tav tm="100000">
                                          <p:val>
                                            <p:fltVal val="1"/>
                                          </p:val>
                                        </p:tav>
                                      </p:tavLst>
                                    </p:anim>
                                  </p:childTnLst>
                                </p:cTn>
                              </p:par>
                              <p:par>
                                <p:cTn id="166" presetID="2" presetClass="exit" presetSubtype="1" fill="hold" grpId="3" nodeType="withEffect">
                                  <p:stCondLst>
                                    <p:cond delay="0"/>
                                  </p:stCondLst>
                                  <p:childTnLst>
                                    <p:anim calcmode="lin" valueType="num">
                                      <p:cBhvr additive="base">
                                        <p:cTn id="167" dur="4200"/>
                                        <p:tgtEl>
                                          <p:spTgt spid="11"/>
                                        </p:tgtEl>
                                        <p:attrNameLst>
                                          <p:attrName>ppt_x</p:attrName>
                                        </p:attrNameLst>
                                      </p:cBhvr>
                                      <p:tavLst>
                                        <p:tav tm="0">
                                          <p:val>
                                            <p:strVal val="ppt_x"/>
                                          </p:val>
                                        </p:tav>
                                        <p:tav tm="100000">
                                          <p:val>
                                            <p:strVal val="ppt_x"/>
                                          </p:val>
                                        </p:tav>
                                      </p:tavLst>
                                    </p:anim>
                                    <p:anim calcmode="lin" valueType="num">
                                      <p:cBhvr additive="base">
                                        <p:cTn id="168" dur="4200"/>
                                        <p:tgtEl>
                                          <p:spTgt spid="11"/>
                                        </p:tgtEl>
                                        <p:attrNameLst>
                                          <p:attrName>ppt_y</p:attrName>
                                        </p:attrNameLst>
                                      </p:cBhvr>
                                      <p:tavLst>
                                        <p:tav tm="0">
                                          <p:val>
                                            <p:strVal val="ppt_y"/>
                                          </p:val>
                                        </p:tav>
                                        <p:tav tm="100000">
                                          <p:val>
                                            <p:strVal val="0-ppt_h/2"/>
                                          </p:val>
                                        </p:tav>
                                      </p:tavLst>
                                    </p:anim>
                                    <p:set>
                                      <p:cBhvr>
                                        <p:cTn id="169" dur="1" fill="hold">
                                          <p:stCondLst>
                                            <p:cond delay="4199"/>
                                          </p:stCondLst>
                                        </p:cTn>
                                        <p:tgtEl>
                                          <p:spTgt spid="11"/>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12"/>
                                        </p:tgtEl>
                                        <p:attrNameLst>
                                          <p:attrName>style.visibility</p:attrName>
                                        </p:attrNameLst>
                                      </p:cBhvr>
                                      <p:to>
                                        <p:strVal val="visible"/>
                                      </p:to>
                                    </p:set>
                                    <p:anim calcmode="lin" valueType="num">
                                      <p:cBhvr additive="base">
                                        <p:cTn id="172" dur="4000" fill="hold"/>
                                        <p:tgtEl>
                                          <p:spTgt spid="12"/>
                                        </p:tgtEl>
                                        <p:attrNameLst>
                                          <p:attrName>ppt_x</p:attrName>
                                        </p:attrNameLst>
                                      </p:cBhvr>
                                      <p:tavLst>
                                        <p:tav tm="0">
                                          <p:val>
                                            <p:strVal val="#ppt_x"/>
                                          </p:val>
                                        </p:tav>
                                        <p:tav tm="100000">
                                          <p:val>
                                            <p:strVal val="#ppt_x"/>
                                          </p:val>
                                        </p:tav>
                                      </p:tavLst>
                                    </p:anim>
                                    <p:anim calcmode="lin" valueType="num">
                                      <p:cBhvr additive="base">
                                        <p:cTn id="173" dur="4000" fill="hold"/>
                                        <p:tgtEl>
                                          <p:spTgt spid="12"/>
                                        </p:tgtEl>
                                        <p:attrNameLst>
                                          <p:attrName>ppt_y</p:attrName>
                                        </p:attrNameLst>
                                      </p:cBhvr>
                                      <p:tavLst>
                                        <p:tav tm="0">
                                          <p:val>
                                            <p:strVal val="0-#ppt_h/2"/>
                                          </p:val>
                                        </p:tav>
                                        <p:tav tm="100000">
                                          <p:val>
                                            <p:strVal val="#ppt_y"/>
                                          </p:val>
                                        </p:tav>
                                      </p:tavLst>
                                    </p:anim>
                                  </p:childTnLst>
                                </p:cTn>
                              </p:par>
                              <p:par>
                                <p:cTn id="174" presetID="3" presetClass="entr" presetSubtype="10" fill="hold" grpId="1" nodeType="withEffect">
                                  <p:stCondLst>
                                    <p:cond delay="0"/>
                                  </p:stCondLst>
                                  <p:childTnLst>
                                    <p:set>
                                      <p:cBhvr>
                                        <p:cTn id="175" dur="1" fill="hold">
                                          <p:stCondLst>
                                            <p:cond delay="0"/>
                                          </p:stCondLst>
                                        </p:cTn>
                                        <p:tgtEl>
                                          <p:spTgt spid="12"/>
                                        </p:tgtEl>
                                        <p:attrNameLst>
                                          <p:attrName>style.visibility</p:attrName>
                                        </p:attrNameLst>
                                      </p:cBhvr>
                                      <p:to>
                                        <p:strVal val="visible"/>
                                      </p:to>
                                    </p:set>
                                    <p:animEffect transition="in" filter="blinds(horizontal)">
                                      <p:cBhvr>
                                        <p:cTn id="176" dur="4000"/>
                                        <p:tgtEl>
                                          <p:spTgt spid="12"/>
                                        </p:tgtEl>
                                      </p:cBhvr>
                                    </p:animEffect>
                                  </p:childTnLst>
                                </p:cTn>
                              </p:par>
                              <p:par>
                                <p:cTn id="177" presetID="19" presetClass="entr" presetSubtype="5" fill="hold" grpId="2" nodeType="withEffect">
                                  <p:stCondLst>
                                    <p:cond delay="0"/>
                                  </p:stCondLst>
                                  <p:childTnLst>
                                    <p:set>
                                      <p:cBhvr>
                                        <p:cTn id="178" dur="1" fill="hold">
                                          <p:stCondLst>
                                            <p:cond delay="0"/>
                                          </p:stCondLst>
                                        </p:cTn>
                                        <p:tgtEl>
                                          <p:spTgt spid="12"/>
                                        </p:tgtEl>
                                        <p:attrNameLst>
                                          <p:attrName>style.visibility</p:attrName>
                                        </p:attrNameLst>
                                      </p:cBhvr>
                                      <p:to>
                                        <p:strVal val="visible"/>
                                      </p:to>
                                    </p:set>
                                    <p:anim calcmode="lin" valueType="num">
                                      <p:cBhvr>
                                        <p:cTn id="179" dur="4000" fill="hold"/>
                                        <p:tgtEl>
                                          <p:spTgt spid="12"/>
                                        </p:tgtEl>
                                        <p:attrNameLst>
                                          <p:attrName>ppt_w</p:attrName>
                                        </p:attrNameLst>
                                      </p:cBhvr>
                                      <p:tavLst>
                                        <p:tav tm="0">
                                          <p:val>
                                            <p:strVal val="#ppt_w"/>
                                          </p:val>
                                        </p:tav>
                                        <p:tav tm="100000">
                                          <p:val>
                                            <p:strVal val="#ppt_w"/>
                                          </p:val>
                                        </p:tav>
                                      </p:tavLst>
                                    </p:anim>
                                    <p:anim calcmode="lin" valueType="num">
                                      <p:cBhvr>
                                        <p:cTn id="180" dur="4000" fill="hold"/>
                                        <p:tgtEl>
                                          <p:spTgt spid="12"/>
                                        </p:tgtEl>
                                        <p:attrNameLst>
                                          <p:attrName>ppt_h</p:attrName>
                                        </p:attrNameLst>
                                      </p:cBhvr>
                                      <p:tavLst>
                                        <p:tav tm="0" fmla="#ppt_h*sin(2.5*pi*$)">
                                          <p:val>
                                            <p:fltVal val="0"/>
                                          </p:val>
                                        </p:tav>
                                        <p:tav tm="100000">
                                          <p:val>
                                            <p:fltVal val="1"/>
                                          </p:val>
                                        </p:tav>
                                      </p:tavLst>
                                    </p:anim>
                                  </p:childTnLst>
                                </p:cTn>
                              </p:par>
                              <p:par>
                                <p:cTn id="181" presetID="2" presetClass="exit" presetSubtype="1" fill="hold" grpId="3" nodeType="withEffect">
                                  <p:stCondLst>
                                    <p:cond delay="0"/>
                                  </p:stCondLst>
                                  <p:childTnLst>
                                    <p:anim calcmode="lin" valueType="num">
                                      <p:cBhvr additive="base">
                                        <p:cTn id="182" dur="4200"/>
                                        <p:tgtEl>
                                          <p:spTgt spid="12"/>
                                        </p:tgtEl>
                                        <p:attrNameLst>
                                          <p:attrName>ppt_x</p:attrName>
                                        </p:attrNameLst>
                                      </p:cBhvr>
                                      <p:tavLst>
                                        <p:tav tm="0">
                                          <p:val>
                                            <p:strVal val="ppt_x"/>
                                          </p:val>
                                        </p:tav>
                                        <p:tav tm="100000">
                                          <p:val>
                                            <p:strVal val="ppt_x"/>
                                          </p:val>
                                        </p:tav>
                                      </p:tavLst>
                                    </p:anim>
                                    <p:anim calcmode="lin" valueType="num">
                                      <p:cBhvr additive="base">
                                        <p:cTn id="183" dur="4200"/>
                                        <p:tgtEl>
                                          <p:spTgt spid="12"/>
                                        </p:tgtEl>
                                        <p:attrNameLst>
                                          <p:attrName>ppt_y</p:attrName>
                                        </p:attrNameLst>
                                      </p:cBhvr>
                                      <p:tavLst>
                                        <p:tav tm="0">
                                          <p:val>
                                            <p:strVal val="ppt_y"/>
                                          </p:val>
                                        </p:tav>
                                        <p:tav tm="100000">
                                          <p:val>
                                            <p:strVal val="0-ppt_h/2"/>
                                          </p:val>
                                        </p:tav>
                                      </p:tavLst>
                                    </p:anim>
                                    <p:set>
                                      <p:cBhvr>
                                        <p:cTn id="184" dur="1" fill="hold">
                                          <p:stCondLst>
                                            <p:cond delay="4199"/>
                                          </p:stCondLst>
                                        </p:cTn>
                                        <p:tgtEl>
                                          <p:spTgt spid="12"/>
                                        </p:tgtEl>
                                        <p:attrNameLst>
                                          <p:attrName>style.visibility</p:attrName>
                                        </p:attrNameLst>
                                      </p:cBhvr>
                                      <p:to>
                                        <p:strVal val="hidden"/>
                                      </p:to>
                                    </p:set>
                                  </p:childTnLst>
                                </p:cTn>
                              </p:par>
                              <p:par>
                                <p:cTn id="185" presetID="2" presetClass="entr" presetSubtype="2" fill="hold" grpId="0" nodeType="withEffect">
                                  <p:stCondLst>
                                    <p:cond delay="0"/>
                                  </p:stCondLst>
                                  <p:childTnLst>
                                    <p:set>
                                      <p:cBhvr>
                                        <p:cTn id="186" dur="1" fill="hold">
                                          <p:stCondLst>
                                            <p:cond delay="0"/>
                                          </p:stCondLst>
                                        </p:cTn>
                                        <p:tgtEl>
                                          <p:spTgt spid="24"/>
                                        </p:tgtEl>
                                        <p:attrNameLst>
                                          <p:attrName>style.visibility</p:attrName>
                                        </p:attrNameLst>
                                      </p:cBhvr>
                                      <p:to>
                                        <p:strVal val="visible"/>
                                      </p:to>
                                    </p:set>
                                    <p:anim calcmode="lin" valueType="num">
                                      <p:cBhvr additive="base">
                                        <p:cTn id="187" dur="4000" fill="hold"/>
                                        <p:tgtEl>
                                          <p:spTgt spid="24"/>
                                        </p:tgtEl>
                                        <p:attrNameLst>
                                          <p:attrName>ppt_x</p:attrName>
                                        </p:attrNameLst>
                                      </p:cBhvr>
                                      <p:tavLst>
                                        <p:tav tm="0">
                                          <p:val>
                                            <p:strVal val="1+#ppt_w/2"/>
                                          </p:val>
                                        </p:tav>
                                        <p:tav tm="100000">
                                          <p:val>
                                            <p:strVal val="#ppt_x"/>
                                          </p:val>
                                        </p:tav>
                                      </p:tavLst>
                                    </p:anim>
                                    <p:anim calcmode="lin" valueType="num">
                                      <p:cBhvr additive="base">
                                        <p:cTn id="188" dur="4000" fill="hold"/>
                                        <p:tgtEl>
                                          <p:spTgt spid="24"/>
                                        </p:tgtEl>
                                        <p:attrNameLst>
                                          <p:attrName>ppt_y</p:attrName>
                                        </p:attrNameLst>
                                      </p:cBhvr>
                                      <p:tavLst>
                                        <p:tav tm="0">
                                          <p:val>
                                            <p:strVal val="#ppt_y"/>
                                          </p:val>
                                        </p:tav>
                                        <p:tav tm="100000">
                                          <p:val>
                                            <p:strVal val="#ppt_y"/>
                                          </p:val>
                                        </p:tav>
                                      </p:tavLst>
                                    </p:anim>
                                  </p:childTnLst>
                                </p:cTn>
                              </p:par>
                              <p:par>
                                <p:cTn id="189" presetID="3" presetClass="entr" presetSubtype="5" fill="hold" grpId="1" nodeType="withEffect">
                                  <p:stCondLst>
                                    <p:cond delay="0"/>
                                  </p:stCondLst>
                                  <p:childTnLst>
                                    <p:set>
                                      <p:cBhvr>
                                        <p:cTn id="190" dur="1" fill="hold">
                                          <p:stCondLst>
                                            <p:cond delay="0"/>
                                          </p:stCondLst>
                                        </p:cTn>
                                        <p:tgtEl>
                                          <p:spTgt spid="24"/>
                                        </p:tgtEl>
                                        <p:attrNameLst>
                                          <p:attrName>style.visibility</p:attrName>
                                        </p:attrNameLst>
                                      </p:cBhvr>
                                      <p:to>
                                        <p:strVal val="visible"/>
                                      </p:to>
                                    </p:set>
                                    <p:animEffect transition="in" filter="blinds(vertical)">
                                      <p:cBhvr>
                                        <p:cTn id="191" dur="4000"/>
                                        <p:tgtEl>
                                          <p:spTgt spid="24"/>
                                        </p:tgtEl>
                                      </p:cBhvr>
                                    </p:animEffect>
                                  </p:childTnLst>
                                </p:cTn>
                              </p:par>
                              <p:par>
                                <p:cTn id="192" presetID="19" presetClass="entr" presetSubtype="10" fill="hold" grpId="2" nodeType="withEffect">
                                  <p:stCondLst>
                                    <p:cond delay="0"/>
                                  </p:stCondLst>
                                  <p:childTnLst>
                                    <p:set>
                                      <p:cBhvr>
                                        <p:cTn id="193" dur="1" fill="hold">
                                          <p:stCondLst>
                                            <p:cond delay="0"/>
                                          </p:stCondLst>
                                        </p:cTn>
                                        <p:tgtEl>
                                          <p:spTgt spid="24"/>
                                        </p:tgtEl>
                                        <p:attrNameLst>
                                          <p:attrName>style.visibility</p:attrName>
                                        </p:attrNameLst>
                                      </p:cBhvr>
                                      <p:to>
                                        <p:strVal val="visible"/>
                                      </p:to>
                                    </p:set>
                                    <p:anim calcmode="lin" valueType="num">
                                      <p:cBhvr>
                                        <p:cTn id="194" dur="4000" fill="hold"/>
                                        <p:tgtEl>
                                          <p:spTgt spid="24"/>
                                        </p:tgtEl>
                                        <p:attrNameLst>
                                          <p:attrName>ppt_w</p:attrName>
                                        </p:attrNameLst>
                                      </p:cBhvr>
                                      <p:tavLst>
                                        <p:tav tm="0" fmla="#ppt_w*sin(2.5*pi*$)">
                                          <p:val>
                                            <p:fltVal val="0"/>
                                          </p:val>
                                        </p:tav>
                                        <p:tav tm="100000">
                                          <p:val>
                                            <p:fltVal val="1"/>
                                          </p:val>
                                        </p:tav>
                                      </p:tavLst>
                                    </p:anim>
                                    <p:anim calcmode="lin" valueType="num">
                                      <p:cBhvr>
                                        <p:cTn id="195" dur="4000" fill="hold"/>
                                        <p:tgtEl>
                                          <p:spTgt spid="24"/>
                                        </p:tgtEl>
                                        <p:attrNameLst>
                                          <p:attrName>ppt_h</p:attrName>
                                        </p:attrNameLst>
                                      </p:cBhvr>
                                      <p:tavLst>
                                        <p:tav tm="0">
                                          <p:val>
                                            <p:strVal val="#ppt_h"/>
                                          </p:val>
                                        </p:tav>
                                        <p:tav tm="100000">
                                          <p:val>
                                            <p:strVal val="#ppt_h"/>
                                          </p:val>
                                        </p:tav>
                                      </p:tavLst>
                                    </p:anim>
                                  </p:childTnLst>
                                </p:cTn>
                              </p:par>
                              <p:par>
                                <p:cTn id="196" presetID="2" presetClass="exit" presetSubtype="2" fill="hold" grpId="3" nodeType="withEffect">
                                  <p:stCondLst>
                                    <p:cond delay="0"/>
                                  </p:stCondLst>
                                  <p:childTnLst>
                                    <p:anim calcmode="lin" valueType="num">
                                      <p:cBhvr additive="base">
                                        <p:cTn id="197" dur="4400"/>
                                        <p:tgtEl>
                                          <p:spTgt spid="24"/>
                                        </p:tgtEl>
                                        <p:attrNameLst>
                                          <p:attrName>ppt_x</p:attrName>
                                        </p:attrNameLst>
                                      </p:cBhvr>
                                      <p:tavLst>
                                        <p:tav tm="0">
                                          <p:val>
                                            <p:strVal val="ppt_x"/>
                                          </p:val>
                                        </p:tav>
                                        <p:tav tm="100000">
                                          <p:val>
                                            <p:strVal val="1+ppt_w/2"/>
                                          </p:val>
                                        </p:tav>
                                      </p:tavLst>
                                    </p:anim>
                                    <p:anim calcmode="lin" valueType="num">
                                      <p:cBhvr additive="base">
                                        <p:cTn id="198" dur="4400"/>
                                        <p:tgtEl>
                                          <p:spTgt spid="24"/>
                                        </p:tgtEl>
                                        <p:attrNameLst>
                                          <p:attrName>ppt_y</p:attrName>
                                        </p:attrNameLst>
                                      </p:cBhvr>
                                      <p:tavLst>
                                        <p:tav tm="0">
                                          <p:val>
                                            <p:strVal val="ppt_y"/>
                                          </p:val>
                                        </p:tav>
                                        <p:tav tm="100000">
                                          <p:val>
                                            <p:strVal val="ppt_y"/>
                                          </p:val>
                                        </p:tav>
                                      </p:tavLst>
                                    </p:anim>
                                    <p:set>
                                      <p:cBhvr>
                                        <p:cTn id="199" dur="1" fill="hold">
                                          <p:stCondLst>
                                            <p:cond delay="4399"/>
                                          </p:stCondLst>
                                        </p:cTn>
                                        <p:tgtEl>
                                          <p:spTgt spid="24"/>
                                        </p:tgtEl>
                                        <p:attrNameLst>
                                          <p:attrName>style.visibility</p:attrName>
                                        </p:attrNameLst>
                                      </p:cBhvr>
                                      <p:to>
                                        <p:strVal val="hidden"/>
                                      </p:to>
                                    </p:set>
                                  </p:childTnLst>
                                </p:cTn>
                              </p:par>
                              <p:par>
                                <p:cTn id="200" presetID="2" presetClass="entr" presetSubtype="2" fill="hold" grpId="0"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additive="base">
                                        <p:cTn id="202" dur="4000" fill="hold"/>
                                        <p:tgtEl>
                                          <p:spTgt spid="26"/>
                                        </p:tgtEl>
                                        <p:attrNameLst>
                                          <p:attrName>ppt_x</p:attrName>
                                        </p:attrNameLst>
                                      </p:cBhvr>
                                      <p:tavLst>
                                        <p:tav tm="0">
                                          <p:val>
                                            <p:strVal val="1+#ppt_w/2"/>
                                          </p:val>
                                        </p:tav>
                                        <p:tav tm="100000">
                                          <p:val>
                                            <p:strVal val="#ppt_x"/>
                                          </p:val>
                                        </p:tav>
                                      </p:tavLst>
                                    </p:anim>
                                    <p:anim calcmode="lin" valueType="num">
                                      <p:cBhvr additive="base">
                                        <p:cTn id="203" dur="4000" fill="hold"/>
                                        <p:tgtEl>
                                          <p:spTgt spid="26"/>
                                        </p:tgtEl>
                                        <p:attrNameLst>
                                          <p:attrName>ppt_y</p:attrName>
                                        </p:attrNameLst>
                                      </p:cBhvr>
                                      <p:tavLst>
                                        <p:tav tm="0">
                                          <p:val>
                                            <p:strVal val="#ppt_y"/>
                                          </p:val>
                                        </p:tav>
                                        <p:tav tm="100000">
                                          <p:val>
                                            <p:strVal val="#ppt_y"/>
                                          </p:val>
                                        </p:tav>
                                      </p:tavLst>
                                    </p:anim>
                                  </p:childTnLst>
                                </p:cTn>
                              </p:par>
                              <p:par>
                                <p:cTn id="204" presetID="3"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Effect transition="in" filter="blinds(vertical)">
                                      <p:cBhvr>
                                        <p:cTn id="206" dur="4000"/>
                                        <p:tgtEl>
                                          <p:spTgt spid="26"/>
                                        </p:tgtEl>
                                      </p:cBhvr>
                                    </p:animEffect>
                                  </p:childTnLst>
                                </p:cTn>
                              </p:par>
                              <p:par>
                                <p:cTn id="207" presetID="19" presetClass="entr" presetSubtype="10" fill="hold" grpId="2" nodeType="withEffect">
                                  <p:stCondLst>
                                    <p:cond delay="0"/>
                                  </p:stCondLst>
                                  <p:childTnLst>
                                    <p:set>
                                      <p:cBhvr>
                                        <p:cTn id="208" dur="1" fill="hold">
                                          <p:stCondLst>
                                            <p:cond delay="0"/>
                                          </p:stCondLst>
                                        </p:cTn>
                                        <p:tgtEl>
                                          <p:spTgt spid="26"/>
                                        </p:tgtEl>
                                        <p:attrNameLst>
                                          <p:attrName>style.visibility</p:attrName>
                                        </p:attrNameLst>
                                      </p:cBhvr>
                                      <p:to>
                                        <p:strVal val="visible"/>
                                      </p:to>
                                    </p:set>
                                    <p:anim calcmode="lin" valueType="num">
                                      <p:cBhvr>
                                        <p:cTn id="209" dur="4000" fill="hold"/>
                                        <p:tgtEl>
                                          <p:spTgt spid="26"/>
                                        </p:tgtEl>
                                        <p:attrNameLst>
                                          <p:attrName>ppt_w</p:attrName>
                                        </p:attrNameLst>
                                      </p:cBhvr>
                                      <p:tavLst>
                                        <p:tav tm="0" fmla="#ppt_w*sin(2.5*pi*$)">
                                          <p:val>
                                            <p:fltVal val="0"/>
                                          </p:val>
                                        </p:tav>
                                        <p:tav tm="100000">
                                          <p:val>
                                            <p:fltVal val="1"/>
                                          </p:val>
                                        </p:tav>
                                      </p:tavLst>
                                    </p:anim>
                                    <p:anim calcmode="lin" valueType="num">
                                      <p:cBhvr>
                                        <p:cTn id="210" dur="4000" fill="hold"/>
                                        <p:tgtEl>
                                          <p:spTgt spid="26"/>
                                        </p:tgtEl>
                                        <p:attrNameLst>
                                          <p:attrName>ppt_h</p:attrName>
                                        </p:attrNameLst>
                                      </p:cBhvr>
                                      <p:tavLst>
                                        <p:tav tm="0">
                                          <p:val>
                                            <p:strVal val="#ppt_h"/>
                                          </p:val>
                                        </p:tav>
                                        <p:tav tm="100000">
                                          <p:val>
                                            <p:strVal val="#ppt_h"/>
                                          </p:val>
                                        </p:tav>
                                      </p:tavLst>
                                    </p:anim>
                                  </p:childTnLst>
                                </p:cTn>
                              </p:par>
                              <p:par>
                                <p:cTn id="211" presetID="2" presetClass="exit" presetSubtype="2" fill="hold" grpId="3" nodeType="withEffect">
                                  <p:stCondLst>
                                    <p:cond delay="0"/>
                                  </p:stCondLst>
                                  <p:childTnLst>
                                    <p:anim calcmode="lin" valueType="num">
                                      <p:cBhvr additive="base">
                                        <p:cTn id="212" dur="4200"/>
                                        <p:tgtEl>
                                          <p:spTgt spid="26"/>
                                        </p:tgtEl>
                                        <p:attrNameLst>
                                          <p:attrName>ppt_x</p:attrName>
                                        </p:attrNameLst>
                                      </p:cBhvr>
                                      <p:tavLst>
                                        <p:tav tm="0">
                                          <p:val>
                                            <p:strVal val="ppt_x"/>
                                          </p:val>
                                        </p:tav>
                                        <p:tav tm="100000">
                                          <p:val>
                                            <p:strVal val="1+ppt_w/2"/>
                                          </p:val>
                                        </p:tav>
                                      </p:tavLst>
                                    </p:anim>
                                    <p:anim calcmode="lin" valueType="num">
                                      <p:cBhvr additive="base">
                                        <p:cTn id="213" dur="4200"/>
                                        <p:tgtEl>
                                          <p:spTgt spid="26"/>
                                        </p:tgtEl>
                                        <p:attrNameLst>
                                          <p:attrName>ppt_y</p:attrName>
                                        </p:attrNameLst>
                                      </p:cBhvr>
                                      <p:tavLst>
                                        <p:tav tm="0">
                                          <p:val>
                                            <p:strVal val="ppt_y"/>
                                          </p:val>
                                        </p:tav>
                                        <p:tav tm="100000">
                                          <p:val>
                                            <p:strVal val="ppt_y"/>
                                          </p:val>
                                        </p:tav>
                                      </p:tavLst>
                                    </p:anim>
                                    <p:set>
                                      <p:cBhvr>
                                        <p:cTn id="214" dur="1" fill="hold">
                                          <p:stCondLst>
                                            <p:cond delay="4199"/>
                                          </p:stCondLst>
                                        </p:cTn>
                                        <p:tgtEl>
                                          <p:spTgt spid="26"/>
                                        </p:tgtEl>
                                        <p:attrNameLst>
                                          <p:attrName>style.visibility</p:attrName>
                                        </p:attrNameLst>
                                      </p:cBhvr>
                                      <p:to>
                                        <p:strVal val="hidden"/>
                                      </p:to>
                                    </p:set>
                                  </p:childTnLst>
                                </p:cTn>
                              </p:par>
                              <p:par>
                                <p:cTn id="215" presetID="2" presetClass="entr" presetSubtype="2" fill="hold" grpId="0" nodeType="withEffect">
                                  <p:stCondLst>
                                    <p:cond delay="0"/>
                                  </p:stCondLst>
                                  <p:childTnLst>
                                    <p:set>
                                      <p:cBhvr>
                                        <p:cTn id="216" dur="1" fill="hold">
                                          <p:stCondLst>
                                            <p:cond delay="0"/>
                                          </p:stCondLst>
                                        </p:cTn>
                                        <p:tgtEl>
                                          <p:spTgt spid="25"/>
                                        </p:tgtEl>
                                        <p:attrNameLst>
                                          <p:attrName>style.visibility</p:attrName>
                                        </p:attrNameLst>
                                      </p:cBhvr>
                                      <p:to>
                                        <p:strVal val="visible"/>
                                      </p:to>
                                    </p:set>
                                    <p:anim calcmode="lin" valueType="num">
                                      <p:cBhvr additive="base">
                                        <p:cTn id="217" dur="4000" fill="hold"/>
                                        <p:tgtEl>
                                          <p:spTgt spid="25"/>
                                        </p:tgtEl>
                                        <p:attrNameLst>
                                          <p:attrName>ppt_x</p:attrName>
                                        </p:attrNameLst>
                                      </p:cBhvr>
                                      <p:tavLst>
                                        <p:tav tm="0">
                                          <p:val>
                                            <p:strVal val="1+#ppt_w/2"/>
                                          </p:val>
                                        </p:tav>
                                        <p:tav tm="100000">
                                          <p:val>
                                            <p:strVal val="#ppt_x"/>
                                          </p:val>
                                        </p:tav>
                                      </p:tavLst>
                                    </p:anim>
                                    <p:anim calcmode="lin" valueType="num">
                                      <p:cBhvr additive="base">
                                        <p:cTn id="218" dur="4000" fill="hold"/>
                                        <p:tgtEl>
                                          <p:spTgt spid="25"/>
                                        </p:tgtEl>
                                        <p:attrNameLst>
                                          <p:attrName>ppt_y</p:attrName>
                                        </p:attrNameLst>
                                      </p:cBhvr>
                                      <p:tavLst>
                                        <p:tav tm="0">
                                          <p:val>
                                            <p:strVal val="#ppt_y"/>
                                          </p:val>
                                        </p:tav>
                                        <p:tav tm="100000">
                                          <p:val>
                                            <p:strVal val="#ppt_y"/>
                                          </p:val>
                                        </p:tav>
                                      </p:tavLst>
                                    </p:anim>
                                  </p:childTnLst>
                                </p:cTn>
                              </p:par>
                              <p:par>
                                <p:cTn id="219" presetID="3" presetClass="entr" presetSubtype="5" fill="hold" grpId="1" nodeType="withEffect">
                                  <p:stCondLst>
                                    <p:cond delay="0"/>
                                  </p:stCondLst>
                                  <p:childTnLst>
                                    <p:set>
                                      <p:cBhvr>
                                        <p:cTn id="220" dur="1" fill="hold">
                                          <p:stCondLst>
                                            <p:cond delay="0"/>
                                          </p:stCondLst>
                                        </p:cTn>
                                        <p:tgtEl>
                                          <p:spTgt spid="25"/>
                                        </p:tgtEl>
                                        <p:attrNameLst>
                                          <p:attrName>style.visibility</p:attrName>
                                        </p:attrNameLst>
                                      </p:cBhvr>
                                      <p:to>
                                        <p:strVal val="visible"/>
                                      </p:to>
                                    </p:set>
                                    <p:animEffect transition="in" filter="blinds(vertical)">
                                      <p:cBhvr>
                                        <p:cTn id="221" dur="4000"/>
                                        <p:tgtEl>
                                          <p:spTgt spid="25"/>
                                        </p:tgtEl>
                                      </p:cBhvr>
                                    </p:animEffect>
                                  </p:childTnLst>
                                </p:cTn>
                              </p:par>
                              <p:par>
                                <p:cTn id="222" presetID="19" presetClass="entr" presetSubtype="10" fill="hold" grpId="2" nodeType="withEffect">
                                  <p:stCondLst>
                                    <p:cond delay="0"/>
                                  </p:stCondLst>
                                  <p:childTnLst>
                                    <p:set>
                                      <p:cBhvr>
                                        <p:cTn id="223" dur="1" fill="hold">
                                          <p:stCondLst>
                                            <p:cond delay="0"/>
                                          </p:stCondLst>
                                        </p:cTn>
                                        <p:tgtEl>
                                          <p:spTgt spid="25"/>
                                        </p:tgtEl>
                                        <p:attrNameLst>
                                          <p:attrName>style.visibility</p:attrName>
                                        </p:attrNameLst>
                                      </p:cBhvr>
                                      <p:to>
                                        <p:strVal val="visible"/>
                                      </p:to>
                                    </p:set>
                                    <p:anim calcmode="lin" valueType="num">
                                      <p:cBhvr>
                                        <p:cTn id="224" dur="4000" fill="hold"/>
                                        <p:tgtEl>
                                          <p:spTgt spid="25"/>
                                        </p:tgtEl>
                                        <p:attrNameLst>
                                          <p:attrName>ppt_w</p:attrName>
                                        </p:attrNameLst>
                                      </p:cBhvr>
                                      <p:tavLst>
                                        <p:tav tm="0" fmla="#ppt_w*sin(2.5*pi*$)">
                                          <p:val>
                                            <p:fltVal val="0"/>
                                          </p:val>
                                        </p:tav>
                                        <p:tav tm="100000">
                                          <p:val>
                                            <p:fltVal val="1"/>
                                          </p:val>
                                        </p:tav>
                                      </p:tavLst>
                                    </p:anim>
                                    <p:anim calcmode="lin" valueType="num">
                                      <p:cBhvr>
                                        <p:cTn id="225" dur="4000" fill="hold"/>
                                        <p:tgtEl>
                                          <p:spTgt spid="25"/>
                                        </p:tgtEl>
                                        <p:attrNameLst>
                                          <p:attrName>ppt_h</p:attrName>
                                        </p:attrNameLst>
                                      </p:cBhvr>
                                      <p:tavLst>
                                        <p:tav tm="0">
                                          <p:val>
                                            <p:strVal val="#ppt_h"/>
                                          </p:val>
                                        </p:tav>
                                        <p:tav tm="100000">
                                          <p:val>
                                            <p:strVal val="#ppt_h"/>
                                          </p:val>
                                        </p:tav>
                                      </p:tavLst>
                                    </p:anim>
                                  </p:childTnLst>
                                </p:cTn>
                              </p:par>
                              <p:par>
                                <p:cTn id="226" presetID="2" presetClass="exit" presetSubtype="2" fill="hold" grpId="3" nodeType="withEffect">
                                  <p:stCondLst>
                                    <p:cond delay="0"/>
                                  </p:stCondLst>
                                  <p:childTnLst>
                                    <p:anim calcmode="lin" valueType="num">
                                      <p:cBhvr additive="base">
                                        <p:cTn id="227" dur="4200"/>
                                        <p:tgtEl>
                                          <p:spTgt spid="25"/>
                                        </p:tgtEl>
                                        <p:attrNameLst>
                                          <p:attrName>ppt_x</p:attrName>
                                        </p:attrNameLst>
                                      </p:cBhvr>
                                      <p:tavLst>
                                        <p:tav tm="0">
                                          <p:val>
                                            <p:strVal val="ppt_x"/>
                                          </p:val>
                                        </p:tav>
                                        <p:tav tm="100000">
                                          <p:val>
                                            <p:strVal val="1+ppt_w/2"/>
                                          </p:val>
                                        </p:tav>
                                      </p:tavLst>
                                    </p:anim>
                                    <p:anim calcmode="lin" valueType="num">
                                      <p:cBhvr additive="base">
                                        <p:cTn id="228" dur="4200"/>
                                        <p:tgtEl>
                                          <p:spTgt spid="25"/>
                                        </p:tgtEl>
                                        <p:attrNameLst>
                                          <p:attrName>ppt_y</p:attrName>
                                        </p:attrNameLst>
                                      </p:cBhvr>
                                      <p:tavLst>
                                        <p:tav tm="0">
                                          <p:val>
                                            <p:strVal val="ppt_y"/>
                                          </p:val>
                                        </p:tav>
                                        <p:tav tm="100000">
                                          <p:val>
                                            <p:strVal val="ppt_y"/>
                                          </p:val>
                                        </p:tav>
                                      </p:tavLst>
                                    </p:anim>
                                    <p:set>
                                      <p:cBhvr>
                                        <p:cTn id="229" dur="1" fill="hold">
                                          <p:stCondLst>
                                            <p:cond delay="4199"/>
                                          </p:stCondLst>
                                        </p:cTn>
                                        <p:tgtEl>
                                          <p:spTgt spid="25"/>
                                        </p:tgtEl>
                                        <p:attrNameLst>
                                          <p:attrName>style.visibility</p:attrName>
                                        </p:attrNameLst>
                                      </p:cBhvr>
                                      <p:to>
                                        <p:strVal val="hidden"/>
                                      </p:to>
                                    </p:set>
                                  </p:childTnLst>
                                </p:cTn>
                              </p:par>
                              <p:par>
                                <p:cTn id="230" presetID="2" presetClass="entr" presetSubtype="2" fill="hold" grpId="0" nodeType="withEffect">
                                  <p:stCondLst>
                                    <p:cond delay="0"/>
                                  </p:stCondLst>
                                  <p:childTnLst>
                                    <p:set>
                                      <p:cBhvr>
                                        <p:cTn id="231" dur="1" fill="hold">
                                          <p:stCondLst>
                                            <p:cond delay="0"/>
                                          </p:stCondLst>
                                        </p:cTn>
                                        <p:tgtEl>
                                          <p:spTgt spid="29"/>
                                        </p:tgtEl>
                                        <p:attrNameLst>
                                          <p:attrName>style.visibility</p:attrName>
                                        </p:attrNameLst>
                                      </p:cBhvr>
                                      <p:to>
                                        <p:strVal val="visible"/>
                                      </p:to>
                                    </p:set>
                                    <p:anim calcmode="lin" valueType="num">
                                      <p:cBhvr additive="base">
                                        <p:cTn id="232" dur="4000" fill="hold"/>
                                        <p:tgtEl>
                                          <p:spTgt spid="29"/>
                                        </p:tgtEl>
                                        <p:attrNameLst>
                                          <p:attrName>ppt_x</p:attrName>
                                        </p:attrNameLst>
                                      </p:cBhvr>
                                      <p:tavLst>
                                        <p:tav tm="0">
                                          <p:val>
                                            <p:strVal val="1+#ppt_w/2"/>
                                          </p:val>
                                        </p:tav>
                                        <p:tav tm="100000">
                                          <p:val>
                                            <p:strVal val="#ppt_x"/>
                                          </p:val>
                                        </p:tav>
                                      </p:tavLst>
                                    </p:anim>
                                    <p:anim calcmode="lin" valueType="num">
                                      <p:cBhvr additive="base">
                                        <p:cTn id="233" dur="4000" fill="hold"/>
                                        <p:tgtEl>
                                          <p:spTgt spid="29"/>
                                        </p:tgtEl>
                                        <p:attrNameLst>
                                          <p:attrName>ppt_y</p:attrName>
                                        </p:attrNameLst>
                                      </p:cBhvr>
                                      <p:tavLst>
                                        <p:tav tm="0">
                                          <p:val>
                                            <p:strVal val="#ppt_y"/>
                                          </p:val>
                                        </p:tav>
                                        <p:tav tm="100000">
                                          <p:val>
                                            <p:strVal val="#ppt_y"/>
                                          </p:val>
                                        </p:tav>
                                      </p:tavLst>
                                    </p:anim>
                                  </p:childTnLst>
                                </p:cTn>
                              </p:par>
                              <p:par>
                                <p:cTn id="234" presetID="3" presetClass="entr" presetSubtype="5" fill="hold" grpId="1" nodeType="withEffect">
                                  <p:stCondLst>
                                    <p:cond delay="0"/>
                                  </p:stCondLst>
                                  <p:childTnLst>
                                    <p:set>
                                      <p:cBhvr>
                                        <p:cTn id="235" dur="1" fill="hold">
                                          <p:stCondLst>
                                            <p:cond delay="0"/>
                                          </p:stCondLst>
                                        </p:cTn>
                                        <p:tgtEl>
                                          <p:spTgt spid="29"/>
                                        </p:tgtEl>
                                        <p:attrNameLst>
                                          <p:attrName>style.visibility</p:attrName>
                                        </p:attrNameLst>
                                      </p:cBhvr>
                                      <p:to>
                                        <p:strVal val="visible"/>
                                      </p:to>
                                    </p:set>
                                    <p:animEffect transition="in" filter="blinds(vertical)">
                                      <p:cBhvr>
                                        <p:cTn id="236" dur="4000"/>
                                        <p:tgtEl>
                                          <p:spTgt spid="29"/>
                                        </p:tgtEl>
                                      </p:cBhvr>
                                    </p:animEffect>
                                  </p:childTnLst>
                                </p:cTn>
                              </p:par>
                              <p:par>
                                <p:cTn id="237" presetID="19" presetClass="entr" presetSubtype="10" fill="hold" grpId="2" nodeType="withEffect">
                                  <p:stCondLst>
                                    <p:cond delay="0"/>
                                  </p:stCondLst>
                                  <p:childTnLst>
                                    <p:set>
                                      <p:cBhvr>
                                        <p:cTn id="238" dur="1" fill="hold">
                                          <p:stCondLst>
                                            <p:cond delay="0"/>
                                          </p:stCondLst>
                                        </p:cTn>
                                        <p:tgtEl>
                                          <p:spTgt spid="29"/>
                                        </p:tgtEl>
                                        <p:attrNameLst>
                                          <p:attrName>style.visibility</p:attrName>
                                        </p:attrNameLst>
                                      </p:cBhvr>
                                      <p:to>
                                        <p:strVal val="visible"/>
                                      </p:to>
                                    </p:set>
                                    <p:anim calcmode="lin" valueType="num">
                                      <p:cBhvr>
                                        <p:cTn id="239" dur="4000" fill="hold"/>
                                        <p:tgtEl>
                                          <p:spTgt spid="29"/>
                                        </p:tgtEl>
                                        <p:attrNameLst>
                                          <p:attrName>ppt_w</p:attrName>
                                        </p:attrNameLst>
                                      </p:cBhvr>
                                      <p:tavLst>
                                        <p:tav tm="0" fmla="#ppt_w*sin(2.5*pi*$)">
                                          <p:val>
                                            <p:fltVal val="0"/>
                                          </p:val>
                                        </p:tav>
                                        <p:tav tm="100000">
                                          <p:val>
                                            <p:fltVal val="1"/>
                                          </p:val>
                                        </p:tav>
                                      </p:tavLst>
                                    </p:anim>
                                    <p:anim calcmode="lin" valueType="num">
                                      <p:cBhvr>
                                        <p:cTn id="240" dur="4000" fill="hold"/>
                                        <p:tgtEl>
                                          <p:spTgt spid="29"/>
                                        </p:tgtEl>
                                        <p:attrNameLst>
                                          <p:attrName>ppt_h</p:attrName>
                                        </p:attrNameLst>
                                      </p:cBhvr>
                                      <p:tavLst>
                                        <p:tav tm="0">
                                          <p:val>
                                            <p:strVal val="#ppt_h"/>
                                          </p:val>
                                        </p:tav>
                                        <p:tav tm="100000">
                                          <p:val>
                                            <p:strVal val="#ppt_h"/>
                                          </p:val>
                                        </p:tav>
                                      </p:tavLst>
                                    </p:anim>
                                  </p:childTnLst>
                                </p:cTn>
                              </p:par>
                              <p:par>
                                <p:cTn id="241" presetID="2" presetClass="exit" presetSubtype="2" fill="hold" grpId="3" nodeType="withEffect">
                                  <p:stCondLst>
                                    <p:cond delay="0"/>
                                  </p:stCondLst>
                                  <p:childTnLst>
                                    <p:anim calcmode="lin" valueType="num">
                                      <p:cBhvr additive="base">
                                        <p:cTn id="242" dur="4000"/>
                                        <p:tgtEl>
                                          <p:spTgt spid="29"/>
                                        </p:tgtEl>
                                        <p:attrNameLst>
                                          <p:attrName>ppt_x</p:attrName>
                                        </p:attrNameLst>
                                      </p:cBhvr>
                                      <p:tavLst>
                                        <p:tav tm="0">
                                          <p:val>
                                            <p:strVal val="ppt_x"/>
                                          </p:val>
                                        </p:tav>
                                        <p:tav tm="100000">
                                          <p:val>
                                            <p:strVal val="1+ppt_w/2"/>
                                          </p:val>
                                        </p:tav>
                                      </p:tavLst>
                                    </p:anim>
                                    <p:anim calcmode="lin" valueType="num">
                                      <p:cBhvr additive="base">
                                        <p:cTn id="243" dur="4000"/>
                                        <p:tgtEl>
                                          <p:spTgt spid="29"/>
                                        </p:tgtEl>
                                        <p:attrNameLst>
                                          <p:attrName>ppt_y</p:attrName>
                                        </p:attrNameLst>
                                      </p:cBhvr>
                                      <p:tavLst>
                                        <p:tav tm="0">
                                          <p:val>
                                            <p:strVal val="ppt_y"/>
                                          </p:val>
                                        </p:tav>
                                        <p:tav tm="100000">
                                          <p:val>
                                            <p:strVal val="ppt_y"/>
                                          </p:val>
                                        </p:tav>
                                      </p:tavLst>
                                    </p:anim>
                                    <p:set>
                                      <p:cBhvr>
                                        <p:cTn id="244" dur="1" fill="hold">
                                          <p:stCondLst>
                                            <p:cond delay="3999"/>
                                          </p:stCondLst>
                                        </p:cTn>
                                        <p:tgtEl>
                                          <p:spTgt spid="29"/>
                                        </p:tgtEl>
                                        <p:attrNameLst>
                                          <p:attrName>style.visibility</p:attrName>
                                        </p:attrNameLst>
                                      </p:cBhvr>
                                      <p:to>
                                        <p:strVal val="hidden"/>
                                      </p:to>
                                    </p:set>
                                  </p:childTnLst>
                                </p:cTn>
                              </p:par>
                              <p:par>
                                <p:cTn id="245" presetID="2" presetClass="entr" presetSubtype="2" fill="hold" grpId="0" nodeType="withEffect">
                                  <p:stCondLst>
                                    <p:cond delay="0"/>
                                  </p:stCondLst>
                                  <p:childTnLst>
                                    <p:set>
                                      <p:cBhvr>
                                        <p:cTn id="246" dur="1" fill="hold">
                                          <p:stCondLst>
                                            <p:cond delay="0"/>
                                          </p:stCondLst>
                                        </p:cTn>
                                        <p:tgtEl>
                                          <p:spTgt spid="27"/>
                                        </p:tgtEl>
                                        <p:attrNameLst>
                                          <p:attrName>style.visibility</p:attrName>
                                        </p:attrNameLst>
                                      </p:cBhvr>
                                      <p:to>
                                        <p:strVal val="visible"/>
                                      </p:to>
                                    </p:set>
                                    <p:anim calcmode="lin" valueType="num">
                                      <p:cBhvr additive="base">
                                        <p:cTn id="247" dur="4000" fill="hold"/>
                                        <p:tgtEl>
                                          <p:spTgt spid="27"/>
                                        </p:tgtEl>
                                        <p:attrNameLst>
                                          <p:attrName>ppt_x</p:attrName>
                                        </p:attrNameLst>
                                      </p:cBhvr>
                                      <p:tavLst>
                                        <p:tav tm="0">
                                          <p:val>
                                            <p:strVal val="1+#ppt_w/2"/>
                                          </p:val>
                                        </p:tav>
                                        <p:tav tm="100000">
                                          <p:val>
                                            <p:strVal val="#ppt_x"/>
                                          </p:val>
                                        </p:tav>
                                      </p:tavLst>
                                    </p:anim>
                                    <p:anim calcmode="lin" valueType="num">
                                      <p:cBhvr additive="base">
                                        <p:cTn id="248" dur="4000" fill="hold"/>
                                        <p:tgtEl>
                                          <p:spTgt spid="27"/>
                                        </p:tgtEl>
                                        <p:attrNameLst>
                                          <p:attrName>ppt_y</p:attrName>
                                        </p:attrNameLst>
                                      </p:cBhvr>
                                      <p:tavLst>
                                        <p:tav tm="0">
                                          <p:val>
                                            <p:strVal val="#ppt_y"/>
                                          </p:val>
                                        </p:tav>
                                        <p:tav tm="100000">
                                          <p:val>
                                            <p:strVal val="#ppt_y"/>
                                          </p:val>
                                        </p:tav>
                                      </p:tavLst>
                                    </p:anim>
                                  </p:childTnLst>
                                </p:cTn>
                              </p:par>
                              <p:par>
                                <p:cTn id="249" presetID="3" presetClass="entr" presetSubtype="5" fill="hold" grpId="1" nodeType="withEffect">
                                  <p:stCondLst>
                                    <p:cond delay="0"/>
                                  </p:stCondLst>
                                  <p:childTnLst>
                                    <p:set>
                                      <p:cBhvr>
                                        <p:cTn id="250" dur="1" fill="hold">
                                          <p:stCondLst>
                                            <p:cond delay="0"/>
                                          </p:stCondLst>
                                        </p:cTn>
                                        <p:tgtEl>
                                          <p:spTgt spid="27"/>
                                        </p:tgtEl>
                                        <p:attrNameLst>
                                          <p:attrName>style.visibility</p:attrName>
                                        </p:attrNameLst>
                                      </p:cBhvr>
                                      <p:to>
                                        <p:strVal val="visible"/>
                                      </p:to>
                                    </p:set>
                                    <p:animEffect transition="in" filter="blinds(vertical)">
                                      <p:cBhvr>
                                        <p:cTn id="251" dur="4000"/>
                                        <p:tgtEl>
                                          <p:spTgt spid="27"/>
                                        </p:tgtEl>
                                      </p:cBhvr>
                                    </p:animEffect>
                                  </p:childTnLst>
                                </p:cTn>
                              </p:par>
                              <p:par>
                                <p:cTn id="252" presetID="19" presetClass="entr" presetSubtype="10" fill="hold" grpId="2" nodeType="withEffect">
                                  <p:stCondLst>
                                    <p:cond delay="0"/>
                                  </p:stCondLst>
                                  <p:childTnLst>
                                    <p:set>
                                      <p:cBhvr>
                                        <p:cTn id="253" dur="1" fill="hold">
                                          <p:stCondLst>
                                            <p:cond delay="0"/>
                                          </p:stCondLst>
                                        </p:cTn>
                                        <p:tgtEl>
                                          <p:spTgt spid="27"/>
                                        </p:tgtEl>
                                        <p:attrNameLst>
                                          <p:attrName>style.visibility</p:attrName>
                                        </p:attrNameLst>
                                      </p:cBhvr>
                                      <p:to>
                                        <p:strVal val="visible"/>
                                      </p:to>
                                    </p:set>
                                    <p:anim calcmode="lin" valueType="num">
                                      <p:cBhvr>
                                        <p:cTn id="254" dur="4000" fill="hold"/>
                                        <p:tgtEl>
                                          <p:spTgt spid="27"/>
                                        </p:tgtEl>
                                        <p:attrNameLst>
                                          <p:attrName>ppt_w</p:attrName>
                                        </p:attrNameLst>
                                      </p:cBhvr>
                                      <p:tavLst>
                                        <p:tav tm="0" fmla="#ppt_w*sin(2.5*pi*$)">
                                          <p:val>
                                            <p:fltVal val="0"/>
                                          </p:val>
                                        </p:tav>
                                        <p:tav tm="100000">
                                          <p:val>
                                            <p:fltVal val="1"/>
                                          </p:val>
                                        </p:tav>
                                      </p:tavLst>
                                    </p:anim>
                                    <p:anim calcmode="lin" valueType="num">
                                      <p:cBhvr>
                                        <p:cTn id="255" dur="4000" fill="hold"/>
                                        <p:tgtEl>
                                          <p:spTgt spid="27"/>
                                        </p:tgtEl>
                                        <p:attrNameLst>
                                          <p:attrName>ppt_h</p:attrName>
                                        </p:attrNameLst>
                                      </p:cBhvr>
                                      <p:tavLst>
                                        <p:tav tm="0">
                                          <p:val>
                                            <p:strVal val="#ppt_h"/>
                                          </p:val>
                                        </p:tav>
                                        <p:tav tm="100000">
                                          <p:val>
                                            <p:strVal val="#ppt_h"/>
                                          </p:val>
                                        </p:tav>
                                      </p:tavLst>
                                    </p:anim>
                                  </p:childTnLst>
                                </p:cTn>
                              </p:par>
                              <p:par>
                                <p:cTn id="256" presetID="2" presetClass="exit" presetSubtype="2" fill="hold" grpId="3" nodeType="withEffect">
                                  <p:stCondLst>
                                    <p:cond delay="0"/>
                                  </p:stCondLst>
                                  <p:childTnLst>
                                    <p:anim calcmode="lin" valueType="num">
                                      <p:cBhvr additive="base">
                                        <p:cTn id="257" dur="4000"/>
                                        <p:tgtEl>
                                          <p:spTgt spid="27"/>
                                        </p:tgtEl>
                                        <p:attrNameLst>
                                          <p:attrName>ppt_x</p:attrName>
                                        </p:attrNameLst>
                                      </p:cBhvr>
                                      <p:tavLst>
                                        <p:tav tm="0">
                                          <p:val>
                                            <p:strVal val="ppt_x"/>
                                          </p:val>
                                        </p:tav>
                                        <p:tav tm="100000">
                                          <p:val>
                                            <p:strVal val="1+ppt_w/2"/>
                                          </p:val>
                                        </p:tav>
                                      </p:tavLst>
                                    </p:anim>
                                    <p:anim calcmode="lin" valueType="num">
                                      <p:cBhvr additive="base">
                                        <p:cTn id="258" dur="4000"/>
                                        <p:tgtEl>
                                          <p:spTgt spid="27"/>
                                        </p:tgtEl>
                                        <p:attrNameLst>
                                          <p:attrName>ppt_y</p:attrName>
                                        </p:attrNameLst>
                                      </p:cBhvr>
                                      <p:tavLst>
                                        <p:tav tm="0">
                                          <p:val>
                                            <p:strVal val="ppt_y"/>
                                          </p:val>
                                        </p:tav>
                                        <p:tav tm="100000">
                                          <p:val>
                                            <p:strVal val="ppt_y"/>
                                          </p:val>
                                        </p:tav>
                                      </p:tavLst>
                                    </p:anim>
                                    <p:set>
                                      <p:cBhvr>
                                        <p:cTn id="259" dur="1" fill="hold">
                                          <p:stCondLst>
                                            <p:cond delay="3999"/>
                                          </p:stCondLst>
                                        </p:cTn>
                                        <p:tgtEl>
                                          <p:spTgt spid="27"/>
                                        </p:tgtEl>
                                        <p:attrNameLst>
                                          <p:attrName>style.visibility</p:attrName>
                                        </p:attrNameLst>
                                      </p:cBhvr>
                                      <p:to>
                                        <p:strVal val="hidden"/>
                                      </p:to>
                                    </p:set>
                                  </p:childTnLst>
                                </p:cTn>
                              </p:par>
                              <p:par>
                                <p:cTn id="260" presetID="2" presetClass="entr" presetSubtype="2" fill="hold" grpId="0" nodeType="withEffect">
                                  <p:stCondLst>
                                    <p:cond delay="0"/>
                                  </p:stCondLst>
                                  <p:childTnLst>
                                    <p:set>
                                      <p:cBhvr>
                                        <p:cTn id="261" dur="1" fill="hold">
                                          <p:stCondLst>
                                            <p:cond delay="0"/>
                                          </p:stCondLst>
                                        </p:cTn>
                                        <p:tgtEl>
                                          <p:spTgt spid="28"/>
                                        </p:tgtEl>
                                        <p:attrNameLst>
                                          <p:attrName>style.visibility</p:attrName>
                                        </p:attrNameLst>
                                      </p:cBhvr>
                                      <p:to>
                                        <p:strVal val="visible"/>
                                      </p:to>
                                    </p:set>
                                    <p:anim calcmode="lin" valueType="num">
                                      <p:cBhvr additive="base">
                                        <p:cTn id="262" dur="4000" fill="hold"/>
                                        <p:tgtEl>
                                          <p:spTgt spid="28"/>
                                        </p:tgtEl>
                                        <p:attrNameLst>
                                          <p:attrName>ppt_x</p:attrName>
                                        </p:attrNameLst>
                                      </p:cBhvr>
                                      <p:tavLst>
                                        <p:tav tm="0">
                                          <p:val>
                                            <p:strVal val="1+#ppt_w/2"/>
                                          </p:val>
                                        </p:tav>
                                        <p:tav tm="100000">
                                          <p:val>
                                            <p:strVal val="#ppt_x"/>
                                          </p:val>
                                        </p:tav>
                                      </p:tavLst>
                                    </p:anim>
                                    <p:anim calcmode="lin" valueType="num">
                                      <p:cBhvr additive="base">
                                        <p:cTn id="263" dur="4000" fill="hold"/>
                                        <p:tgtEl>
                                          <p:spTgt spid="28"/>
                                        </p:tgtEl>
                                        <p:attrNameLst>
                                          <p:attrName>ppt_y</p:attrName>
                                        </p:attrNameLst>
                                      </p:cBhvr>
                                      <p:tavLst>
                                        <p:tav tm="0">
                                          <p:val>
                                            <p:strVal val="#ppt_y"/>
                                          </p:val>
                                        </p:tav>
                                        <p:tav tm="100000">
                                          <p:val>
                                            <p:strVal val="#ppt_y"/>
                                          </p:val>
                                        </p:tav>
                                      </p:tavLst>
                                    </p:anim>
                                  </p:childTnLst>
                                </p:cTn>
                              </p:par>
                              <p:par>
                                <p:cTn id="264" presetID="3" presetClass="entr" presetSubtype="5" fill="hold" grpId="1" nodeType="withEffect">
                                  <p:stCondLst>
                                    <p:cond delay="0"/>
                                  </p:stCondLst>
                                  <p:childTnLst>
                                    <p:set>
                                      <p:cBhvr>
                                        <p:cTn id="265" dur="1" fill="hold">
                                          <p:stCondLst>
                                            <p:cond delay="0"/>
                                          </p:stCondLst>
                                        </p:cTn>
                                        <p:tgtEl>
                                          <p:spTgt spid="28"/>
                                        </p:tgtEl>
                                        <p:attrNameLst>
                                          <p:attrName>style.visibility</p:attrName>
                                        </p:attrNameLst>
                                      </p:cBhvr>
                                      <p:to>
                                        <p:strVal val="visible"/>
                                      </p:to>
                                    </p:set>
                                    <p:animEffect transition="in" filter="blinds(vertical)">
                                      <p:cBhvr>
                                        <p:cTn id="266" dur="4000"/>
                                        <p:tgtEl>
                                          <p:spTgt spid="28"/>
                                        </p:tgtEl>
                                      </p:cBhvr>
                                    </p:animEffect>
                                  </p:childTnLst>
                                </p:cTn>
                              </p:par>
                              <p:par>
                                <p:cTn id="267" presetID="19" presetClass="entr" presetSubtype="10" fill="hold" grpId="2" nodeType="withEffect">
                                  <p:stCondLst>
                                    <p:cond delay="0"/>
                                  </p:stCondLst>
                                  <p:childTnLst>
                                    <p:set>
                                      <p:cBhvr>
                                        <p:cTn id="268" dur="1" fill="hold">
                                          <p:stCondLst>
                                            <p:cond delay="0"/>
                                          </p:stCondLst>
                                        </p:cTn>
                                        <p:tgtEl>
                                          <p:spTgt spid="28"/>
                                        </p:tgtEl>
                                        <p:attrNameLst>
                                          <p:attrName>style.visibility</p:attrName>
                                        </p:attrNameLst>
                                      </p:cBhvr>
                                      <p:to>
                                        <p:strVal val="visible"/>
                                      </p:to>
                                    </p:set>
                                    <p:anim calcmode="lin" valueType="num">
                                      <p:cBhvr>
                                        <p:cTn id="269" dur="4000" fill="hold"/>
                                        <p:tgtEl>
                                          <p:spTgt spid="28"/>
                                        </p:tgtEl>
                                        <p:attrNameLst>
                                          <p:attrName>ppt_w</p:attrName>
                                        </p:attrNameLst>
                                      </p:cBhvr>
                                      <p:tavLst>
                                        <p:tav tm="0" fmla="#ppt_w*sin(2.5*pi*$)">
                                          <p:val>
                                            <p:fltVal val="0"/>
                                          </p:val>
                                        </p:tav>
                                        <p:tav tm="100000">
                                          <p:val>
                                            <p:fltVal val="1"/>
                                          </p:val>
                                        </p:tav>
                                      </p:tavLst>
                                    </p:anim>
                                    <p:anim calcmode="lin" valueType="num">
                                      <p:cBhvr>
                                        <p:cTn id="270" dur="4000" fill="hold"/>
                                        <p:tgtEl>
                                          <p:spTgt spid="28"/>
                                        </p:tgtEl>
                                        <p:attrNameLst>
                                          <p:attrName>ppt_h</p:attrName>
                                        </p:attrNameLst>
                                      </p:cBhvr>
                                      <p:tavLst>
                                        <p:tav tm="0">
                                          <p:val>
                                            <p:strVal val="#ppt_h"/>
                                          </p:val>
                                        </p:tav>
                                        <p:tav tm="100000">
                                          <p:val>
                                            <p:strVal val="#ppt_h"/>
                                          </p:val>
                                        </p:tav>
                                      </p:tavLst>
                                    </p:anim>
                                  </p:childTnLst>
                                </p:cTn>
                              </p:par>
                              <p:par>
                                <p:cTn id="271" presetID="2" presetClass="exit" presetSubtype="2" fill="hold" grpId="3" nodeType="withEffect">
                                  <p:stCondLst>
                                    <p:cond delay="0"/>
                                  </p:stCondLst>
                                  <p:childTnLst>
                                    <p:anim calcmode="lin" valueType="num">
                                      <p:cBhvr additive="base">
                                        <p:cTn id="272" dur="4000"/>
                                        <p:tgtEl>
                                          <p:spTgt spid="28"/>
                                        </p:tgtEl>
                                        <p:attrNameLst>
                                          <p:attrName>ppt_x</p:attrName>
                                        </p:attrNameLst>
                                      </p:cBhvr>
                                      <p:tavLst>
                                        <p:tav tm="0">
                                          <p:val>
                                            <p:strVal val="ppt_x"/>
                                          </p:val>
                                        </p:tav>
                                        <p:tav tm="100000">
                                          <p:val>
                                            <p:strVal val="1+ppt_w/2"/>
                                          </p:val>
                                        </p:tav>
                                      </p:tavLst>
                                    </p:anim>
                                    <p:anim calcmode="lin" valueType="num">
                                      <p:cBhvr additive="base">
                                        <p:cTn id="273" dur="4000"/>
                                        <p:tgtEl>
                                          <p:spTgt spid="28"/>
                                        </p:tgtEl>
                                        <p:attrNameLst>
                                          <p:attrName>ppt_y</p:attrName>
                                        </p:attrNameLst>
                                      </p:cBhvr>
                                      <p:tavLst>
                                        <p:tav tm="0">
                                          <p:val>
                                            <p:strVal val="ppt_y"/>
                                          </p:val>
                                        </p:tav>
                                        <p:tav tm="100000">
                                          <p:val>
                                            <p:strVal val="ppt_y"/>
                                          </p:val>
                                        </p:tav>
                                      </p:tavLst>
                                    </p:anim>
                                    <p:set>
                                      <p:cBhvr>
                                        <p:cTn id="274" dur="1" fill="hold">
                                          <p:stCondLst>
                                            <p:cond delay="3999"/>
                                          </p:stCondLst>
                                        </p:cTn>
                                        <p:tgtEl>
                                          <p:spTgt spid="28"/>
                                        </p:tgtEl>
                                        <p:attrNameLst>
                                          <p:attrName>style.visibility</p:attrName>
                                        </p:attrNameLst>
                                      </p:cBhvr>
                                      <p:to>
                                        <p:strVal val="hidden"/>
                                      </p:to>
                                    </p:set>
                                  </p:childTnLst>
                                </p:cTn>
                              </p:par>
                              <p:par>
                                <p:cTn id="275" presetID="2" presetClass="entr" presetSubtype="8" fill="hold" grpId="0" nodeType="withEffect">
                                  <p:stCondLst>
                                    <p:cond delay="0"/>
                                  </p:stCondLst>
                                  <p:childTnLst>
                                    <p:set>
                                      <p:cBhvr>
                                        <p:cTn id="276" dur="1" fill="hold">
                                          <p:stCondLst>
                                            <p:cond delay="0"/>
                                          </p:stCondLst>
                                        </p:cTn>
                                        <p:tgtEl>
                                          <p:spTgt spid="17"/>
                                        </p:tgtEl>
                                        <p:attrNameLst>
                                          <p:attrName>style.visibility</p:attrName>
                                        </p:attrNameLst>
                                      </p:cBhvr>
                                      <p:to>
                                        <p:strVal val="visible"/>
                                      </p:to>
                                    </p:set>
                                    <p:anim calcmode="lin" valueType="num">
                                      <p:cBhvr additive="base">
                                        <p:cTn id="277" dur="4000" fill="hold"/>
                                        <p:tgtEl>
                                          <p:spTgt spid="17"/>
                                        </p:tgtEl>
                                        <p:attrNameLst>
                                          <p:attrName>ppt_x</p:attrName>
                                        </p:attrNameLst>
                                      </p:cBhvr>
                                      <p:tavLst>
                                        <p:tav tm="0">
                                          <p:val>
                                            <p:strVal val="0-#ppt_w/2"/>
                                          </p:val>
                                        </p:tav>
                                        <p:tav tm="100000">
                                          <p:val>
                                            <p:strVal val="#ppt_x"/>
                                          </p:val>
                                        </p:tav>
                                      </p:tavLst>
                                    </p:anim>
                                    <p:anim calcmode="lin" valueType="num">
                                      <p:cBhvr additive="base">
                                        <p:cTn id="278" dur="4000" fill="hold"/>
                                        <p:tgtEl>
                                          <p:spTgt spid="17"/>
                                        </p:tgtEl>
                                        <p:attrNameLst>
                                          <p:attrName>ppt_y</p:attrName>
                                        </p:attrNameLst>
                                      </p:cBhvr>
                                      <p:tavLst>
                                        <p:tav tm="0">
                                          <p:val>
                                            <p:strVal val="#ppt_y"/>
                                          </p:val>
                                        </p:tav>
                                        <p:tav tm="100000">
                                          <p:val>
                                            <p:strVal val="#ppt_y"/>
                                          </p:val>
                                        </p:tav>
                                      </p:tavLst>
                                    </p:anim>
                                  </p:childTnLst>
                                </p:cTn>
                              </p:par>
                              <p:par>
                                <p:cTn id="279" presetID="3" presetClass="entr" presetSubtype="5" fill="hold" grpId="1" nodeType="withEffect">
                                  <p:stCondLst>
                                    <p:cond delay="0"/>
                                  </p:stCondLst>
                                  <p:childTnLst>
                                    <p:set>
                                      <p:cBhvr>
                                        <p:cTn id="280" dur="1" fill="hold">
                                          <p:stCondLst>
                                            <p:cond delay="0"/>
                                          </p:stCondLst>
                                        </p:cTn>
                                        <p:tgtEl>
                                          <p:spTgt spid="17"/>
                                        </p:tgtEl>
                                        <p:attrNameLst>
                                          <p:attrName>style.visibility</p:attrName>
                                        </p:attrNameLst>
                                      </p:cBhvr>
                                      <p:to>
                                        <p:strVal val="visible"/>
                                      </p:to>
                                    </p:set>
                                    <p:animEffect transition="in" filter="blinds(vertical)">
                                      <p:cBhvr>
                                        <p:cTn id="281" dur="4000"/>
                                        <p:tgtEl>
                                          <p:spTgt spid="17"/>
                                        </p:tgtEl>
                                      </p:cBhvr>
                                    </p:animEffect>
                                  </p:childTnLst>
                                </p:cTn>
                              </p:par>
                              <p:par>
                                <p:cTn id="282" presetID="19" presetClass="entr" presetSubtype="10" fill="hold" grpId="2" nodeType="withEffect">
                                  <p:stCondLst>
                                    <p:cond delay="0"/>
                                  </p:stCondLst>
                                  <p:childTnLst>
                                    <p:set>
                                      <p:cBhvr>
                                        <p:cTn id="283" dur="1" fill="hold">
                                          <p:stCondLst>
                                            <p:cond delay="0"/>
                                          </p:stCondLst>
                                        </p:cTn>
                                        <p:tgtEl>
                                          <p:spTgt spid="17"/>
                                        </p:tgtEl>
                                        <p:attrNameLst>
                                          <p:attrName>style.visibility</p:attrName>
                                        </p:attrNameLst>
                                      </p:cBhvr>
                                      <p:to>
                                        <p:strVal val="visible"/>
                                      </p:to>
                                    </p:set>
                                    <p:anim calcmode="lin" valueType="num">
                                      <p:cBhvr>
                                        <p:cTn id="284" dur="4000" fill="hold"/>
                                        <p:tgtEl>
                                          <p:spTgt spid="17"/>
                                        </p:tgtEl>
                                        <p:attrNameLst>
                                          <p:attrName>ppt_w</p:attrName>
                                        </p:attrNameLst>
                                      </p:cBhvr>
                                      <p:tavLst>
                                        <p:tav tm="0" fmla="#ppt_w*sin(2.5*pi*$)">
                                          <p:val>
                                            <p:fltVal val="0"/>
                                          </p:val>
                                        </p:tav>
                                        <p:tav tm="100000">
                                          <p:val>
                                            <p:fltVal val="1"/>
                                          </p:val>
                                        </p:tav>
                                      </p:tavLst>
                                    </p:anim>
                                    <p:anim calcmode="lin" valueType="num">
                                      <p:cBhvr>
                                        <p:cTn id="285" dur="4000" fill="hold"/>
                                        <p:tgtEl>
                                          <p:spTgt spid="17"/>
                                        </p:tgtEl>
                                        <p:attrNameLst>
                                          <p:attrName>ppt_h</p:attrName>
                                        </p:attrNameLst>
                                      </p:cBhvr>
                                      <p:tavLst>
                                        <p:tav tm="0">
                                          <p:val>
                                            <p:strVal val="#ppt_h"/>
                                          </p:val>
                                        </p:tav>
                                        <p:tav tm="100000">
                                          <p:val>
                                            <p:strVal val="#ppt_h"/>
                                          </p:val>
                                        </p:tav>
                                      </p:tavLst>
                                    </p:anim>
                                  </p:childTnLst>
                                </p:cTn>
                              </p:par>
                              <p:par>
                                <p:cTn id="286" presetID="2" presetClass="exit" presetSubtype="8" fill="hold" grpId="3" nodeType="withEffect">
                                  <p:stCondLst>
                                    <p:cond delay="0"/>
                                  </p:stCondLst>
                                  <p:childTnLst>
                                    <p:anim calcmode="lin" valueType="num">
                                      <p:cBhvr additive="base">
                                        <p:cTn id="287" dur="4400"/>
                                        <p:tgtEl>
                                          <p:spTgt spid="17"/>
                                        </p:tgtEl>
                                        <p:attrNameLst>
                                          <p:attrName>ppt_x</p:attrName>
                                        </p:attrNameLst>
                                      </p:cBhvr>
                                      <p:tavLst>
                                        <p:tav tm="0">
                                          <p:val>
                                            <p:strVal val="ppt_x"/>
                                          </p:val>
                                        </p:tav>
                                        <p:tav tm="100000">
                                          <p:val>
                                            <p:strVal val="0-ppt_w/2"/>
                                          </p:val>
                                        </p:tav>
                                      </p:tavLst>
                                    </p:anim>
                                    <p:anim calcmode="lin" valueType="num">
                                      <p:cBhvr additive="base">
                                        <p:cTn id="288" dur="4400"/>
                                        <p:tgtEl>
                                          <p:spTgt spid="17"/>
                                        </p:tgtEl>
                                        <p:attrNameLst>
                                          <p:attrName>ppt_y</p:attrName>
                                        </p:attrNameLst>
                                      </p:cBhvr>
                                      <p:tavLst>
                                        <p:tav tm="0">
                                          <p:val>
                                            <p:strVal val="ppt_y"/>
                                          </p:val>
                                        </p:tav>
                                        <p:tav tm="100000">
                                          <p:val>
                                            <p:strVal val="ppt_y"/>
                                          </p:val>
                                        </p:tav>
                                      </p:tavLst>
                                    </p:anim>
                                    <p:set>
                                      <p:cBhvr>
                                        <p:cTn id="289" dur="1" fill="hold">
                                          <p:stCondLst>
                                            <p:cond delay="4399"/>
                                          </p:stCondLst>
                                        </p:cTn>
                                        <p:tgtEl>
                                          <p:spTgt spid="17"/>
                                        </p:tgtEl>
                                        <p:attrNameLst>
                                          <p:attrName>style.visibility</p:attrName>
                                        </p:attrNameLst>
                                      </p:cBhvr>
                                      <p:to>
                                        <p:strVal val="hidden"/>
                                      </p:to>
                                    </p:set>
                                  </p:childTnLst>
                                </p:cTn>
                              </p:par>
                              <p:par>
                                <p:cTn id="290" presetID="2" presetClass="entr" presetSubtype="8" fill="hold" grpId="0" nodeType="withEffect">
                                  <p:stCondLst>
                                    <p:cond delay="0"/>
                                  </p:stCondLst>
                                  <p:childTnLst>
                                    <p:set>
                                      <p:cBhvr>
                                        <p:cTn id="291" dur="1" fill="hold">
                                          <p:stCondLst>
                                            <p:cond delay="0"/>
                                          </p:stCondLst>
                                        </p:cTn>
                                        <p:tgtEl>
                                          <p:spTgt spid="19"/>
                                        </p:tgtEl>
                                        <p:attrNameLst>
                                          <p:attrName>style.visibility</p:attrName>
                                        </p:attrNameLst>
                                      </p:cBhvr>
                                      <p:to>
                                        <p:strVal val="visible"/>
                                      </p:to>
                                    </p:set>
                                    <p:anim calcmode="lin" valueType="num">
                                      <p:cBhvr additive="base">
                                        <p:cTn id="292" dur="4000" fill="hold"/>
                                        <p:tgtEl>
                                          <p:spTgt spid="19"/>
                                        </p:tgtEl>
                                        <p:attrNameLst>
                                          <p:attrName>ppt_x</p:attrName>
                                        </p:attrNameLst>
                                      </p:cBhvr>
                                      <p:tavLst>
                                        <p:tav tm="0">
                                          <p:val>
                                            <p:strVal val="0-#ppt_w/2"/>
                                          </p:val>
                                        </p:tav>
                                        <p:tav tm="100000">
                                          <p:val>
                                            <p:strVal val="#ppt_x"/>
                                          </p:val>
                                        </p:tav>
                                      </p:tavLst>
                                    </p:anim>
                                    <p:anim calcmode="lin" valueType="num">
                                      <p:cBhvr additive="base">
                                        <p:cTn id="293" dur="4000" fill="hold"/>
                                        <p:tgtEl>
                                          <p:spTgt spid="19"/>
                                        </p:tgtEl>
                                        <p:attrNameLst>
                                          <p:attrName>ppt_y</p:attrName>
                                        </p:attrNameLst>
                                      </p:cBhvr>
                                      <p:tavLst>
                                        <p:tav tm="0">
                                          <p:val>
                                            <p:strVal val="#ppt_y"/>
                                          </p:val>
                                        </p:tav>
                                        <p:tav tm="100000">
                                          <p:val>
                                            <p:strVal val="#ppt_y"/>
                                          </p:val>
                                        </p:tav>
                                      </p:tavLst>
                                    </p:anim>
                                  </p:childTnLst>
                                </p:cTn>
                              </p:par>
                              <p:par>
                                <p:cTn id="294" presetID="3" presetClass="entr" presetSubtype="5" fill="hold" grpId="1" nodeType="withEffect">
                                  <p:stCondLst>
                                    <p:cond delay="0"/>
                                  </p:stCondLst>
                                  <p:childTnLst>
                                    <p:set>
                                      <p:cBhvr>
                                        <p:cTn id="295" dur="1" fill="hold">
                                          <p:stCondLst>
                                            <p:cond delay="0"/>
                                          </p:stCondLst>
                                        </p:cTn>
                                        <p:tgtEl>
                                          <p:spTgt spid="19"/>
                                        </p:tgtEl>
                                        <p:attrNameLst>
                                          <p:attrName>style.visibility</p:attrName>
                                        </p:attrNameLst>
                                      </p:cBhvr>
                                      <p:to>
                                        <p:strVal val="visible"/>
                                      </p:to>
                                    </p:set>
                                    <p:animEffect transition="in" filter="blinds(vertical)">
                                      <p:cBhvr>
                                        <p:cTn id="296" dur="4000"/>
                                        <p:tgtEl>
                                          <p:spTgt spid="19"/>
                                        </p:tgtEl>
                                      </p:cBhvr>
                                    </p:animEffect>
                                  </p:childTnLst>
                                </p:cTn>
                              </p:par>
                              <p:par>
                                <p:cTn id="297" presetID="19" presetClass="entr" presetSubtype="10" fill="hold" grpId="2" nodeType="withEffect">
                                  <p:stCondLst>
                                    <p:cond delay="0"/>
                                  </p:stCondLst>
                                  <p:childTnLst>
                                    <p:set>
                                      <p:cBhvr>
                                        <p:cTn id="298" dur="1" fill="hold">
                                          <p:stCondLst>
                                            <p:cond delay="0"/>
                                          </p:stCondLst>
                                        </p:cTn>
                                        <p:tgtEl>
                                          <p:spTgt spid="19"/>
                                        </p:tgtEl>
                                        <p:attrNameLst>
                                          <p:attrName>style.visibility</p:attrName>
                                        </p:attrNameLst>
                                      </p:cBhvr>
                                      <p:to>
                                        <p:strVal val="visible"/>
                                      </p:to>
                                    </p:set>
                                    <p:anim calcmode="lin" valueType="num">
                                      <p:cBhvr>
                                        <p:cTn id="299" dur="4000" fill="hold"/>
                                        <p:tgtEl>
                                          <p:spTgt spid="19"/>
                                        </p:tgtEl>
                                        <p:attrNameLst>
                                          <p:attrName>ppt_w</p:attrName>
                                        </p:attrNameLst>
                                      </p:cBhvr>
                                      <p:tavLst>
                                        <p:tav tm="0" fmla="#ppt_w*sin(2.5*pi*$)">
                                          <p:val>
                                            <p:fltVal val="0"/>
                                          </p:val>
                                        </p:tav>
                                        <p:tav tm="100000">
                                          <p:val>
                                            <p:fltVal val="1"/>
                                          </p:val>
                                        </p:tav>
                                      </p:tavLst>
                                    </p:anim>
                                    <p:anim calcmode="lin" valueType="num">
                                      <p:cBhvr>
                                        <p:cTn id="300" dur="4000" fill="hold"/>
                                        <p:tgtEl>
                                          <p:spTgt spid="19"/>
                                        </p:tgtEl>
                                        <p:attrNameLst>
                                          <p:attrName>ppt_h</p:attrName>
                                        </p:attrNameLst>
                                      </p:cBhvr>
                                      <p:tavLst>
                                        <p:tav tm="0">
                                          <p:val>
                                            <p:strVal val="#ppt_h"/>
                                          </p:val>
                                        </p:tav>
                                        <p:tav tm="100000">
                                          <p:val>
                                            <p:strVal val="#ppt_h"/>
                                          </p:val>
                                        </p:tav>
                                      </p:tavLst>
                                    </p:anim>
                                  </p:childTnLst>
                                </p:cTn>
                              </p:par>
                              <p:par>
                                <p:cTn id="301" presetID="2" presetClass="exit" presetSubtype="8" fill="hold" grpId="3" nodeType="withEffect">
                                  <p:stCondLst>
                                    <p:cond delay="0"/>
                                  </p:stCondLst>
                                  <p:childTnLst>
                                    <p:anim calcmode="lin" valueType="num">
                                      <p:cBhvr additive="base">
                                        <p:cTn id="302" dur="4200"/>
                                        <p:tgtEl>
                                          <p:spTgt spid="19"/>
                                        </p:tgtEl>
                                        <p:attrNameLst>
                                          <p:attrName>ppt_x</p:attrName>
                                        </p:attrNameLst>
                                      </p:cBhvr>
                                      <p:tavLst>
                                        <p:tav tm="0">
                                          <p:val>
                                            <p:strVal val="ppt_x"/>
                                          </p:val>
                                        </p:tav>
                                        <p:tav tm="100000">
                                          <p:val>
                                            <p:strVal val="0-ppt_w/2"/>
                                          </p:val>
                                        </p:tav>
                                      </p:tavLst>
                                    </p:anim>
                                    <p:anim calcmode="lin" valueType="num">
                                      <p:cBhvr additive="base">
                                        <p:cTn id="303" dur="4200"/>
                                        <p:tgtEl>
                                          <p:spTgt spid="19"/>
                                        </p:tgtEl>
                                        <p:attrNameLst>
                                          <p:attrName>ppt_y</p:attrName>
                                        </p:attrNameLst>
                                      </p:cBhvr>
                                      <p:tavLst>
                                        <p:tav tm="0">
                                          <p:val>
                                            <p:strVal val="ppt_y"/>
                                          </p:val>
                                        </p:tav>
                                        <p:tav tm="100000">
                                          <p:val>
                                            <p:strVal val="ppt_y"/>
                                          </p:val>
                                        </p:tav>
                                      </p:tavLst>
                                    </p:anim>
                                    <p:set>
                                      <p:cBhvr>
                                        <p:cTn id="304" dur="1" fill="hold">
                                          <p:stCondLst>
                                            <p:cond delay="4199"/>
                                          </p:stCondLst>
                                        </p:cTn>
                                        <p:tgtEl>
                                          <p:spTgt spid="19"/>
                                        </p:tgtEl>
                                        <p:attrNameLst>
                                          <p:attrName>style.visibility</p:attrName>
                                        </p:attrNameLst>
                                      </p:cBhvr>
                                      <p:to>
                                        <p:strVal val="hidden"/>
                                      </p:to>
                                    </p:set>
                                  </p:childTnLst>
                                </p:cTn>
                              </p:par>
                              <p:par>
                                <p:cTn id="305" presetID="2" presetClass="entr" presetSubtype="8" fill="hold" grpId="0" nodeType="withEffect">
                                  <p:stCondLst>
                                    <p:cond delay="0"/>
                                  </p:stCondLst>
                                  <p:childTnLst>
                                    <p:set>
                                      <p:cBhvr>
                                        <p:cTn id="306" dur="1" fill="hold">
                                          <p:stCondLst>
                                            <p:cond delay="0"/>
                                          </p:stCondLst>
                                        </p:cTn>
                                        <p:tgtEl>
                                          <p:spTgt spid="18"/>
                                        </p:tgtEl>
                                        <p:attrNameLst>
                                          <p:attrName>style.visibility</p:attrName>
                                        </p:attrNameLst>
                                      </p:cBhvr>
                                      <p:to>
                                        <p:strVal val="visible"/>
                                      </p:to>
                                    </p:set>
                                    <p:anim calcmode="lin" valueType="num">
                                      <p:cBhvr additive="base">
                                        <p:cTn id="307" dur="4000" fill="hold"/>
                                        <p:tgtEl>
                                          <p:spTgt spid="18"/>
                                        </p:tgtEl>
                                        <p:attrNameLst>
                                          <p:attrName>ppt_x</p:attrName>
                                        </p:attrNameLst>
                                      </p:cBhvr>
                                      <p:tavLst>
                                        <p:tav tm="0">
                                          <p:val>
                                            <p:strVal val="0-#ppt_w/2"/>
                                          </p:val>
                                        </p:tav>
                                        <p:tav tm="100000">
                                          <p:val>
                                            <p:strVal val="#ppt_x"/>
                                          </p:val>
                                        </p:tav>
                                      </p:tavLst>
                                    </p:anim>
                                    <p:anim calcmode="lin" valueType="num">
                                      <p:cBhvr additive="base">
                                        <p:cTn id="308" dur="4000" fill="hold"/>
                                        <p:tgtEl>
                                          <p:spTgt spid="18"/>
                                        </p:tgtEl>
                                        <p:attrNameLst>
                                          <p:attrName>ppt_y</p:attrName>
                                        </p:attrNameLst>
                                      </p:cBhvr>
                                      <p:tavLst>
                                        <p:tav tm="0">
                                          <p:val>
                                            <p:strVal val="#ppt_y"/>
                                          </p:val>
                                        </p:tav>
                                        <p:tav tm="100000">
                                          <p:val>
                                            <p:strVal val="#ppt_y"/>
                                          </p:val>
                                        </p:tav>
                                      </p:tavLst>
                                    </p:anim>
                                  </p:childTnLst>
                                </p:cTn>
                              </p:par>
                              <p:par>
                                <p:cTn id="309" presetID="3" presetClass="entr" presetSubtype="5" fill="hold" grpId="1" nodeType="withEffect">
                                  <p:stCondLst>
                                    <p:cond delay="0"/>
                                  </p:stCondLst>
                                  <p:childTnLst>
                                    <p:set>
                                      <p:cBhvr>
                                        <p:cTn id="310" dur="1" fill="hold">
                                          <p:stCondLst>
                                            <p:cond delay="0"/>
                                          </p:stCondLst>
                                        </p:cTn>
                                        <p:tgtEl>
                                          <p:spTgt spid="18"/>
                                        </p:tgtEl>
                                        <p:attrNameLst>
                                          <p:attrName>style.visibility</p:attrName>
                                        </p:attrNameLst>
                                      </p:cBhvr>
                                      <p:to>
                                        <p:strVal val="visible"/>
                                      </p:to>
                                    </p:set>
                                    <p:animEffect transition="in" filter="blinds(vertical)">
                                      <p:cBhvr>
                                        <p:cTn id="311" dur="4000"/>
                                        <p:tgtEl>
                                          <p:spTgt spid="18"/>
                                        </p:tgtEl>
                                      </p:cBhvr>
                                    </p:animEffect>
                                  </p:childTnLst>
                                </p:cTn>
                              </p:par>
                              <p:par>
                                <p:cTn id="312" presetID="19" presetClass="entr" presetSubtype="10" fill="hold" grpId="2" nodeType="withEffect">
                                  <p:stCondLst>
                                    <p:cond delay="0"/>
                                  </p:stCondLst>
                                  <p:childTnLst>
                                    <p:set>
                                      <p:cBhvr>
                                        <p:cTn id="313" dur="1" fill="hold">
                                          <p:stCondLst>
                                            <p:cond delay="0"/>
                                          </p:stCondLst>
                                        </p:cTn>
                                        <p:tgtEl>
                                          <p:spTgt spid="18"/>
                                        </p:tgtEl>
                                        <p:attrNameLst>
                                          <p:attrName>style.visibility</p:attrName>
                                        </p:attrNameLst>
                                      </p:cBhvr>
                                      <p:to>
                                        <p:strVal val="visible"/>
                                      </p:to>
                                    </p:set>
                                    <p:anim calcmode="lin" valueType="num">
                                      <p:cBhvr>
                                        <p:cTn id="314" dur="4000" fill="hold"/>
                                        <p:tgtEl>
                                          <p:spTgt spid="18"/>
                                        </p:tgtEl>
                                        <p:attrNameLst>
                                          <p:attrName>ppt_w</p:attrName>
                                        </p:attrNameLst>
                                      </p:cBhvr>
                                      <p:tavLst>
                                        <p:tav tm="0" fmla="#ppt_w*sin(2.5*pi*$)">
                                          <p:val>
                                            <p:fltVal val="0"/>
                                          </p:val>
                                        </p:tav>
                                        <p:tav tm="100000">
                                          <p:val>
                                            <p:fltVal val="1"/>
                                          </p:val>
                                        </p:tav>
                                      </p:tavLst>
                                    </p:anim>
                                    <p:anim calcmode="lin" valueType="num">
                                      <p:cBhvr>
                                        <p:cTn id="315" dur="4000" fill="hold"/>
                                        <p:tgtEl>
                                          <p:spTgt spid="18"/>
                                        </p:tgtEl>
                                        <p:attrNameLst>
                                          <p:attrName>ppt_h</p:attrName>
                                        </p:attrNameLst>
                                      </p:cBhvr>
                                      <p:tavLst>
                                        <p:tav tm="0">
                                          <p:val>
                                            <p:strVal val="#ppt_h"/>
                                          </p:val>
                                        </p:tav>
                                        <p:tav tm="100000">
                                          <p:val>
                                            <p:strVal val="#ppt_h"/>
                                          </p:val>
                                        </p:tav>
                                      </p:tavLst>
                                    </p:anim>
                                  </p:childTnLst>
                                </p:cTn>
                              </p:par>
                              <p:par>
                                <p:cTn id="316" presetID="2" presetClass="exit" presetSubtype="8" fill="hold" grpId="3" nodeType="withEffect">
                                  <p:stCondLst>
                                    <p:cond delay="0"/>
                                  </p:stCondLst>
                                  <p:childTnLst>
                                    <p:anim calcmode="lin" valueType="num">
                                      <p:cBhvr additive="base">
                                        <p:cTn id="317" dur="4200"/>
                                        <p:tgtEl>
                                          <p:spTgt spid="18"/>
                                        </p:tgtEl>
                                        <p:attrNameLst>
                                          <p:attrName>ppt_x</p:attrName>
                                        </p:attrNameLst>
                                      </p:cBhvr>
                                      <p:tavLst>
                                        <p:tav tm="0">
                                          <p:val>
                                            <p:strVal val="ppt_x"/>
                                          </p:val>
                                        </p:tav>
                                        <p:tav tm="100000">
                                          <p:val>
                                            <p:strVal val="0-ppt_w/2"/>
                                          </p:val>
                                        </p:tav>
                                      </p:tavLst>
                                    </p:anim>
                                    <p:anim calcmode="lin" valueType="num">
                                      <p:cBhvr additive="base">
                                        <p:cTn id="318" dur="4200"/>
                                        <p:tgtEl>
                                          <p:spTgt spid="18"/>
                                        </p:tgtEl>
                                        <p:attrNameLst>
                                          <p:attrName>ppt_y</p:attrName>
                                        </p:attrNameLst>
                                      </p:cBhvr>
                                      <p:tavLst>
                                        <p:tav tm="0">
                                          <p:val>
                                            <p:strVal val="ppt_y"/>
                                          </p:val>
                                        </p:tav>
                                        <p:tav tm="100000">
                                          <p:val>
                                            <p:strVal val="ppt_y"/>
                                          </p:val>
                                        </p:tav>
                                      </p:tavLst>
                                    </p:anim>
                                    <p:set>
                                      <p:cBhvr>
                                        <p:cTn id="319" dur="1" fill="hold">
                                          <p:stCondLst>
                                            <p:cond delay="4199"/>
                                          </p:stCondLst>
                                        </p:cTn>
                                        <p:tgtEl>
                                          <p:spTgt spid="18"/>
                                        </p:tgtEl>
                                        <p:attrNameLst>
                                          <p:attrName>style.visibility</p:attrName>
                                        </p:attrNameLst>
                                      </p:cBhvr>
                                      <p:to>
                                        <p:strVal val="hidden"/>
                                      </p:to>
                                    </p:set>
                                  </p:childTnLst>
                                </p:cTn>
                              </p:par>
                              <p:par>
                                <p:cTn id="320" presetID="2" presetClass="entr" presetSubtype="8" fill="hold" grpId="0" nodeType="withEffect">
                                  <p:stCondLst>
                                    <p:cond delay="0"/>
                                  </p:stCondLst>
                                  <p:childTnLst>
                                    <p:set>
                                      <p:cBhvr>
                                        <p:cTn id="321" dur="1" fill="hold">
                                          <p:stCondLst>
                                            <p:cond delay="0"/>
                                          </p:stCondLst>
                                        </p:cTn>
                                        <p:tgtEl>
                                          <p:spTgt spid="22"/>
                                        </p:tgtEl>
                                        <p:attrNameLst>
                                          <p:attrName>style.visibility</p:attrName>
                                        </p:attrNameLst>
                                      </p:cBhvr>
                                      <p:to>
                                        <p:strVal val="visible"/>
                                      </p:to>
                                    </p:set>
                                    <p:anim calcmode="lin" valueType="num">
                                      <p:cBhvr additive="base">
                                        <p:cTn id="322" dur="4000" fill="hold"/>
                                        <p:tgtEl>
                                          <p:spTgt spid="22"/>
                                        </p:tgtEl>
                                        <p:attrNameLst>
                                          <p:attrName>ppt_x</p:attrName>
                                        </p:attrNameLst>
                                      </p:cBhvr>
                                      <p:tavLst>
                                        <p:tav tm="0">
                                          <p:val>
                                            <p:strVal val="0-#ppt_w/2"/>
                                          </p:val>
                                        </p:tav>
                                        <p:tav tm="100000">
                                          <p:val>
                                            <p:strVal val="#ppt_x"/>
                                          </p:val>
                                        </p:tav>
                                      </p:tavLst>
                                    </p:anim>
                                    <p:anim calcmode="lin" valueType="num">
                                      <p:cBhvr additive="base">
                                        <p:cTn id="323" dur="4000" fill="hold"/>
                                        <p:tgtEl>
                                          <p:spTgt spid="22"/>
                                        </p:tgtEl>
                                        <p:attrNameLst>
                                          <p:attrName>ppt_y</p:attrName>
                                        </p:attrNameLst>
                                      </p:cBhvr>
                                      <p:tavLst>
                                        <p:tav tm="0">
                                          <p:val>
                                            <p:strVal val="#ppt_y"/>
                                          </p:val>
                                        </p:tav>
                                        <p:tav tm="100000">
                                          <p:val>
                                            <p:strVal val="#ppt_y"/>
                                          </p:val>
                                        </p:tav>
                                      </p:tavLst>
                                    </p:anim>
                                  </p:childTnLst>
                                </p:cTn>
                              </p:par>
                              <p:par>
                                <p:cTn id="324" presetID="3"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Effect transition="in" filter="blinds(vertical)">
                                      <p:cBhvr>
                                        <p:cTn id="326" dur="4000"/>
                                        <p:tgtEl>
                                          <p:spTgt spid="22"/>
                                        </p:tgtEl>
                                      </p:cBhvr>
                                    </p:animEffect>
                                  </p:childTnLst>
                                </p:cTn>
                              </p:par>
                              <p:par>
                                <p:cTn id="327" presetID="19" presetClass="entr" presetSubtype="10" fill="hold" grpId="2" nodeType="withEffect">
                                  <p:stCondLst>
                                    <p:cond delay="0"/>
                                  </p:stCondLst>
                                  <p:childTnLst>
                                    <p:set>
                                      <p:cBhvr>
                                        <p:cTn id="328" dur="1" fill="hold">
                                          <p:stCondLst>
                                            <p:cond delay="0"/>
                                          </p:stCondLst>
                                        </p:cTn>
                                        <p:tgtEl>
                                          <p:spTgt spid="22"/>
                                        </p:tgtEl>
                                        <p:attrNameLst>
                                          <p:attrName>style.visibility</p:attrName>
                                        </p:attrNameLst>
                                      </p:cBhvr>
                                      <p:to>
                                        <p:strVal val="visible"/>
                                      </p:to>
                                    </p:set>
                                    <p:anim calcmode="lin" valueType="num">
                                      <p:cBhvr>
                                        <p:cTn id="329" dur="4000" fill="hold"/>
                                        <p:tgtEl>
                                          <p:spTgt spid="22"/>
                                        </p:tgtEl>
                                        <p:attrNameLst>
                                          <p:attrName>ppt_w</p:attrName>
                                        </p:attrNameLst>
                                      </p:cBhvr>
                                      <p:tavLst>
                                        <p:tav tm="0" fmla="#ppt_w*sin(2.5*pi*$)">
                                          <p:val>
                                            <p:fltVal val="0"/>
                                          </p:val>
                                        </p:tav>
                                        <p:tav tm="100000">
                                          <p:val>
                                            <p:fltVal val="1"/>
                                          </p:val>
                                        </p:tav>
                                      </p:tavLst>
                                    </p:anim>
                                    <p:anim calcmode="lin" valueType="num">
                                      <p:cBhvr>
                                        <p:cTn id="330" dur="4000" fill="hold"/>
                                        <p:tgtEl>
                                          <p:spTgt spid="22"/>
                                        </p:tgtEl>
                                        <p:attrNameLst>
                                          <p:attrName>ppt_h</p:attrName>
                                        </p:attrNameLst>
                                      </p:cBhvr>
                                      <p:tavLst>
                                        <p:tav tm="0">
                                          <p:val>
                                            <p:strVal val="#ppt_h"/>
                                          </p:val>
                                        </p:tav>
                                        <p:tav tm="100000">
                                          <p:val>
                                            <p:strVal val="#ppt_h"/>
                                          </p:val>
                                        </p:tav>
                                      </p:tavLst>
                                    </p:anim>
                                  </p:childTnLst>
                                </p:cTn>
                              </p:par>
                              <p:par>
                                <p:cTn id="331" presetID="2" presetClass="exit" presetSubtype="8" fill="hold" grpId="3" nodeType="withEffect">
                                  <p:stCondLst>
                                    <p:cond delay="0"/>
                                  </p:stCondLst>
                                  <p:childTnLst>
                                    <p:anim calcmode="lin" valueType="num">
                                      <p:cBhvr additive="base">
                                        <p:cTn id="332" dur="4000"/>
                                        <p:tgtEl>
                                          <p:spTgt spid="22"/>
                                        </p:tgtEl>
                                        <p:attrNameLst>
                                          <p:attrName>ppt_x</p:attrName>
                                        </p:attrNameLst>
                                      </p:cBhvr>
                                      <p:tavLst>
                                        <p:tav tm="0">
                                          <p:val>
                                            <p:strVal val="ppt_x"/>
                                          </p:val>
                                        </p:tav>
                                        <p:tav tm="100000">
                                          <p:val>
                                            <p:strVal val="0-ppt_w/2"/>
                                          </p:val>
                                        </p:tav>
                                      </p:tavLst>
                                    </p:anim>
                                    <p:anim calcmode="lin" valueType="num">
                                      <p:cBhvr additive="base">
                                        <p:cTn id="333" dur="4000"/>
                                        <p:tgtEl>
                                          <p:spTgt spid="22"/>
                                        </p:tgtEl>
                                        <p:attrNameLst>
                                          <p:attrName>ppt_y</p:attrName>
                                        </p:attrNameLst>
                                      </p:cBhvr>
                                      <p:tavLst>
                                        <p:tav tm="0">
                                          <p:val>
                                            <p:strVal val="ppt_y"/>
                                          </p:val>
                                        </p:tav>
                                        <p:tav tm="100000">
                                          <p:val>
                                            <p:strVal val="ppt_y"/>
                                          </p:val>
                                        </p:tav>
                                      </p:tavLst>
                                    </p:anim>
                                    <p:set>
                                      <p:cBhvr>
                                        <p:cTn id="334" dur="1" fill="hold">
                                          <p:stCondLst>
                                            <p:cond delay="3999"/>
                                          </p:stCondLst>
                                        </p:cTn>
                                        <p:tgtEl>
                                          <p:spTgt spid="22"/>
                                        </p:tgtEl>
                                        <p:attrNameLst>
                                          <p:attrName>style.visibility</p:attrName>
                                        </p:attrNameLst>
                                      </p:cBhvr>
                                      <p:to>
                                        <p:strVal val="hidden"/>
                                      </p:to>
                                    </p:set>
                                  </p:childTnLst>
                                </p:cTn>
                              </p:par>
                              <p:par>
                                <p:cTn id="335" presetID="2" presetClass="entr" presetSubtype="8" fill="hold" grpId="0" nodeType="withEffect">
                                  <p:stCondLst>
                                    <p:cond delay="0"/>
                                  </p:stCondLst>
                                  <p:childTnLst>
                                    <p:set>
                                      <p:cBhvr>
                                        <p:cTn id="336" dur="1" fill="hold">
                                          <p:stCondLst>
                                            <p:cond delay="0"/>
                                          </p:stCondLst>
                                        </p:cTn>
                                        <p:tgtEl>
                                          <p:spTgt spid="20"/>
                                        </p:tgtEl>
                                        <p:attrNameLst>
                                          <p:attrName>style.visibility</p:attrName>
                                        </p:attrNameLst>
                                      </p:cBhvr>
                                      <p:to>
                                        <p:strVal val="visible"/>
                                      </p:to>
                                    </p:set>
                                    <p:anim calcmode="lin" valueType="num">
                                      <p:cBhvr additive="base">
                                        <p:cTn id="337" dur="4000" fill="hold"/>
                                        <p:tgtEl>
                                          <p:spTgt spid="20"/>
                                        </p:tgtEl>
                                        <p:attrNameLst>
                                          <p:attrName>ppt_x</p:attrName>
                                        </p:attrNameLst>
                                      </p:cBhvr>
                                      <p:tavLst>
                                        <p:tav tm="0">
                                          <p:val>
                                            <p:strVal val="0-#ppt_w/2"/>
                                          </p:val>
                                        </p:tav>
                                        <p:tav tm="100000">
                                          <p:val>
                                            <p:strVal val="#ppt_x"/>
                                          </p:val>
                                        </p:tav>
                                      </p:tavLst>
                                    </p:anim>
                                    <p:anim calcmode="lin" valueType="num">
                                      <p:cBhvr additive="base">
                                        <p:cTn id="338" dur="4000" fill="hold"/>
                                        <p:tgtEl>
                                          <p:spTgt spid="20"/>
                                        </p:tgtEl>
                                        <p:attrNameLst>
                                          <p:attrName>ppt_y</p:attrName>
                                        </p:attrNameLst>
                                      </p:cBhvr>
                                      <p:tavLst>
                                        <p:tav tm="0">
                                          <p:val>
                                            <p:strVal val="#ppt_y"/>
                                          </p:val>
                                        </p:tav>
                                        <p:tav tm="100000">
                                          <p:val>
                                            <p:strVal val="#ppt_y"/>
                                          </p:val>
                                        </p:tav>
                                      </p:tavLst>
                                    </p:anim>
                                  </p:childTnLst>
                                </p:cTn>
                              </p:par>
                              <p:par>
                                <p:cTn id="339" presetID="3" presetClass="entr" presetSubtype="5" fill="hold" grpId="1" nodeType="withEffect">
                                  <p:stCondLst>
                                    <p:cond delay="0"/>
                                  </p:stCondLst>
                                  <p:childTnLst>
                                    <p:set>
                                      <p:cBhvr>
                                        <p:cTn id="340" dur="1" fill="hold">
                                          <p:stCondLst>
                                            <p:cond delay="0"/>
                                          </p:stCondLst>
                                        </p:cTn>
                                        <p:tgtEl>
                                          <p:spTgt spid="20"/>
                                        </p:tgtEl>
                                        <p:attrNameLst>
                                          <p:attrName>style.visibility</p:attrName>
                                        </p:attrNameLst>
                                      </p:cBhvr>
                                      <p:to>
                                        <p:strVal val="visible"/>
                                      </p:to>
                                    </p:set>
                                    <p:animEffect transition="in" filter="blinds(vertical)">
                                      <p:cBhvr>
                                        <p:cTn id="341" dur="4000"/>
                                        <p:tgtEl>
                                          <p:spTgt spid="20"/>
                                        </p:tgtEl>
                                      </p:cBhvr>
                                    </p:animEffect>
                                  </p:childTnLst>
                                </p:cTn>
                              </p:par>
                              <p:par>
                                <p:cTn id="342" presetID="19" presetClass="entr" presetSubtype="10" fill="hold" grpId="2" nodeType="withEffect">
                                  <p:stCondLst>
                                    <p:cond delay="0"/>
                                  </p:stCondLst>
                                  <p:childTnLst>
                                    <p:set>
                                      <p:cBhvr>
                                        <p:cTn id="343" dur="1" fill="hold">
                                          <p:stCondLst>
                                            <p:cond delay="0"/>
                                          </p:stCondLst>
                                        </p:cTn>
                                        <p:tgtEl>
                                          <p:spTgt spid="20"/>
                                        </p:tgtEl>
                                        <p:attrNameLst>
                                          <p:attrName>style.visibility</p:attrName>
                                        </p:attrNameLst>
                                      </p:cBhvr>
                                      <p:to>
                                        <p:strVal val="visible"/>
                                      </p:to>
                                    </p:set>
                                    <p:anim calcmode="lin" valueType="num">
                                      <p:cBhvr>
                                        <p:cTn id="344" dur="4000" fill="hold"/>
                                        <p:tgtEl>
                                          <p:spTgt spid="20"/>
                                        </p:tgtEl>
                                        <p:attrNameLst>
                                          <p:attrName>ppt_w</p:attrName>
                                        </p:attrNameLst>
                                      </p:cBhvr>
                                      <p:tavLst>
                                        <p:tav tm="0" fmla="#ppt_w*sin(2.5*pi*$)">
                                          <p:val>
                                            <p:fltVal val="0"/>
                                          </p:val>
                                        </p:tav>
                                        <p:tav tm="100000">
                                          <p:val>
                                            <p:fltVal val="1"/>
                                          </p:val>
                                        </p:tav>
                                      </p:tavLst>
                                    </p:anim>
                                    <p:anim calcmode="lin" valueType="num">
                                      <p:cBhvr>
                                        <p:cTn id="345" dur="4000" fill="hold"/>
                                        <p:tgtEl>
                                          <p:spTgt spid="20"/>
                                        </p:tgtEl>
                                        <p:attrNameLst>
                                          <p:attrName>ppt_h</p:attrName>
                                        </p:attrNameLst>
                                      </p:cBhvr>
                                      <p:tavLst>
                                        <p:tav tm="0">
                                          <p:val>
                                            <p:strVal val="#ppt_h"/>
                                          </p:val>
                                        </p:tav>
                                        <p:tav tm="100000">
                                          <p:val>
                                            <p:strVal val="#ppt_h"/>
                                          </p:val>
                                        </p:tav>
                                      </p:tavLst>
                                    </p:anim>
                                  </p:childTnLst>
                                </p:cTn>
                              </p:par>
                              <p:par>
                                <p:cTn id="346" presetID="2" presetClass="exit" presetSubtype="8" fill="hold" grpId="3" nodeType="withEffect">
                                  <p:stCondLst>
                                    <p:cond delay="0"/>
                                  </p:stCondLst>
                                  <p:childTnLst>
                                    <p:anim calcmode="lin" valueType="num">
                                      <p:cBhvr additive="base">
                                        <p:cTn id="347" dur="4000"/>
                                        <p:tgtEl>
                                          <p:spTgt spid="20"/>
                                        </p:tgtEl>
                                        <p:attrNameLst>
                                          <p:attrName>ppt_x</p:attrName>
                                        </p:attrNameLst>
                                      </p:cBhvr>
                                      <p:tavLst>
                                        <p:tav tm="0">
                                          <p:val>
                                            <p:strVal val="ppt_x"/>
                                          </p:val>
                                        </p:tav>
                                        <p:tav tm="100000">
                                          <p:val>
                                            <p:strVal val="0-ppt_w/2"/>
                                          </p:val>
                                        </p:tav>
                                      </p:tavLst>
                                    </p:anim>
                                    <p:anim calcmode="lin" valueType="num">
                                      <p:cBhvr additive="base">
                                        <p:cTn id="348" dur="4000"/>
                                        <p:tgtEl>
                                          <p:spTgt spid="20"/>
                                        </p:tgtEl>
                                        <p:attrNameLst>
                                          <p:attrName>ppt_y</p:attrName>
                                        </p:attrNameLst>
                                      </p:cBhvr>
                                      <p:tavLst>
                                        <p:tav tm="0">
                                          <p:val>
                                            <p:strVal val="ppt_y"/>
                                          </p:val>
                                        </p:tav>
                                        <p:tav tm="100000">
                                          <p:val>
                                            <p:strVal val="ppt_y"/>
                                          </p:val>
                                        </p:tav>
                                      </p:tavLst>
                                    </p:anim>
                                    <p:set>
                                      <p:cBhvr>
                                        <p:cTn id="349" dur="1" fill="hold">
                                          <p:stCondLst>
                                            <p:cond delay="3999"/>
                                          </p:stCondLst>
                                        </p:cTn>
                                        <p:tgtEl>
                                          <p:spTgt spid="20"/>
                                        </p:tgtEl>
                                        <p:attrNameLst>
                                          <p:attrName>style.visibility</p:attrName>
                                        </p:attrNameLst>
                                      </p:cBhvr>
                                      <p:to>
                                        <p:strVal val="hidden"/>
                                      </p:to>
                                    </p:set>
                                  </p:childTnLst>
                                </p:cTn>
                              </p:par>
                              <p:par>
                                <p:cTn id="350" presetID="2" presetClass="entr" presetSubtype="8" fill="hold" grpId="0" nodeType="withEffect">
                                  <p:stCondLst>
                                    <p:cond delay="0"/>
                                  </p:stCondLst>
                                  <p:childTnLst>
                                    <p:set>
                                      <p:cBhvr>
                                        <p:cTn id="351" dur="1" fill="hold">
                                          <p:stCondLst>
                                            <p:cond delay="0"/>
                                          </p:stCondLst>
                                        </p:cTn>
                                        <p:tgtEl>
                                          <p:spTgt spid="21"/>
                                        </p:tgtEl>
                                        <p:attrNameLst>
                                          <p:attrName>style.visibility</p:attrName>
                                        </p:attrNameLst>
                                      </p:cBhvr>
                                      <p:to>
                                        <p:strVal val="visible"/>
                                      </p:to>
                                    </p:set>
                                    <p:anim calcmode="lin" valueType="num">
                                      <p:cBhvr additive="base">
                                        <p:cTn id="352" dur="4000" fill="hold"/>
                                        <p:tgtEl>
                                          <p:spTgt spid="21"/>
                                        </p:tgtEl>
                                        <p:attrNameLst>
                                          <p:attrName>ppt_x</p:attrName>
                                        </p:attrNameLst>
                                      </p:cBhvr>
                                      <p:tavLst>
                                        <p:tav tm="0">
                                          <p:val>
                                            <p:strVal val="0-#ppt_w/2"/>
                                          </p:val>
                                        </p:tav>
                                        <p:tav tm="100000">
                                          <p:val>
                                            <p:strVal val="#ppt_x"/>
                                          </p:val>
                                        </p:tav>
                                      </p:tavLst>
                                    </p:anim>
                                    <p:anim calcmode="lin" valueType="num">
                                      <p:cBhvr additive="base">
                                        <p:cTn id="353" dur="4000" fill="hold"/>
                                        <p:tgtEl>
                                          <p:spTgt spid="21"/>
                                        </p:tgtEl>
                                        <p:attrNameLst>
                                          <p:attrName>ppt_y</p:attrName>
                                        </p:attrNameLst>
                                      </p:cBhvr>
                                      <p:tavLst>
                                        <p:tav tm="0">
                                          <p:val>
                                            <p:strVal val="#ppt_y"/>
                                          </p:val>
                                        </p:tav>
                                        <p:tav tm="100000">
                                          <p:val>
                                            <p:strVal val="#ppt_y"/>
                                          </p:val>
                                        </p:tav>
                                      </p:tavLst>
                                    </p:anim>
                                  </p:childTnLst>
                                </p:cTn>
                              </p:par>
                              <p:par>
                                <p:cTn id="354" presetID="3" presetClass="entr" presetSubtype="5" fill="hold" grpId="1" nodeType="withEffect">
                                  <p:stCondLst>
                                    <p:cond delay="0"/>
                                  </p:stCondLst>
                                  <p:childTnLst>
                                    <p:set>
                                      <p:cBhvr>
                                        <p:cTn id="355" dur="1" fill="hold">
                                          <p:stCondLst>
                                            <p:cond delay="0"/>
                                          </p:stCondLst>
                                        </p:cTn>
                                        <p:tgtEl>
                                          <p:spTgt spid="21"/>
                                        </p:tgtEl>
                                        <p:attrNameLst>
                                          <p:attrName>style.visibility</p:attrName>
                                        </p:attrNameLst>
                                      </p:cBhvr>
                                      <p:to>
                                        <p:strVal val="visible"/>
                                      </p:to>
                                    </p:set>
                                    <p:animEffect transition="in" filter="blinds(vertical)">
                                      <p:cBhvr>
                                        <p:cTn id="356" dur="4000"/>
                                        <p:tgtEl>
                                          <p:spTgt spid="21"/>
                                        </p:tgtEl>
                                      </p:cBhvr>
                                    </p:animEffect>
                                  </p:childTnLst>
                                </p:cTn>
                              </p:par>
                              <p:par>
                                <p:cTn id="357" presetID="19" presetClass="entr" presetSubtype="10" fill="hold" grpId="2" nodeType="withEffect">
                                  <p:stCondLst>
                                    <p:cond delay="0"/>
                                  </p:stCondLst>
                                  <p:childTnLst>
                                    <p:set>
                                      <p:cBhvr>
                                        <p:cTn id="358" dur="1" fill="hold">
                                          <p:stCondLst>
                                            <p:cond delay="0"/>
                                          </p:stCondLst>
                                        </p:cTn>
                                        <p:tgtEl>
                                          <p:spTgt spid="21"/>
                                        </p:tgtEl>
                                        <p:attrNameLst>
                                          <p:attrName>style.visibility</p:attrName>
                                        </p:attrNameLst>
                                      </p:cBhvr>
                                      <p:to>
                                        <p:strVal val="visible"/>
                                      </p:to>
                                    </p:set>
                                    <p:anim calcmode="lin" valueType="num">
                                      <p:cBhvr>
                                        <p:cTn id="359" dur="4000" fill="hold"/>
                                        <p:tgtEl>
                                          <p:spTgt spid="21"/>
                                        </p:tgtEl>
                                        <p:attrNameLst>
                                          <p:attrName>ppt_w</p:attrName>
                                        </p:attrNameLst>
                                      </p:cBhvr>
                                      <p:tavLst>
                                        <p:tav tm="0" fmla="#ppt_w*sin(2.5*pi*$)">
                                          <p:val>
                                            <p:fltVal val="0"/>
                                          </p:val>
                                        </p:tav>
                                        <p:tav tm="100000">
                                          <p:val>
                                            <p:fltVal val="1"/>
                                          </p:val>
                                        </p:tav>
                                      </p:tavLst>
                                    </p:anim>
                                    <p:anim calcmode="lin" valueType="num">
                                      <p:cBhvr>
                                        <p:cTn id="360" dur="4000" fill="hold"/>
                                        <p:tgtEl>
                                          <p:spTgt spid="21"/>
                                        </p:tgtEl>
                                        <p:attrNameLst>
                                          <p:attrName>ppt_h</p:attrName>
                                        </p:attrNameLst>
                                      </p:cBhvr>
                                      <p:tavLst>
                                        <p:tav tm="0">
                                          <p:val>
                                            <p:strVal val="#ppt_h"/>
                                          </p:val>
                                        </p:tav>
                                        <p:tav tm="100000">
                                          <p:val>
                                            <p:strVal val="#ppt_h"/>
                                          </p:val>
                                        </p:tav>
                                      </p:tavLst>
                                    </p:anim>
                                  </p:childTnLst>
                                </p:cTn>
                              </p:par>
                              <p:par>
                                <p:cTn id="361" presetID="2" presetClass="exit" presetSubtype="8" fill="hold" grpId="3" nodeType="withEffect">
                                  <p:stCondLst>
                                    <p:cond delay="0"/>
                                  </p:stCondLst>
                                  <p:childTnLst>
                                    <p:anim calcmode="lin" valueType="num">
                                      <p:cBhvr additive="base">
                                        <p:cTn id="362" dur="4000"/>
                                        <p:tgtEl>
                                          <p:spTgt spid="21"/>
                                        </p:tgtEl>
                                        <p:attrNameLst>
                                          <p:attrName>ppt_x</p:attrName>
                                        </p:attrNameLst>
                                      </p:cBhvr>
                                      <p:tavLst>
                                        <p:tav tm="0">
                                          <p:val>
                                            <p:strVal val="ppt_x"/>
                                          </p:val>
                                        </p:tav>
                                        <p:tav tm="100000">
                                          <p:val>
                                            <p:strVal val="0-ppt_w/2"/>
                                          </p:val>
                                        </p:tav>
                                      </p:tavLst>
                                    </p:anim>
                                    <p:anim calcmode="lin" valueType="num">
                                      <p:cBhvr additive="base">
                                        <p:cTn id="363" dur="4000"/>
                                        <p:tgtEl>
                                          <p:spTgt spid="21"/>
                                        </p:tgtEl>
                                        <p:attrNameLst>
                                          <p:attrName>ppt_y</p:attrName>
                                        </p:attrNameLst>
                                      </p:cBhvr>
                                      <p:tavLst>
                                        <p:tav tm="0">
                                          <p:val>
                                            <p:strVal val="ppt_y"/>
                                          </p:val>
                                        </p:tav>
                                        <p:tav tm="100000">
                                          <p:val>
                                            <p:strVal val="ppt_y"/>
                                          </p:val>
                                        </p:tav>
                                      </p:tavLst>
                                    </p:anim>
                                    <p:set>
                                      <p:cBhvr>
                                        <p:cTn id="364" dur="1" fill="hold">
                                          <p:stCondLst>
                                            <p:cond delay="3999"/>
                                          </p:stCondLst>
                                        </p:cTn>
                                        <p:tgtEl>
                                          <p:spTgt spid="21"/>
                                        </p:tgtEl>
                                        <p:attrNameLst>
                                          <p:attrName>style.visibility</p:attrName>
                                        </p:attrNameLst>
                                      </p:cBhvr>
                                      <p:to>
                                        <p:strVal val="hidden"/>
                                      </p:to>
                                    </p:set>
                                  </p:childTnLst>
                                </p:cTn>
                              </p:par>
                              <p:par>
                                <p:cTn id="365" presetID="23" presetClass="entr" presetSubtype="528" fill="hold" nodeType="withEffect">
                                  <p:stCondLst>
                                    <p:cond delay="2250"/>
                                  </p:stCondLst>
                                  <p:childTnLst>
                                    <p:set>
                                      <p:cBhvr>
                                        <p:cTn id="366" dur="1" fill="hold">
                                          <p:stCondLst>
                                            <p:cond delay="0"/>
                                          </p:stCondLst>
                                        </p:cTn>
                                        <p:tgtEl>
                                          <p:spTgt spid="32"/>
                                        </p:tgtEl>
                                        <p:attrNameLst>
                                          <p:attrName>style.visibility</p:attrName>
                                        </p:attrNameLst>
                                      </p:cBhvr>
                                      <p:to>
                                        <p:strVal val="visible"/>
                                      </p:to>
                                    </p:set>
                                    <p:anim calcmode="lin" valueType="num">
                                      <p:cBhvr>
                                        <p:cTn id="367" dur="2250" fill="hold"/>
                                        <p:tgtEl>
                                          <p:spTgt spid="32"/>
                                        </p:tgtEl>
                                        <p:attrNameLst>
                                          <p:attrName>ppt_w</p:attrName>
                                        </p:attrNameLst>
                                      </p:cBhvr>
                                      <p:tavLst>
                                        <p:tav tm="0">
                                          <p:val>
                                            <p:fltVal val="0"/>
                                          </p:val>
                                        </p:tav>
                                        <p:tav tm="100000">
                                          <p:val>
                                            <p:strVal val="#ppt_w"/>
                                          </p:val>
                                        </p:tav>
                                      </p:tavLst>
                                    </p:anim>
                                    <p:anim calcmode="lin" valueType="num">
                                      <p:cBhvr>
                                        <p:cTn id="368" dur="2250" fill="hold"/>
                                        <p:tgtEl>
                                          <p:spTgt spid="32"/>
                                        </p:tgtEl>
                                        <p:attrNameLst>
                                          <p:attrName>ppt_h</p:attrName>
                                        </p:attrNameLst>
                                      </p:cBhvr>
                                      <p:tavLst>
                                        <p:tav tm="0">
                                          <p:val>
                                            <p:fltVal val="0"/>
                                          </p:val>
                                        </p:tav>
                                        <p:tav tm="100000">
                                          <p:val>
                                            <p:strVal val="#ppt_h"/>
                                          </p:val>
                                        </p:tav>
                                      </p:tavLst>
                                    </p:anim>
                                    <p:anim calcmode="lin" valueType="num">
                                      <p:cBhvr>
                                        <p:cTn id="369" dur="2250" fill="hold"/>
                                        <p:tgtEl>
                                          <p:spTgt spid="32"/>
                                        </p:tgtEl>
                                        <p:attrNameLst>
                                          <p:attrName>ppt_x</p:attrName>
                                        </p:attrNameLst>
                                      </p:cBhvr>
                                      <p:tavLst>
                                        <p:tav tm="0">
                                          <p:val>
                                            <p:fltVal val="0.5"/>
                                          </p:val>
                                        </p:tav>
                                        <p:tav tm="100000">
                                          <p:val>
                                            <p:strVal val="#ppt_x"/>
                                          </p:val>
                                        </p:tav>
                                      </p:tavLst>
                                    </p:anim>
                                    <p:anim calcmode="lin" valueType="num">
                                      <p:cBhvr>
                                        <p:cTn id="370" dur="2250" fill="hold"/>
                                        <p:tgtEl>
                                          <p:spTgt spid="32"/>
                                        </p:tgtEl>
                                        <p:attrNameLst>
                                          <p:attrName>ppt_y</p:attrName>
                                        </p:attrNameLst>
                                      </p:cBhvr>
                                      <p:tavLst>
                                        <p:tav tm="0">
                                          <p:val>
                                            <p:fltVal val="0.5"/>
                                          </p:val>
                                        </p:tav>
                                        <p:tav tm="100000">
                                          <p:val>
                                            <p:strVal val="#ppt_y"/>
                                          </p:val>
                                        </p:tav>
                                      </p:tavLst>
                                    </p:anim>
                                  </p:childTnLst>
                                </p:cTn>
                              </p:par>
                              <p:par>
                                <p:cTn id="371" presetID="23" presetClass="entr" presetSubtype="272" fill="hold" nodeType="withEffect">
                                  <p:stCondLst>
                                    <p:cond delay="190"/>
                                  </p:stCondLst>
                                  <p:childTnLst>
                                    <p:set>
                                      <p:cBhvr>
                                        <p:cTn id="372" dur="1" fill="hold">
                                          <p:stCondLst>
                                            <p:cond delay="0"/>
                                          </p:stCondLst>
                                        </p:cTn>
                                        <p:tgtEl>
                                          <p:spTgt spid="31"/>
                                        </p:tgtEl>
                                        <p:attrNameLst>
                                          <p:attrName>style.visibility</p:attrName>
                                        </p:attrNameLst>
                                      </p:cBhvr>
                                      <p:to>
                                        <p:strVal val="visible"/>
                                      </p:to>
                                    </p:set>
                                    <p:anim calcmode="lin" valueType="num">
                                      <p:cBhvr>
                                        <p:cTn id="373" dur="4000" fill="hold"/>
                                        <p:tgtEl>
                                          <p:spTgt spid="31"/>
                                        </p:tgtEl>
                                        <p:attrNameLst>
                                          <p:attrName>ppt_w</p:attrName>
                                        </p:attrNameLst>
                                      </p:cBhvr>
                                      <p:tavLst>
                                        <p:tav tm="0">
                                          <p:val>
                                            <p:strVal val="2/3*#ppt_w"/>
                                          </p:val>
                                        </p:tav>
                                        <p:tav tm="100000">
                                          <p:val>
                                            <p:strVal val="#ppt_w"/>
                                          </p:val>
                                        </p:tav>
                                      </p:tavLst>
                                    </p:anim>
                                    <p:anim calcmode="lin" valueType="num">
                                      <p:cBhvr>
                                        <p:cTn id="374" dur="4000" fill="hold"/>
                                        <p:tgtEl>
                                          <p:spTgt spid="31"/>
                                        </p:tgtEl>
                                        <p:attrNameLst>
                                          <p:attrName>ppt_h</p:attrName>
                                        </p:attrNameLst>
                                      </p:cBhvr>
                                      <p:tavLst>
                                        <p:tav tm="0">
                                          <p:val>
                                            <p:strVal val="2/3*#ppt_h"/>
                                          </p:val>
                                        </p:tav>
                                        <p:tav tm="100000">
                                          <p:val>
                                            <p:strVal val="#ppt_h"/>
                                          </p:val>
                                        </p:tav>
                                      </p:tavLst>
                                    </p:anim>
                                  </p:childTnLst>
                                </p:cTn>
                              </p:par>
                              <p:par>
                                <p:cTn id="375" presetID="4" presetClass="entr" presetSubtype="32" fill="hold" nodeType="withEffect">
                                  <p:stCondLst>
                                    <p:cond delay="190"/>
                                  </p:stCondLst>
                                  <p:childTnLst>
                                    <p:set>
                                      <p:cBhvr>
                                        <p:cTn id="376" dur="1" fill="hold">
                                          <p:stCondLst>
                                            <p:cond delay="0"/>
                                          </p:stCondLst>
                                        </p:cTn>
                                        <p:tgtEl>
                                          <p:spTgt spid="31"/>
                                        </p:tgtEl>
                                        <p:attrNameLst>
                                          <p:attrName>style.visibility</p:attrName>
                                        </p:attrNameLst>
                                      </p:cBhvr>
                                      <p:to>
                                        <p:strVal val="visible"/>
                                      </p:to>
                                    </p:set>
                                    <p:animEffect transition="in" filter="box(out)">
                                      <p:cBhvr>
                                        <p:cTn id="377" dur="4000"/>
                                        <p:tgtEl>
                                          <p:spTgt spid="31"/>
                                        </p:tgtEl>
                                      </p:cBhvr>
                                    </p:animEffect>
                                  </p:childTnLst>
                                </p:cTn>
                              </p:par>
                              <p:par>
                                <p:cTn id="378" presetID="9" presetClass="emph" presetSubtype="0" nodeType="withEffect">
                                  <p:stCondLst>
                                    <p:cond delay="0"/>
                                  </p:stCondLst>
                                  <p:childTnLst>
                                    <p:set>
                                      <p:cBhvr rctx="PPT">
                                        <p:cTn id="379" dur="indefinite"/>
                                        <p:tgtEl>
                                          <p:spTgt spid="33"/>
                                        </p:tgtEl>
                                        <p:attrNameLst>
                                          <p:attrName>style.opacity</p:attrName>
                                        </p:attrNameLst>
                                      </p:cBhvr>
                                      <p:to>
                                        <p:strVal val="0"/>
                                      </p:to>
                                    </p:set>
                                    <p:animEffect filter="image" prLst="opacity: 0">
                                      <p:cBhvr rctx="IE">
                                        <p:cTn id="380" dur="indefinite"/>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70 Rectángulo"/>
          <p:cNvSpPr/>
          <p:nvPr/>
        </p:nvSpPr>
        <p:spPr>
          <a:xfrm>
            <a:off x="-22830" y="0"/>
            <a:ext cx="9166829" cy="5143500"/>
          </a:xfrm>
          <a:prstGeom prst="rect">
            <a:avLst/>
          </a:prstGeom>
          <a:gradFill flip="none" rotWithShape="1">
            <a:gsLst>
              <a:gs pos="6000">
                <a:srgbClr val="5CD4EF">
                  <a:lumMod val="55000"/>
                  <a:lumOff val="45000"/>
                </a:srgbClr>
              </a:gs>
              <a:gs pos="72000">
                <a:srgbClr val="21A6FD">
                  <a:lumMod val="79000"/>
                  <a:lumOff val="21000"/>
                </a:srgbClr>
              </a:gs>
              <a:gs pos="52000">
                <a:srgbClr val="11AFE3">
                  <a:lumMod val="47000"/>
                  <a:lumOff val="53000"/>
                </a:srgbClr>
              </a:gs>
              <a:gs pos="88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9" name="68 Imagen" descr="Diapositiva5"/>
          <p:cNvPicPr>
            <a:picLocks noGrp="1" noChangeAspect="1"/>
          </p:cNvPicPr>
          <p:nvPr isPhoto="1"/>
        </p:nvPicPr>
        <p:blipFill rotWithShape="1">
          <a:blip r:embed="rId3">
            <a:lum/>
            <a:extLst>
              <a:ext uri="{28A0092B-C50C-407E-A947-70E740481C1C}">
                <a14:useLocalDpi xmlns:a14="http://schemas.microsoft.com/office/drawing/2010/main" val="0"/>
              </a:ext>
            </a:extLst>
          </a:blip>
          <a:srcRect t="-96763" b="477"/>
          <a:stretch/>
        </p:blipFill>
        <p:spPr>
          <a:xfrm>
            <a:off x="18660" y="-5133106"/>
            <a:ext cx="9144000" cy="10276606"/>
          </a:xfrm>
          <a:prstGeom prst="rect">
            <a:avLst/>
          </a:prstGeom>
          <a:noFill/>
          <a:ln>
            <a:noFill/>
          </a:ln>
        </p:spPr>
      </p:pic>
      <p:sp>
        <p:nvSpPr>
          <p:cNvPr id="5" name="4 Forma libre"/>
          <p:cNvSpPr/>
          <p:nvPr/>
        </p:nvSpPr>
        <p:spPr>
          <a:xfrm rot="10800000" flipV="1">
            <a:off x="107504" y="94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0800000" flipV="1">
            <a:off x="259904" y="1237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0800000" flipV="1">
            <a:off x="412304" y="2380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10800000" flipV="1">
            <a:off x="564704" y="3523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0800000" flipV="1">
            <a:off x="717104" y="4666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0800000" flipV="1">
            <a:off x="869504" y="5809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0800000" flipV="1">
            <a:off x="1021904" y="6952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0800000" flipV="1">
            <a:off x="1174304" y="8095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0800000" flipV="1">
            <a:off x="1326704" y="9238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10800000" flipV="1">
            <a:off x="1479104" y="10381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0800000" flipV="1">
            <a:off x="1631504" y="11524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0800000" flipV="1">
            <a:off x="1783904" y="12667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0800000" flipV="1">
            <a:off x="1936304" y="13810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0800000" flipV="1">
            <a:off x="2088704" y="14953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0800000" flipV="1">
            <a:off x="2241104" y="16096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0800000" flipV="1">
            <a:off x="2393504" y="17239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10800000" flipV="1">
            <a:off x="2545904" y="18382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0800000" flipV="1">
            <a:off x="2698304" y="19525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0800000" flipV="1">
            <a:off x="2850704" y="20668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10800000" flipV="1">
            <a:off x="3003104" y="21811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10800000" flipV="1">
            <a:off x="3155504" y="22954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0800000" flipV="1">
            <a:off x="3307904" y="24097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10800000" flipV="1">
            <a:off x="3460304" y="2511000"/>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10800000" flipV="1">
            <a:off x="3612704" y="26383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0800000" flipV="1">
            <a:off x="3765104" y="27526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0800000" flipV="1">
            <a:off x="3917504" y="28669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10800000" flipV="1">
            <a:off x="4069904" y="29812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10800000" flipV="1">
            <a:off x="4222304" y="30955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10800000" flipH="1" flipV="1">
            <a:off x="8686800" y="209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10800000" flipH="1" flipV="1">
            <a:off x="8534400" y="1352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10800000" flipH="1" flipV="1">
            <a:off x="8382000" y="2495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10800000" flipH="1" flipV="1">
            <a:off x="8229600" y="3638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38" name="37 Forma libre"/>
          <p:cNvSpPr/>
          <p:nvPr/>
        </p:nvSpPr>
        <p:spPr>
          <a:xfrm rot="10800000" flipH="1" flipV="1">
            <a:off x="8077200" y="4781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10800000" flipH="1" flipV="1">
            <a:off x="7924800" y="592486"/>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10800000" flipH="1" flipV="1">
            <a:off x="7772400" y="7067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10800000" flipH="1" flipV="1">
            <a:off x="7620000" y="8210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10800000" flipH="1" flipV="1">
            <a:off x="7467600" y="9353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10800000" flipH="1" flipV="1">
            <a:off x="7315200" y="10496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10800000" flipH="1" flipV="1">
            <a:off x="7162800" y="11639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10800000" flipH="1" flipV="1">
            <a:off x="7010400" y="12782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10800000" flipH="1" flipV="1">
            <a:off x="6858000" y="13925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10800000" flipH="1" flipV="1">
            <a:off x="6705600" y="15068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10800000" flipH="1" flipV="1">
            <a:off x="6553200" y="16211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10800000" flipH="1" flipV="1">
            <a:off x="6400800" y="17354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10800000" flipH="1" flipV="1">
            <a:off x="6248400" y="18497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10800000" flipH="1" flipV="1">
            <a:off x="6096000" y="19640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10800000" flipH="1" flipV="1">
            <a:off x="5943600" y="2078386"/>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10800000" flipH="1" flipV="1">
            <a:off x="5791200" y="21926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10800000" flipH="1" flipV="1">
            <a:off x="5638800" y="23069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10800000" flipH="1" flipV="1">
            <a:off x="5486400" y="24212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10800000" flipH="1" flipV="1">
            <a:off x="5334000" y="25355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10800000" flipH="1" flipV="1">
            <a:off x="5181600" y="26498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10800000" flipH="1" flipV="1">
            <a:off x="5029200" y="27641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59" name="58 Forma libre"/>
          <p:cNvSpPr/>
          <p:nvPr/>
        </p:nvSpPr>
        <p:spPr>
          <a:xfrm rot="10800000" flipH="1" flipV="1">
            <a:off x="4876800" y="2878486"/>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60" name="59 Forma libre"/>
          <p:cNvSpPr/>
          <p:nvPr/>
        </p:nvSpPr>
        <p:spPr>
          <a:xfrm rot="10800000" flipH="1" flipV="1">
            <a:off x="4724400" y="29927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61" name="60 Forma libre"/>
          <p:cNvSpPr/>
          <p:nvPr/>
        </p:nvSpPr>
        <p:spPr>
          <a:xfrm rot="10800000" flipH="1" flipV="1">
            <a:off x="4572000" y="31070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84000">
                  <a:schemeClr val="accent5">
                    <a:lumMod val="40000"/>
                    <a:lumOff val="60000"/>
                  </a:schemeClr>
                </a:gs>
                <a:gs pos="29000">
                  <a:schemeClr val="accent5">
                    <a:lumMod val="40000"/>
                    <a:lumOff val="60000"/>
                  </a:schemeClr>
                </a:gs>
                <a:gs pos="53000">
                  <a:srgbClr val="00B0F0"/>
                </a:gs>
                <a:gs pos="57000">
                  <a:srgbClr val="00B0F0"/>
                </a:gs>
                <a:gs pos="56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matte">
            <a:bevelT w="152400" h="50800" prst="softRound"/>
          </a:sp3d>
        </p:spPr>
        <p:txBody>
          <a:bodyPr rtlCol="0" anchor="ctr"/>
          <a:lstStyle/>
          <a:p>
            <a:pPr algn="ctr">
              <a:defRPr/>
            </a:pPr>
            <a:endParaRPr lang="es-ES_tradnl" kern="0">
              <a:solidFill>
                <a:prstClr val="white"/>
              </a:solidFill>
              <a:latin typeface="Calibri"/>
            </a:endParaRPr>
          </a:p>
        </p:txBody>
      </p:sp>
      <p:sp>
        <p:nvSpPr>
          <p:cNvPr id="70" name="69 Rectángulo"/>
          <p:cNvSpPr/>
          <p:nvPr/>
        </p:nvSpPr>
        <p:spPr>
          <a:xfrm>
            <a:off x="251520" y="3247340"/>
            <a:ext cx="8640960" cy="1877437"/>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Algunos sin darse cuenta se obsesionan con el aspecto físico, todo el bienestar gira en torno a si se ven presentables o no, pasa el tiempo y no aceptan que con la edad puedan salir esas primeras arruguitas, que el cuerpo ya no esté tan </a:t>
            </a:r>
          </a:p>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terso como en la juventud, etc…</a:t>
            </a:r>
          </a:p>
          <a:p>
            <a:pPr algn="ctr" fontAlgn="auto">
              <a:spcBef>
                <a:spcPts val="0"/>
              </a:spcBef>
              <a:spcAft>
                <a:spcPts val="0"/>
              </a:spcAft>
              <a:defRPr/>
            </a:pPr>
            <a:endParaRPr lang="es-ES" sz="2000" b="1" dirty="0">
              <a:solidFill>
                <a:srgbClr val="004A82"/>
              </a:solidFill>
              <a:latin typeface="Adobe Caslon Pro Bold" pitchFamily="18" charset="0"/>
              <a:cs typeface="+mn-cs"/>
            </a:endParaRPr>
          </a:p>
        </p:txBody>
      </p:sp>
      <p:pic>
        <p:nvPicPr>
          <p:cNvPr id="63" name="62 Imagen" descr="ZZZZZZ"/>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16397"/>
            <a:ext cx="9144000" cy="6316166"/>
          </a:xfrm>
          <a:prstGeom prst="rect">
            <a:avLst/>
          </a:prstGeom>
          <a:noFill/>
          <a:ln>
            <a:noFill/>
          </a:ln>
        </p:spPr>
      </p:pic>
    </p:spTree>
    <p:extLst>
      <p:ext uri="{BB962C8B-B14F-4D97-AF65-F5344CB8AC3E}">
        <p14:creationId xmlns:p14="http://schemas.microsoft.com/office/powerpoint/2010/main" val="3599345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400000" y="100000"/>
                                    </p:animScale>
                                  </p:childTnLst>
                                </p:cTn>
                              </p:par>
                              <p:par>
                                <p:cTn id="13" presetID="2" presetClass="exit" presetSubtype="6" fill="hold" grpId="2" nodeType="withEffect">
                                  <p:stCondLst>
                                    <p:cond delay="0"/>
                                  </p:stCondLst>
                                  <p:childTnLst>
                                    <p:anim calcmode="lin" valueType="num">
                                      <p:cBhvr additive="base">
                                        <p:cTn id="14" dur="4000"/>
                                        <p:tgtEl>
                                          <p:spTgt spid="5"/>
                                        </p:tgtEl>
                                        <p:attrNameLst>
                                          <p:attrName>ppt_x</p:attrName>
                                        </p:attrNameLst>
                                      </p:cBhvr>
                                      <p:tavLst>
                                        <p:tav tm="0">
                                          <p:val>
                                            <p:strVal val="ppt_x"/>
                                          </p:val>
                                        </p:tav>
                                        <p:tav tm="100000">
                                          <p:val>
                                            <p:strVal val="1+ppt_w/2"/>
                                          </p:val>
                                        </p:tav>
                                      </p:tavLst>
                                    </p:anim>
                                    <p:anim calcmode="lin" valueType="num">
                                      <p:cBhvr additive="base">
                                        <p:cTn id="15" dur="4000"/>
                                        <p:tgtEl>
                                          <p:spTgt spid="5"/>
                                        </p:tgtEl>
                                        <p:attrNameLst>
                                          <p:attrName>ppt_y</p:attrName>
                                        </p:attrNameLst>
                                      </p:cBhvr>
                                      <p:tavLst>
                                        <p:tav tm="0">
                                          <p:val>
                                            <p:strVal val="ppt_y"/>
                                          </p:val>
                                        </p:tav>
                                        <p:tav tm="100000">
                                          <p:val>
                                            <p:strVal val="1+ppt_h/2"/>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6"/>
                                        </p:tgtEl>
                                      </p:cBhvr>
                                      <p:by x="400000" y="100000"/>
                                    </p:animScale>
                                  </p:childTnLst>
                                </p:cTn>
                              </p:par>
                              <p:par>
                                <p:cTn id="25" presetID="2" presetClass="exit" presetSubtype="6" fill="hold" grpId="2" nodeType="withEffect">
                                  <p:stCondLst>
                                    <p:cond delay="0"/>
                                  </p:stCondLst>
                                  <p:childTnLst>
                                    <p:anim calcmode="lin" valueType="num">
                                      <p:cBhvr additive="base">
                                        <p:cTn id="26" dur="4000"/>
                                        <p:tgtEl>
                                          <p:spTgt spid="6"/>
                                        </p:tgtEl>
                                        <p:attrNameLst>
                                          <p:attrName>ppt_x</p:attrName>
                                        </p:attrNameLst>
                                      </p:cBhvr>
                                      <p:tavLst>
                                        <p:tav tm="0">
                                          <p:val>
                                            <p:strVal val="ppt_x"/>
                                          </p:val>
                                        </p:tav>
                                        <p:tav tm="100000">
                                          <p:val>
                                            <p:strVal val="1+ppt_w/2"/>
                                          </p:val>
                                        </p:tav>
                                      </p:tavLst>
                                    </p:anim>
                                    <p:anim calcmode="lin" valueType="num">
                                      <p:cBhvr additive="base">
                                        <p:cTn id="27" dur="4000"/>
                                        <p:tgtEl>
                                          <p:spTgt spid="6"/>
                                        </p:tgtEl>
                                        <p:attrNameLst>
                                          <p:attrName>ppt_y</p:attrName>
                                        </p:attrNameLst>
                                      </p:cBhvr>
                                      <p:tavLst>
                                        <p:tav tm="0">
                                          <p:val>
                                            <p:strVal val="ppt_y"/>
                                          </p:val>
                                        </p:tav>
                                        <p:tav tm="100000">
                                          <p:val>
                                            <p:strVal val="1+ppt_h/2"/>
                                          </p:val>
                                        </p:tav>
                                      </p:tavLst>
                                    </p:anim>
                                    <p:set>
                                      <p:cBhvr>
                                        <p:cTn id="28" dur="1" fill="hold">
                                          <p:stCondLst>
                                            <p:cond delay="3999"/>
                                          </p:stCondLst>
                                        </p:cTn>
                                        <p:tgtEl>
                                          <p:spTgt spid="6"/>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
                                        </p:tgtEl>
                                      </p:cBhvr>
                                      <p:by x="400000" y="100000"/>
                                    </p:animScale>
                                  </p:childTnLst>
                                </p:cTn>
                              </p:par>
                              <p:par>
                                <p:cTn id="37" presetID="2" presetClass="exit" presetSubtype="6" fill="hold" grpId="2" nodeType="withEffect">
                                  <p:stCondLst>
                                    <p:cond delay="0"/>
                                  </p:stCondLst>
                                  <p:childTnLst>
                                    <p:anim calcmode="lin" valueType="num">
                                      <p:cBhvr additive="base">
                                        <p:cTn id="38" dur="4000"/>
                                        <p:tgtEl>
                                          <p:spTgt spid="7"/>
                                        </p:tgtEl>
                                        <p:attrNameLst>
                                          <p:attrName>ppt_x</p:attrName>
                                        </p:attrNameLst>
                                      </p:cBhvr>
                                      <p:tavLst>
                                        <p:tav tm="0">
                                          <p:val>
                                            <p:strVal val="ppt_x"/>
                                          </p:val>
                                        </p:tav>
                                        <p:tav tm="100000">
                                          <p:val>
                                            <p:strVal val="1+ppt_w/2"/>
                                          </p:val>
                                        </p:tav>
                                      </p:tavLst>
                                    </p:anim>
                                    <p:anim calcmode="lin" valueType="num">
                                      <p:cBhvr additive="base">
                                        <p:cTn id="39" dur="4000"/>
                                        <p:tgtEl>
                                          <p:spTgt spid="7"/>
                                        </p:tgtEl>
                                        <p:attrNameLst>
                                          <p:attrName>ppt_y</p:attrName>
                                        </p:attrNameLst>
                                      </p:cBhvr>
                                      <p:tavLst>
                                        <p:tav tm="0">
                                          <p:val>
                                            <p:strVal val="ppt_y"/>
                                          </p:val>
                                        </p:tav>
                                        <p:tav tm="100000">
                                          <p:val>
                                            <p:strVal val="1+ppt_h/2"/>
                                          </p:val>
                                        </p:tav>
                                      </p:tavLst>
                                    </p:anim>
                                    <p:set>
                                      <p:cBhvr>
                                        <p:cTn id="40" dur="1" fill="hold">
                                          <p:stCondLst>
                                            <p:cond delay="3999"/>
                                          </p:stCondLst>
                                        </p:cTn>
                                        <p:tgtEl>
                                          <p:spTgt spid="7"/>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8"/>
                                        </p:tgtEl>
                                      </p:cBhvr>
                                      <p:by x="400000" y="100000"/>
                                    </p:animScale>
                                  </p:childTnLst>
                                </p:cTn>
                              </p:par>
                              <p:par>
                                <p:cTn id="49" presetID="2" presetClass="exit" presetSubtype="6" fill="hold" grpId="2" nodeType="withEffect">
                                  <p:stCondLst>
                                    <p:cond delay="0"/>
                                  </p:stCondLst>
                                  <p:childTnLst>
                                    <p:anim calcmode="lin" valueType="num">
                                      <p:cBhvr additive="base">
                                        <p:cTn id="50" dur="4000"/>
                                        <p:tgtEl>
                                          <p:spTgt spid="8"/>
                                        </p:tgtEl>
                                        <p:attrNameLst>
                                          <p:attrName>ppt_x</p:attrName>
                                        </p:attrNameLst>
                                      </p:cBhvr>
                                      <p:tavLst>
                                        <p:tav tm="0">
                                          <p:val>
                                            <p:strVal val="ppt_x"/>
                                          </p:val>
                                        </p:tav>
                                        <p:tav tm="100000">
                                          <p:val>
                                            <p:strVal val="1+ppt_w/2"/>
                                          </p:val>
                                        </p:tav>
                                      </p:tavLst>
                                    </p:anim>
                                    <p:anim calcmode="lin" valueType="num">
                                      <p:cBhvr additive="base">
                                        <p:cTn id="51" dur="4000"/>
                                        <p:tgtEl>
                                          <p:spTgt spid="8"/>
                                        </p:tgtEl>
                                        <p:attrNameLst>
                                          <p:attrName>ppt_y</p:attrName>
                                        </p:attrNameLst>
                                      </p:cBhvr>
                                      <p:tavLst>
                                        <p:tav tm="0">
                                          <p:val>
                                            <p:strVal val="ppt_y"/>
                                          </p:val>
                                        </p:tav>
                                        <p:tav tm="100000">
                                          <p:val>
                                            <p:strVal val="1+ppt_h/2"/>
                                          </p:val>
                                        </p:tav>
                                      </p:tavLst>
                                    </p:anim>
                                    <p:set>
                                      <p:cBhvr>
                                        <p:cTn id="52" dur="1" fill="hold">
                                          <p:stCondLst>
                                            <p:cond delay="3999"/>
                                          </p:stCondLst>
                                        </p:cTn>
                                        <p:tgtEl>
                                          <p:spTgt spid="8"/>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
                                          </p:val>
                                        </p:tav>
                                        <p:tav tm="100000">
                                          <p:val>
                                            <p:strVal val="#ppt_x"/>
                                          </p:val>
                                        </p:tav>
                                      </p:tavLst>
                                    </p:anim>
                                    <p:anim calcmode="lin" valueType="num">
                                      <p:cBhvr>
                                        <p:cTn id="56" dur="3000" fill="hold"/>
                                        <p:tgtEl>
                                          <p:spTgt spid="9"/>
                                        </p:tgtEl>
                                        <p:attrNameLst>
                                          <p:attrName>ppt_y</p:attrName>
                                        </p:attrNameLst>
                                      </p:cBhvr>
                                      <p:tavLst>
                                        <p:tav tm="0">
                                          <p:val>
                                            <p:strVal val="#ppt_y+#ppt_h/2"/>
                                          </p:val>
                                        </p:tav>
                                        <p:tav tm="100000">
                                          <p:val>
                                            <p:strVal val="#ppt_y"/>
                                          </p:val>
                                        </p:tav>
                                      </p:tavLst>
                                    </p:anim>
                                    <p:anim calcmode="lin" valueType="num">
                                      <p:cBhvr>
                                        <p:cTn id="57" dur="3000" fill="hold"/>
                                        <p:tgtEl>
                                          <p:spTgt spid="9"/>
                                        </p:tgtEl>
                                        <p:attrNameLst>
                                          <p:attrName>ppt_w</p:attrName>
                                        </p:attrNameLst>
                                      </p:cBhvr>
                                      <p:tavLst>
                                        <p:tav tm="0">
                                          <p:val>
                                            <p:strVal val="#ppt_w"/>
                                          </p:val>
                                        </p:tav>
                                        <p:tav tm="100000">
                                          <p:val>
                                            <p:strVal val="#ppt_w"/>
                                          </p:val>
                                        </p:tav>
                                      </p:tavLst>
                                    </p:anim>
                                    <p:anim calcmode="lin" valueType="num">
                                      <p:cBhvr>
                                        <p:cTn id="58" dur="3000" fill="hold"/>
                                        <p:tgtEl>
                                          <p:spTgt spid="9"/>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9"/>
                                        </p:tgtEl>
                                      </p:cBhvr>
                                      <p:by x="400000" y="100000"/>
                                    </p:animScale>
                                  </p:childTnLst>
                                </p:cTn>
                              </p:par>
                              <p:par>
                                <p:cTn id="61" presetID="2" presetClass="exit" presetSubtype="6" fill="hold" grpId="2" nodeType="withEffect">
                                  <p:stCondLst>
                                    <p:cond delay="0"/>
                                  </p:stCondLst>
                                  <p:childTnLst>
                                    <p:anim calcmode="lin" valueType="num">
                                      <p:cBhvr additive="base">
                                        <p:cTn id="62" dur="4000"/>
                                        <p:tgtEl>
                                          <p:spTgt spid="9"/>
                                        </p:tgtEl>
                                        <p:attrNameLst>
                                          <p:attrName>ppt_x</p:attrName>
                                        </p:attrNameLst>
                                      </p:cBhvr>
                                      <p:tavLst>
                                        <p:tav tm="0">
                                          <p:val>
                                            <p:strVal val="ppt_x"/>
                                          </p:val>
                                        </p:tav>
                                        <p:tav tm="100000">
                                          <p:val>
                                            <p:strVal val="1+ppt_w/2"/>
                                          </p:val>
                                        </p:tav>
                                      </p:tavLst>
                                    </p:anim>
                                    <p:anim calcmode="lin" valueType="num">
                                      <p:cBhvr additive="base">
                                        <p:cTn id="63" dur="4000"/>
                                        <p:tgtEl>
                                          <p:spTgt spid="9"/>
                                        </p:tgtEl>
                                        <p:attrNameLst>
                                          <p:attrName>ppt_y</p:attrName>
                                        </p:attrNameLst>
                                      </p:cBhvr>
                                      <p:tavLst>
                                        <p:tav tm="0">
                                          <p:val>
                                            <p:strVal val="ppt_y"/>
                                          </p:val>
                                        </p:tav>
                                        <p:tav tm="100000">
                                          <p:val>
                                            <p:strVal val="1+ppt_h/2"/>
                                          </p:val>
                                        </p:tav>
                                      </p:tavLst>
                                    </p:anim>
                                    <p:set>
                                      <p:cBhvr>
                                        <p:cTn id="64" dur="1" fill="hold">
                                          <p:stCondLst>
                                            <p:cond delay="3999"/>
                                          </p:stCondLst>
                                        </p:cTn>
                                        <p:tgtEl>
                                          <p:spTgt spid="9"/>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ppt_x</p:attrName>
                                        </p:attrNameLst>
                                      </p:cBhvr>
                                      <p:tavLst>
                                        <p:tav tm="0">
                                          <p:val>
                                            <p:strVal val="#ppt_x"/>
                                          </p:val>
                                        </p:tav>
                                        <p:tav tm="100000">
                                          <p:val>
                                            <p:strVal val="#ppt_x"/>
                                          </p:val>
                                        </p:tav>
                                      </p:tavLst>
                                    </p:anim>
                                    <p:anim calcmode="lin" valueType="num">
                                      <p:cBhvr>
                                        <p:cTn id="68" dur="3000" fill="hold"/>
                                        <p:tgtEl>
                                          <p:spTgt spid="10"/>
                                        </p:tgtEl>
                                        <p:attrNameLst>
                                          <p:attrName>ppt_y</p:attrName>
                                        </p:attrNameLst>
                                      </p:cBhvr>
                                      <p:tavLst>
                                        <p:tav tm="0">
                                          <p:val>
                                            <p:strVal val="#ppt_y+#ppt_h/2"/>
                                          </p:val>
                                        </p:tav>
                                        <p:tav tm="100000">
                                          <p:val>
                                            <p:strVal val="#ppt_y"/>
                                          </p:val>
                                        </p:tav>
                                      </p:tavLst>
                                    </p:anim>
                                    <p:anim calcmode="lin" valueType="num">
                                      <p:cBhvr>
                                        <p:cTn id="69" dur="3000" fill="hold"/>
                                        <p:tgtEl>
                                          <p:spTgt spid="10"/>
                                        </p:tgtEl>
                                        <p:attrNameLst>
                                          <p:attrName>ppt_w</p:attrName>
                                        </p:attrNameLst>
                                      </p:cBhvr>
                                      <p:tavLst>
                                        <p:tav tm="0">
                                          <p:val>
                                            <p:strVal val="#ppt_w"/>
                                          </p:val>
                                        </p:tav>
                                        <p:tav tm="100000">
                                          <p:val>
                                            <p:strVal val="#ppt_w"/>
                                          </p:val>
                                        </p:tav>
                                      </p:tavLst>
                                    </p:anim>
                                    <p:anim calcmode="lin" valueType="num">
                                      <p:cBhvr>
                                        <p:cTn id="70" dur="3000" fill="hold"/>
                                        <p:tgtEl>
                                          <p:spTgt spid="10"/>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10"/>
                                        </p:tgtEl>
                                      </p:cBhvr>
                                      <p:by x="400000" y="100000"/>
                                    </p:animScale>
                                  </p:childTnLst>
                                </p:cTn>
                              </p:par>
                              <p:par>
                                <p:cTn id="73" presetID="2" presetClass="exit" presetSubtype="6" fill="hold" grpId="2" nodeType="withEffect">
                                  <p:stCondLst>
                                    <p:cond delay="0"/>
                                  </p:stCondLst>
                                  <p:childTnLst>
                                    <p:anim calcmode="lin" valueType="num">
                                      <p:cBhvr additive="base">
                                        <p:cTn id="74" dur="4000"/>
                                        <p:tgtEl>
                                          <p:spTgt spid="10"/>
                                        </p:tgtEl>
                                        <p:attrNameLst>
                                          <p:attrName>ppt_x</p:attrName>
                                        </p:attrNameLst>
                                      </p:cBhvr>
                                      <p:tavLst>
                                        <p:tav tm="0">
                                          <p:val>
                                            <p:strVal val="ppt_x"/>
                                          </p:val>
                                        </p:tav>
                                        <p:tav tm="100000">
                                          <p:val>
                                            <p:strVal val="1+ppt_w/2"/>
                                          </p:val>
                                        </p:tav>
                                      </p:tavLst>
                                    </p:anim>
                                    <p:anim calcmode="lin" valueType="num">
                                      <p:cBhvr additive="base">
                                        <p:cTn id="75" dur="4000"/>
                                        <p:tgtEl>
                                          <p:spTgt spid="10"/>
                                        </p:tgtEl>
                                        <p:attrNameLst>
                                          <p:attrName>ppt_y</p:attrName>
                                        </p:attrNameLst>
                                      </p:cBhvr>
                                      <p:tavLst>
                                        <p:tav tm="0">
                                          <p:val>
                                            <p:strVal val="ppt_y"/>
                                          </p:val>
                                        </p:tav>
                                        <p:tav tm="100000">
                                          <p:val>
                                            <p:strVal val="1+ppt_h/2"/>
                                          </p:val>
                                        </p:tav>
                                      </p:tavLst>
                                    </p:anim>
                                    <p:set>
                                      <p:cBhvr>
                                        <p:cTn id="76" dur="1" fill="hold">
                                          <p:stCondLst>
                                            <p:cond delay="3999"/>
                                          </p:stCondLst>
                                        </p:cTn>
                                        <p:tgtEl>
                                          <p:spTgt spid="10"/>
                                        </p:tgtEl>
                                        <p:attrNameLst>
                                          <p:attrName>style.visibility</p:attrName>
                                        </p:attrNameLst>
                                      </p:cBhvr>
                                      <p:to>
                                        <p:strVal val="hidden"/>
                                      </p:to>
                                    </p:set>
                                  </p:childTnLst>
                                </p:cTn>
                              </p:par>
                              <p:par>
                                <p:cTn id="77" presetID="17" presetClass="entr" presetSubtype="4"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3000" fill="hold"/>
                                        <p:tgtEl>
                                          <p:spTgt spid="11"/>
                                        </p:tgtEl>
                                        <p:attrNameLst>
                                          <p:attrName>ppt_x</p:attrName>
                                        </p:attrNameLst>
                                      </p:cBhvr>
                                      <p:tavLst>
                                        <p:tav tm="0">
                                          <p:val>
                                            <p:strVal val="#ppt_x"/>
                                          </p:val>
                                        </p:tav>
                                        <p:tav tm="100000">
                                          <p:val>
                                            <p:strVal val="#ppt_x"/>
                                          </p:val>
                                        </p:tav>
                                      </p:tavLst>
                                    </p:anim>
                                    <p:anim calcmode="lin" valueType="num">
                                      <p:cBhvr>
                                        <p:cTn id="80" dur="3000" fill="hold"/>
                                        <p:tgtEl>
                                          <p:spTgt spid="11"/>
                                        </p:tgtEl>
                                        <p:attrNameLst>
                                          <p:attrName>ppt_y</p:attrName>
                                        </p:attrNameLst>
                                      </p:cBhvr>
                                      <p:tavLst>
                                        <p:tav tm="0">
                                          <p:val>
                                            <p:strVal val="#ppt_y+#ppt_h/2"/>
                                          </p:val>
                                        </p:tav>
                                        <p:tav tm="100000">
                                          <p:val>
                                            <p:strVal val="#ppt_y"/>
                                          </p:val>
                                        </p:tav>
                                      </p:tavLst>
                                    </p:anim>
                                    <p:anim calcmode="lin" valueType="num">
                                      <p:cBhvr>
                                        <p:cTn id="81" dur="3000" fill="hold"/>
                                        <p:tgtEl>
                                          <p:spTgt spid="11"/>
                                        </p:tgtEl>
                                        <p:attrNameLst>
                                          <p:attrName>ppt_w</p:attrName>
                                        </p:attrNameLst>
                                      </p:cBhvr>
                                      <p:tavLst>
                                        <p:tav tm="0">
                                          <p:val>
                                            <p:strVal val="#ppt_w"/>
                                          </p:val>
                                        </p:tav>
                                        <p:tav tm="100000">
                                          <p:val>
                                            <p:strVal val="#ppt_w"/>
                                          </p:val>
                                        </p:tav>
                                      </p:tavLst>
                                    </p:anim>
                                    <p:anim calcmode="lin" valueType="num">
                                      <p:cBhvr>
                                        <p:cTn id="82" dur="3000" fill="hold"/>
                                        <p:tgtEl>
                                          <p:spTgt spid="11"/>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11"/>
                                        </p:tgtEl>
                                      </p:cBhvr>
                                      <p:by x="400000" y="100000"/>
                                    </p:animScale>
                                  </p:childTnLst>
                                </p:cTn>
                              </p:par>
                              <p:par>
                                <p:cTn id="85" presetID="2" presetClass="exit" presetSubtype="6" fill="hold" grpId="2" nodeType="withEffect">
                                  <p:stCondLst>
                                    <p:cond delay="0"/>
                                  </p:stCondLst>
                                  <p:childTnLst>
                                    <p:anim calcmode="lin" valueType="num">
                                      <p:cBhvr additive="base">
                                        <p:cTn id="86" dur="4000"/>
                                        <p:tgtEl>
                                          <p:spTgt spid="11"/>
                                        </p:tgtEl>
                                        <p:attrNameLst>
                                          <p:attrName>ppt_x</p:attrName>
                                        </p:attrNameLst>
                                      </p:cBhvr>
                                      <p:tavLst>
                                        <p:tav tm="0">
                                          <p:val>
                                            <p:strVal val="ppt_x"/>
                                          </p:val>
                                        </p:tav>
                                        <p:tav tm="100000">
                                          <p:val>
                                            <p:strVal val="1+ppt_w/2"/>
                                          </p:val>
                                        </p:tav>
                                      </p:tavLst>
                                    </p:anim>
                                    <p:anim calcmode="lin" valueType="num">
                                      <p:cBhvr additive="base">
                                        <p:cTn id="87" dur="4000"/>
                                        <p:tgtEl>
                                          <p:spTgt spid="11"/>
                                        </p:tgtEl>
                                        <p:attrNameLst>
                                          <p:attrName>ppt_y</p:attrName>
                                        </p:attrNameLst>
                                      </p:cBhvr>
                                      <p:tavLst>
                                        <p:tav tm="0">
                                          <p:val>
                                            <p:strVal val="ppt_y"/>
                                          </p:val>
                                        </p:tav>
                                        <p:tav tm="100000">
                                          <p:val>
                                            <p:strVal val="1+ppt_h/2"/>
                                          </p:val>
                                        </p:tav>
                                      </p:tavLst>
                                    </p:anim>
                                    <p:set>
                                      <p:cBhvr>
                                        <p:cTn id="88" dur="1" fill="hold">
                                          <p:stCondLst>
                                            <p:cond delay="3999"/>
                                          </p:stCondLst>
                                        </p:cTn>
                                        <p:tgtEl>
                                          <p:spTgt spid="11"/>
                                        </p:tgtEl>
                                        <p:attrNameLst>
                                          <p:attrName>style.visibility</p:attrName>
                                        </p:attrNameLst>
                                      </p:cBhvr>
                                      <p:to>
                                        <p:strVal val="hidden"/>
                                      </p:to>
                                    </p:set>
                                  </p:childTnLst>
                                </p:cTn>
                              </p:par>
                              <p:par>
                                <p:cTn id="89" presetID="17" presetClass="entr" presetSubtype="4"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p:cTn id="91" dur="3000" fill="hold"/>
                                        <p:tgtEl>
                                          <p:spTgt spid="34"/>
                                        </p:tgtEl>
                                        <p:attrNameLst>
                                          <p:attrName>ppt_x</p:attrName>
                                        </p:attrNameLst>
                                      </p:cBhvr>
                                      <p:tavLst>
                                        <p:tav tm="0">
                                          <p:val>
                                            <p:strVal val="#ppt_x"/>
                                          </p:val>
                                        </p:tav>
                                        <p:tav tm="100000">
                                          <p:val>
                                            <p:strVal val="#ppt_x"/>
                                          </p:val>
                                        </p:tav>
                                      </p:tavLst>
                                    </p:anim>
                                    <p:anim calcmode="lin" valueType="num">
                                      <p:cBhvr>
                                        <p:cTn id="92" dur="3000" fill="hold"/>
                                        <p:tgtEl>
                                          <p:spTgt spid="34"/>
                                        </p:tgtEl>
                                        <p:attrNameLst>
                                          <p:attrName>ppt_y</p:attrName>
                                        </p:attrNameLst>
                                      </p:cBhvr>
                                      <p:tavLst>
                                        <p:tav tm="0">
                                          <p:val>
                                            <p:strVal val="#ppt_y+#ppt_h/2"/>
                                          </p:val>
                                        </p:tav>
                                        <p:tav tm="100000">
                                          <p:val>
                                            <p:strVal val="#ppt_y"/>
                                          </p:val>
                                        </p:tav>
                                      </p:tavLst>
                                    </p:anim>
                                    <p:anim calcmode="lin" valueType="num">
                                      <p:cBhvr>
                                        <p:cTn id="93" dur="3000" fill="hold"/>
                                        <p:tgtEl>
                                          <p:spTgt spid="34"/>
                                        </p:tgtEl>
                                        <p:attrNameLst>
                                          <p:attrName>ppt_w</p:attrName>
                                        </p:attrNameLst>
                                      </p:cBhvr>
                                      <p:tavLst>
                                        <p:tav tm="0">
                                          <p:val>
                                            <p:strVal val="#ppt_w"/>
                                          </p:val>
                                        </p:tav>
                                        <p:tav tm="100000">
                                          <p:val>
                                            <p:strVal val="#ppt_w"/>
                                          </p:val>
                                        </p:tav>
                                      </p:tavLst>
                                    </p:anim>
                                    <p:anim calcmode="lin" valueType="num">
                                      <p:cBhvr>
                                        <p:cTn id="94" dur="3000" fill="hold"/>
                                        <p:tgtEl>
                                          <p:spTgt spid="34"/>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34"/>
                                        </p:tgtEl>
                                      </p:cBhvr>
                                      <p:by x="400000" y="100000"/>
                                    </p:animScale>
                                  </p:childTnLst>
                                </p:cTn>
                              </p:par>
                              <p:par>
                                <p:cTn id="97" presetID="2" presetClass="exit" presetSubtype="12" fill="hold" grpId="2" nodeType="withEffect">
                                  <p:stCondLst>
                                    <p:cond delay="0"/>
                                  </p:stCondLst>
                                  <p:childTnLst>
                                    <p:anim calcmode="lin" valueType="num">
                                      <p:cBhvr additive="base">
                                        <p:cTn id="98" dur="4000"/>
                                        <p:tgtEl>
                                          <p:spTgt spid="34"/>
                                        </p:tgtEl>
                                        <p:attrNameLst>
                                          <p:attrName>ppt_x</p:attrName>
                                        </p:attrNameLst>
                                      </p:cBhvr>
                                      <p:tavLst>
                                        <p:tav tm="0">
                                          <p:val>
                                            <p:strVal val="ppt_x"/>
                                          </p:val>
                                        </p:tav>
                                        <p:tav tm="100000">
                                          <p:val>
                                            <p:strVal val="0-ppt_w/2"/>
                                          </p:val>
                                        </p:tav>
                                      </p:tavLst>
                                    </p:anim>
                                    <p:anim calcmode="lin" valueType="num">
                                      <p:cBhvr additive="base">
                                        <p:cTn id="99" dur="4000"/>
                                        <p:tgtEl>
                                          <p:spTgt spid="34"/>
                                        </p:tgtEl>
                                        <p:attrNameLst>
                                          <p:attrName>ppt_y</p:attrName>
                                        </p:attrNameLst>
                                      </p:cBhvr>
                                      <p:tavLst>
                                        <p:tav tm="0">
                                          <p:val>
                                            <p:strVal val="ppt_y"/>
                                          </p:val>
                                        </p:tav>
                                        <p:tav tm="100000">
                                          <p:val>
                                            <p:strVal val="1+ppt_h/2"/>
                                          </p:val>
                                        </p:tav>
                                      </p:tavLst>
                                    </p:anim>
                                    <p:set>
                                      <p:cBhvr>
                                        <p:cTn id="100" dur="1" fill="hold">
                                          <p:stCondLst>
                                            <p:cond delay="3999"/>
                                          </p:stCondLst>
                                        </p:cTn>
                                        <p:tgtEl>
                                          <p:spTgt spid="34"/>
                                        </p:tgtEl>
                                        <p:attrNameLst>
                                          <p:attrName>style.visibility</p:attrName>
                                        </p:attrNameLst>
                                      </p:cBhvr>
                                      <p:to>
                                        <p:strVal val="hidden"/>
                                      </p:to>
                                    </p:set>
                                  </p:childTnLst>
                                </p:cTn>
                              </p:par>
                              <p:par>
                                <p:cTn id="101" presetID="17" presetClass="entr" presetSubtype="4"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 calcmode="lin" valueType="num">
                                      <p:cBhvr>
                                        <p:cTn id="103" dur="3000" fill="hold"/>
                                        <p:tgtEl>
                                          <p:spTgt spid="35"/>
                                        </p:tgtEl>
                                        <p:attrNameLst>
                                          <p:attrName>ppt_x</p:attrName>
                                        </p:attrNameLst>
                                      </p:cBhvr>
                                      <p:tavLst>
                                        <p:tav tm="0">
                                          <p:val>
                                            <p:strVal val="#ppt_x"/>
                                          </p:val>
                                        </p:tav>
                                        <p:tav tm="100000">
                                          <p:val>
                                            <p:strVal val="#ppt_x"/>
                                          </p:val>
                                        </p:tav>
                                      </p:tavLst>
                                    </p:anim>
                                    <p:anim calcmode="lin" valueType="num">
                                      <p:cBhvr>
                                        <p:cTn id="104" dur="3000" fill="hold"/>
                                        <p:tgtEl>
                                          <p:spTgt spid="35"/>
                                        </p:tgtEl>
                                        <p:attrNameLst>
                                          <p:attrName>ppt_y</p:attrName>
                                        </p:attrNameLst>
                                      </p:cBhvr>
                                      <p:tavLst>
                                        <p:tav tm="0">
                                          <p:val>
                                            <p:strVal val="#ppt_y+#ppt_h/2"/>
                                          </p:val>
                                        </p:tav>
                                        <p:tav tm="100000">
                                          <p:val>
                                            <p:strVal val="#ppt_y"/>
                                          </p:val>
                                        </p:tav>
                                      </p:tavLst>
                                    </p:anim>
                                    <p:anim calcmode="lin" valueType="num">
                                      <p:cBhvr>
                                        <p:cTn id="105" dur="3000" fill="hold"/>
                                        <p:tgtEl>
                                          <p:spTgt spid="35"/>
                                        </p:tgtEl>
                                        <p:attrNameLst>
                                          <p:attrName>ppt_w</p:attrName>
                                        </p:attrNameLst>
                                      </p:cBhvr>
                                      <p:tavLst>
                                        <p:tav tm="0">
                                          <p:val>
                                            <p:strVal val="#ppt_w"/>
                                          </p:val>
                                        </p:tav>
                                        <p:tav tm="100000">
                                          <p:val>
                                            <p:strVal val="#ppt_w"/>
                                          </p:val>
                                        </p:tav>
                                      </p:tavLst>
                                    </p:anim>
                                    <p:anim calcmode="lin" valueType="num">
                                      <p:cBhvr>
                                        <p:cTn id="106" dur="3000" fill="hold"/>
                                        <p:tgtEl>
                                          <p:spTgt spid="35"/>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35"/>
                                        </p:tgtEl>
                                      </p:cBhvr>
                                      <p:by x="400000" y="100000"/>
                                    </p:animScale>
                                  </p:childTnLst>
                                </p:cTn>
                              </p:par>
                              <p:par>
                                <p:cTn id="109" presetID="2" presetClass="exit" presetSubtype="12" fill="hold" grpId="2" nodeType="withEffect">
                                  <p:stCondLst>
                                    <p:cond delay="0"/>
                                  </p:stCondLst>
                                  <p:childTnLst>
                                    <p:anim calcmode="lin" valueType="num">
                                      <p:cBhvr additive="base">
                                        <p:cTn id="110" dur="4000"/>
                                        <p:tgtEl>
                                          <p:spTgt spid="35"/>
                                        </p:tgtEl>
                                        <p:attrNameLst>
                                          <p:attrName>ppt_x</p:attrName>
                                        </p:attrNameLst>
                                      </p:cBhvr>
                                      <p:tavLst>
                                        <p:tav tm="0">
                                          <p:val>
                                            <p:strVal val="ppt_x"/>
                                          </p:val>
                                        </p:tav>
                                        <p:tav tm="100000">
                                          <p:val>
                                            <p:strVal val="0-ppt_w/2"/>
                                          </p:val>
                                        </p:tav>
                                      </p:tavLst>
                                    </p:anim>
                                    <p:anim calcmode="lin" valueType="num">
                                      <p:cBhvr additive="base">
                                        <p:cTn id="111" dur="4000"/>
                                        <p:tgtEl>
                                          <p:spTgt spid="35"/>
                                        </p:tgtEl>
                                        <p:attrNameLst>
                                          <p:attrName>ppt_y</p:attrName>
                                        </p:attrNameLst>
                                      </p:cBhvr>
                                      <p:tavLst>
                                        <p:tav tm="0">
                                          <p:val>
                                            <p:strVal val="ppt_y"/>
                                          </p:val>
                                        </p:tav>
                                        <p:tav tm="100000">
                                          <p:val>
                                            <p:strVal val="1+ppt_h/2"/>
                                          </p:val>
                                        </p:tav>
                                      </p:tavLst>
                                    </p:anim>
                                    <p:set>
                                      <p:cBhvr>
                                        <p:cTn id="112" dur="1" fill="hold">
                                          <p:stCondLst>
                                            <p:cond delay="3999"/>
                                          </p:stCondLst>
                                        </p:cTn>
                                        <p:tgtEl>
                                          <p:spTgt spid="35"/>
                                        </p:tgtEl>
                                        <p:attrNameLst>
                                          <p:attrName>style.visibility</p:attrName>
                                        </p:attrNameLst>
                                      </p:cBhvr>
                                      <p:to>
                                        <p:strVal val="hidden"/>
                                      </p:to>
                                    </p:set>
                                  </p:childTnLst>
                                </p:cTn>
                              </p:par>
                              <p:par>
                                <p:cTn id="113" presetID="17" presetClass="entr" presetSubtype="4"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 calcmode="lin" valueType="num">
                                      <p:cBhvr>
                                        <p:cTn id="115" dur="3000" fill="hold"/>
                                        <p:tgtEl>
                                          <p:spTgt spid="36"/>
                                        </p:tgtEl>
                                        <p:attrNameLst>
                                          <p:attrName>ppt_x</p:attrName>
                                        </p:attrNameLst>
                                      </p:cBhvr>
                                      <p:tavLst>
                                        <p:tav tm="0">
                                          <p:val>
                                            <p:strVal val="#ppt_x"/>
                                          </p:val>
                                        </p:tav>
                                        <p:tav tm="100000">
                                          <p:val>
                                            <p:strVal val="#ppt_x"/>
                                          </p:val>
                                        </p:tav>
                                      </p:tavLst>
                                    </p:anim>
                                    <p:anim calcmode="lin" valueType="num">
                                      <p:cBhvr>
                                        <p:cTn id="116" dur="3000" fill="hold"/>
                                        <p:tgtEl>
                                          <p:spTgt spid="36"/>
                                        </p:tgtEl>
                                        <p:attrNameLst>
                                          <p:attrName>ppt_y</p:attrName>
                                        </p:attrNameLst>
                                      </p:cBhvr>
                                      <p:tavLst>
                                        <p:tav tm="0">
                                          <p:val>
                                            <p:strVal val="#ppt_y+#ppt_h/2"/>
                                          </p:val>
                                        </p:tav>
                                        <p:tav tm="100000">
                                          <p:val>
                                            <p:strVal val="#ppt_y"/>
                                          </p:val>
                                        </p:tav>
                                      </p:tavLst>
                                    </p:anim>
                                    <p:anim calcmode="lin" valueType="num">
                                      <p:cBhvr>
                                        <p:cTn id="117" dur="3000" fill="hold"/>
                                        <p:tgtEl>
                                          <p:spTgt spid="36"/>
                                        </p:tgtEl>
                                        <p:attrNameLst>
                                          <p:attrName>ppt_w</p:attrName>
                                        </p:attrNameLst>
                                      </p:cBhvr>
                                      <p:tavLst>
                                        <p:tav tm="0">
                                          <p:val>
                                            <p:strVal val="#ppt_w"/>
                                          </p:val>
                                        </p:tav>
                                        <p:tav tm="100000">
                                          <p:val>
                                            <p:strVal val="#ppt_w"/>
                                          </p:val>
                                        </p:tav>
                                      </p:tavLst>
                                    </p:anim>
                                    <p:anim calcmode="lin" valueType="num">
                                      <p:cBhvr>
                                        <p:cTn id="118" dur="3000" fill="hold"/>
                                        <p:tgtEl>
                                          <p:spTgt spid="36"/>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36"/>
                                        </p:tgtEl>
                                      </p:cBhvr>
                                      <p:by x="400000" y="100000"/>
                                    </p:animScale>
                                  </p:childTnLst>
                                </p:cTn>
                              </p:par>
                              <p:par>
                                <p:cTn id="121" presetID="2" presetClass="exit" presetSubtype="12" fill="hold" grpId="2" nodeType="withEffect">
                                  <p:stCondLst>
                                    <p:cond delay="0"/>
                                  </p:stCondLst>
                                  <p:childTnLst>
                                    <p:anim calcmode="lin" valueType="num">
                                      <p:cBhvr additive="base">
                                        <p:cTn id="122" dur="4000"/>
                                        <p:tgtEl>
                                          <p:spTgt spid="36"/>
                                        </p:tgtEl>
                                        <p:attrNameLst>
                                          <p:attrName>ppt_x</p:attrName>
                                        </p:attrNameLst>
                                      </p:cBhvr>
                                      <p:tavLst>
                                        <p:tav tm="0">
                                          <p:val>
                                            <p:strVal val="ppt_x"/>
                                          </p:val>
                                        </p:tav>
                                        <p:tav tm="100000">
                                          <p:val>
                                            <p:strVal val="0-ppt_w/2"/>
                                          </p:val>
                                        </p:tav>
                                      </p:tavLst>
                                    </p:anim>
                                    <p:anim calcmode="lin" valueType="num">
                                      <p:cBhvr additive="base">
                                        <p:cTn id="123" dur="4000"/>
                                        <p:tgtEl>
                                          <p:spTgt spid="36"/>
                                        </p:tgtEl>
                                        <p:attrNameLst>
                                          <p:attrName>ppt_y</p:attrName>
                                        </p:attrNameLst>
                                      </p:cBhvr>
                                      <p:tavLst>
                                        <p:tav tm="0">
                                          <p:val>
                                            <p:strVal val="ppt_y"/>
                                          </p:val>
                                        </p:tav>
                                        <p:tav tm="100000">
                                          <p:val>
                                            <p:strVal val="1+ppt_h/2"/>
                                          </p:val>
                                        </p:tav>
                                      </p:tavLst>
                                    </p:anim>
                                    <p:set>
                                      <p:cBhvr>
                                        <p:cTn id="124" dur="1" fill="hold">
                                          <p:stCondLst>
                                            <p:cond delay="3999"/>
                                          </p:stCondLst>
                                        </p:cTn>
                                        <p:tgtEl>
                                          <p:spTgt spid="36"/>
                                        </p:tgtEl>
                                        <p:attrNameLst>
                                          <p:attrName>style.visibility</p:attrName>
                                        </p:attrNameLst>
                                      </p:cBhvr>
                                      <p:to>
                                        <p:strVal val="hidden"/>
                                      </p:to>
                                    </p:set>
                                  </p:childTnLst>
                                </p:cTn>
                              </p:par>
                              <p:par>
                                <p:cTn id="125" presetID="17" presetClass="entr" presetSubtype="4" fill="hold" grpId="0" nodeType="withEffect">
                                  <p:stCondLst>
                                    <p:cond delay="0"/>
                                  </p:stCondLst>
                                  <p:childTnLst>
                                    <p:set>
                                      <p:cBhvr>
                                        <p:cTn id="126" dur="1" fill="hold">
                                          <p:stCondLst>
                                            <p:cond delay="0"/>
                                          </p:stCondLst>
                                        </p:cTn>
                                        <p:tgtEl>
                                          <p:spTgt spid="37"/>
                                        </p:tgtEl>
                                        <p:attrNameLst>
                                          <p:attrName>style.visibility</p:attrName>
                                        </p:attrNameLst>
                                      </p:cBhvr>
                                      <p:to>
                                        <p:strVal val="visible"/>
                                      </p:to>
                                    </p:set>
                                    <p:anim calcmode="lin" valueType="num">
                                      <p:cBhvr>
                                        <p:cTn id="127" dur="3000" fill="hold"/>
                                        <p:tgtEl>
                                          <p:spTgt spid="37"/>
                                        </p:tgtEl>
                                        <p:attrNameLst>
                                          <p:attrName>ppt_x</p:attrName>
                                        </p:attrNameLst>
                                      </p:cBhvr>
                                      <p:tavLst>
                                        <p:tav tm="0">
                                          <p:val>
                                            <p:strVal val="#ppt_x"/>
                                          </p:val>
                                        </p:tav>
                                        <p:tav tm="100000">
                                          <p:val>
                                            <p:strVal val="#ppt_x"/>
                                          </p:val>
                                        </p:tav>
                                      </p:tavLst>
                                    </p:anim>
                                    <p:anim calcmode="lin" valueType="num">
                                      <p:cBhvr>
                                        <p:cTn id="128" dur="3000" fill="hold"/>
                                        <p:tgtEl>
                                          <p:spTgt spid="37"/>
                                        </p:tgtEl>
                                        <p:attrNameLst>
                                          <p:attrName>ppt_y</p:attrName>
                                        </p:attrNameLst>
                                      </p:cBhvr>
                                      <p:tavLst>
                                        <p:tav tm="0">
                                          <p:val>
                                            <p:strVal val="#ppt_y+#ppt_h/2"/>
                                          </p:val>
                                        </p:tav>
                                        <p:tav tm="100000">
                                          <p:val>
                                            <p:strVal val="#ppt_y"/>
                                          </p:val>
                                        </p:tav>
                                      </p:tavLst>
                                    </p:anim>
                                    <p:anim calcmode="lin" valueType="num">
                                      <p:cBhvr>
                                        <p:cTn id="129" dur="3000" fill="hold"/>
                                        <p:tgtEl>
                                          <p:spTgt spid="37"/>
                                        </p:tgtEl>
                                        <p:attrNameLst>
                                          <p:attrName>ppt_w</p:attrName>
                                        </p:attrNameLst>
                                      </p:cBhvr>
                                      <p:tavLst>
                                        <p:tav tm="0">
                                          <p:val>
                                            <p:strVal val="#ppt_w"/>
                                          </p:val>
                                        </p:tav>
                                        <p:tav tm="100000">
                                          <p:val>
                                            <p:strVal val="#ppt_w"/>
                                          </p:val>
                                        </p:tav>
                                      </p:tavLst>
                                    </p:anim>
                                    <p:anim calcmode="lin" valueType="num">
                                      <p:cBhvr>
                                        <p:cTn id="130" dur="3000" fill="hold"/>
                                        <p:tgtEl>
                                          <p:spTgt spid="37"/>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37"/>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37"/>
                                        </p:tgtEl>
                                        <p:attrNameLst>
                                          <p:attrName>ppt_x</p:attrName>
                                        </p:attrNameLst>
                                      </p:cBhvr>
                                      <p:tavLst>
                                        <p:tav tm="0">
                                          <p:val>
                                            <p:strVal val="ppt_x"/>
                                          </p:val>
                                        </p:tav>
                                        <p:tav tm="100000">
                                          <p:val>
                                            <p:strVal val="0-ppt_w/2"/>
                                          </p:val>
                                        </p:tav>
                                      </p:tavLst>
                                    </p:anim>
                                    <p:anim calcmode="lin" valueType="num">
                                      <p:cBhvr additive="base">
                                        <p:cTn id="135" dur="4000"/>
                                        <p:tgtEl>
                                          <p:spTgt spid="37"/>
                                        </p:tgtEl>
                                        <p:attrNameLst>
                                          <p:attrName>ppt_y</p:attrName>
                                        </p:attrNameLst>
                                      </p:cBhvr>
                                      <p:tavLst>
                                        <p:tav tm="0">
                                          <p:val>
                                            <p:strVal val="ppt_y"/>
                                          </p:val>
                                        </p:tav>
                                        <p:tav tm="100000">
                                          <p:val>
                                            <p:strVal val="1+ppt_h/2"/>
                                          </p:val>
                                        </p:tav>
                                      </p:tavLst>
                                    </p:anim>
                                    <p:set>
                                      <p:cBhvr>
                                        <p:cTn id="136" dur="1" fill="hold">
                                          <p:stCondLst>
                                            <p:cond delay="3999"/>
                                          </p:stCondLst>
                                        </p:cTn>
                                        <p:tgtEl>
                                          <p:spTgt spid="37"/>
                                        </p:tgtEl>
                                        <p:attrNameLst>
                                          <p:attrName>style.visibility</p:attrName>
                                        </p:attrNameLst>
                                      </p:cBhvr>
                                      <p:to>
                                        <p:strVal val="hidden"/>
                                      </p:to>
                                    </p:set>
                                  </p:childTnLst>
                                </p:cTn>
                              </p:par>
                              <p:par>
                                <p:cTn id="137" presetID="17" presetClass="entr" presetSubtype="4" fill="hold" grpId="0" nodeType="withEffect">
                                  <p:stCondLst>
                                    <p:cond delay="0"/>
                                  </p:stCondLst>
                                  <p:childTnLst>
                                    <p:set>
                                      <p:cBhvr>
                                        <p:cTn id="138" dur="1" fill="hold">
                                          <p:stCondLst>
                                            <p:cond delay="0"/>
                                          </p:stCondLst>
                                        </p:cTn>
                                        <p:tgtEl>
                                          <p:spTgt spid="38"/>
                                        </p:tgtEl>
                                        <p:attrNameLst>
                                          <p:attrName>style.visibility</p:attrName>
                                        </p:attrNameLst>
                                      </p:cBhvr>
                                      <p:to>
                                        <p:strVal val="visible"/>
                                      </p:to>
                                    </p:set>
                                    <p:anim calcmode="lin" valueType="num">
                                      <p:cBhvr>
                                        <p:cTn id="139" dur="3000" fill="hold"/>
                                        <p:tgtEl>
                                          <p:spTgt spid="38"/>
                                        </p:tgtEl>
                                        <p:attrNameLst>
                                          <p:attrName>ppt_x</p:attrName>
                                        </p:attrNameLst>
                                      </p:cBhvr>
                                      <p:tavLst>
                                        <p:tav tm="0">
                                          <p:val>
                                            <p:strVal val="#ppt_x"/>
                                          </p:val>
                                        </p:tav>
                                        <p:tav tm="100000">
                                          <p:val>
                                            <p:strVal val="#ppt_x"/>
                                          </p:val>
                                        </p:tav>
                                      </p:tavLst>
                                    </p:anim>
                                    <p:anim calcmode="lin" valueType="num">
                                      <p:cBhvr>
                                        <p:cTn id="140" dur="3000" fill="hold"/>
                                        <p:tgtEl>
                                          <p:spTgt spid="38"/>
                                        </p:tgtEl>
                                        <p:attrNameLst>
                                          <p:attrName>ppt_y</p:attrName>
                                        </p:attrNameLst>
                                      </p:cBhvr>
                                      <p:tavLst>
                                        <p:tav tm="0">
                                          <p:val>
                                            <p:strVal val="#ppt_y+#ppt_h/2"/>
                                          </p:val>
                                        </p:tav>
                                        <p:tav tm="100000">
                                          <p:val>
                                            <p:strVal val="#ppt_y"/>
                                          </p:val>
                                        </p:tav>
                                      </p:tavLst>
                                    </p:anim>
                                    <p:anim calcmode="lin" valueType="num">
                                      <p:cBhvr>
                                        <p:cTn id="141" dur="3000" fill="hold"/>
                                        <p:tgtEl>
                                          <p:spTgt spid="38"/>
                                        </p:tgtEl>
                                        <p:attrNameLst>
                                          <p:attrName>ppt_w</p:attrName>
                                        </p:attrNameLst>
                                      </p:cBhvr>
                                      <p:tavLst>
                                        <p:tav tm="0">
                                          <p:val>
                                            <p:strVal val="#ppt_w"/>
                                          </p:val>
                                        </p:tav>
                                        <p:tav tm="100000">
                                          <p:val>
                                            <p:strVal val="#ppt_w"/>
                                          </p:val>
                                        </p:tav>
                                      </p:tavLst>
                                    </p:anim>
                                    <p:anim calcmode="lin" valueType="num">
                                      <p:cBhvr>
                                        <p:cTn id="142" dur="3000" fill="hold"/>
                                        <p:tgtEl>
                                          <p:spTgt spid="38"/>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38"/>
                                        </p:tgtEl>
                                      </p:cBhvr>
                                      <p:by x="400000" y="100000"/>
                                    </p:animScale>
                                  </p:childTnLst>
                                </p:cTn>
                              </p:par>
                              <p:par>
                                <p:cTn id="145" presetID="2" presetClass="exit" presetSubtype="12" fill="hold" grpId="2" nodeType="withEffect">
                                  <p:stCondLst>
                                    <p:cond delay="0"/>
                                  </p:stCondLst>
                                  <p:childTnLst>
                                    <p:anim calcmode="lin" valueType="num">
                                      <p:cBhvr additive="base">
                                        <p:cTn id="146" dur="4000"/>
                                        <p:tgtEl>
                                          <p:spTgt spid="38"/>
                                        </p:tgtEl>
                                        <p:attrNameLst>
                                          <p:attrName>ppt_x</p:attrName>
                                        </p:attrNameLst>
                                      </p:cBhvr>
                                      <p:tavLst>
                                        <p:tav tm="0">
                                          <p:val>
                                            <p:strVal val="ppt_x"/>
                                          </p:val>
                                        </p:tav>
                                        <p:tav tm="100000">
                                          <p:val>
                                            <p:strVal val="0-ppt_w/2"/>
                                          </p:val>
                                        </p:tav>
                                      </p:tavLst>
                                    </p:anim>
                                    <p:anim calcmode="lin" valueType="num">
                                      <p:cBhvr additive="base">
                                        <p:cTn id="147" dur="4000"/>
                                        <p:tgtEl>
                                          <p:spTgt spid="38"/>
                                        </p:tgtEl>
                                        <p:attrNameLst>
                                          <p:attrName>ppt_y</p:attrName>
                                        </p:attrNameLst>
                                      </p:cBhvr>
                                      <p:tavLst>
                                        <p:tav tm="0">
                                          <p:val>
                                            <p:strVal val="ppt_y"/>
                                          </p:val>
                                        </p:tav>
                                        <p:tav tm="100000">
                                          <p:val>
                                            <p:strVal val="1+ppt_h/2"/>
                                          </p:val>
                                        </p:tav>
                                      </p:tavLst>
                                    </p:anim>
                                    <p:set>
                                      <p:cBhvr>
                                        <p:cTn id="148" dur="1" fill="hold">
                                          <p:stCondLst>
                                            <p:cond delay="3999"/>
                                          </p:stCondLst>
                                        </p:cTn>
                                        <p:tgtEl>
                                          <p:spTgt spid="38"/>
                                        </p:tgtEl>
                                        <p:attrNameLst>
                                          <p:attrName>style.visibility</p:attrName>
                                        </p:attrNameLst>
                                      </p:cBhvr>
                                      <p:to>
                                        <p:strVal val="hidden"/>
                                      </p:to>
                                    </p:set>
                                  </p:childTnLst>
                                </p:cTn>
                              </p:par>
                              <p:par>
                                <p:cTn id="149" presetID="17" presetClass="entr" presetSubtype="4" fill="hold" grpId="0" nodeType="withEffect">
                                  <p:stCondLst>
                                    <p:cond delay="0"/>
                                  </p:stCondLst>
                                  <p:childTnLst>
                                    <p:set>
                                      <p:cBhvr>
                                        <p:cTn id="150" dur="1" fill="hold">
                                          <p:stCondLst>
                                            <p:cond delay="0"/>
                                          </p:stCondLst>
                                        </p:cTn>
                                        <p:tgtEl>
                                          <p:spTgt spid="39"/>
                                        </p:tgtEl>
                                        <p:attrNameLst>
                                          <p:attrName>style.visibility</p:attrName>
                                        </p:attrNameLst>
                                      </p:cBhvr>
                                      <p:to>
                                        <p:strVal val="visible"/>
                                      </p:to>
                                    </p:set>
                                    <p:anim calcmode="lin" valueType="num">
                                      <p:cBhvr>
                                        <p:cTn id="151" dur="3000" fill="hold"/>
                                        <p:tgtEl>
                                          <p:spTgt spid="39"/>
                                        </p:tgtEl>
                                        <p:attrNameLst>
                                          <p:attrName>ppt_x</p:attrName>
                                        </p:attrNameLst>
                                      </p:cBhvr>
                                      <p:tavLst>
                                        <p:tav tm="0">
                                          <p:val>
                                            <p:strVal val="#ppt_x"/>
                                          </p:val>
                                        </p:tav>
                                        <p:tav tm="100000">
                                          <p:val>
                                            <p:strVal val="#ppt_x"/>
                                          </p:val>
                                        </p:tav>
                                      </p:tavLst>
                                    </p:anim>
                                    <p:anim calcmode="lin" valueType="num">
                                      <p:cBhvr>
                                        <p:cTn id="152" dur="3000" fill="hold"/>
                                        <p:tgtEl>
                                          <p:spTgt spid="39"/>
                                        </p:tgtEl>
                                        <p:attrNameLst>
                                          <p:attrName>ppt_y</p:attrName>
                                        </p:attrNameLst>
                                      </p:cBhvr>
                                      <p:tavLst>
                                        <p:tav tm="0">
                                          <p:val>
                                            <p:strVal val="#ppt_y+#ppt_h/2"/>
                                          </p:val>
                                        </p:tav>
                                        <p:tav tm="100000">
                                          <p:val>
                                            <p:strVal val="#ppt_y"/>
                                          </p:val>
                                        </p:tav>
                                      </p:tavLst>
                                    </p:anim>
                                    <p:anim calcmode="lin" valueType="num">
                                      <p:cBhvr>
                                        <p:cTn id="153" dur="3000" fill="hold"/>
                                        <p:tgtEl>
                                          <p:spTgt spid="39"/>
                                        </p:tgtEl>
                                        <p:attrNameLst>
                                          <p:attrName>ppt_w</p:attrName>
                                        </p:attrNameLst>
                                      </p:cBhvr>
                                      <p:tavLst>
                                        <p:tav tm="0">
                                          <p:val>
                                            <p:strVal val="#ppt_w"/>
                                          </p:val>
                                        </p:tav>
                                        <p:tav tm="100000">
                                          <p:val>
                                            <p:strVal val="#ppt_w"/>
                                          </p:val>
                                        </p:tav>
                                      </p:tavLst>
                                    </p:anim>
                                    <p:anim calcmode="lin" valueType="num">
                                      <p:cBhvr>
                                        <p:cTn id="154" dur="3000" fill="hold"/>
                                        <p:tgtEl>
                                          <p:spTgt spid="39"/>
                                        </p:tgtEl>
                                        <p:attrNameLst>
                                          <p:attrName>ppt_h</p:attrName>
                                        </p:attrNameLst>
                                      </p:cBhvr>
                                      <p:tavLst>
                                        <p:tav tm="0">
                                          <p:val>
                                            <p:fltVal val="0"/>
                                          </p:val>
                                        </p:tav>
                                        <p:tav tm="100000">
                                          <p:val>
                                            <p:strVal val="#ppt_h"/>
                                          </p:val>
                                        </p:tav>
                                      </p:tavLst>
                                    </p:anim>
                                  </p:childTnLst>
                                </p:cTn>
                              </p:par>
                              <p:par>
                                <p:cTn id="155" presetID="6" presetClass="emph" presetSubtype="0" fill="hold" grpId="1" nodeType="withEffect">
                                  <p:stCondLst>
                                    <p:cond delay="0"/>
                                  </p:stCondLst>
                                  <p:childTnLst>
                                    <p:animScale>
                                      <p:cBhvr>
                                        <p:cTn id="156" dur="3000" fill="hold"/>
                                        <p:tgtEl>
                                          <p:spTgt spid="39"/>
                                        </p:tgtEl>
                                      </p:cBhvr>
                                      <p:by x="400000" y="100000"/>
                                    </p:animScale>
                                  </p:childTnLst>
                                </p:cTn>
                              </p:par>
                              <p:par>
                                <p:cTn id="157" presetID="2" presetClass="exit" presetSubtype="12" fill="hold" grpId="2" nodeType="withEffect">
                                  <p:stCondLst>
                                    <p:cond delay="0"/>
                                  </p:stCondLst>
                                  <p:childTnLst>
                                    <p:anim calcmode="lin" valueType="num">
                                      <p:cBhvr additive="base">
                                        <p:cTn id="158" dur="4000"/>
                                        <p:tgtEl>
                                          <p:spTgt spid="39"/>
                                        </p:tgtEl>
                                        <p:attrNameLst>
                                          <p:attrName>ppt_x</p:attrName>
                                        </p:attrNameLst>
                                      </p:cBhvr>
                                      <p:tavLst>
                                        <p:tav tm="0">
                                          <p:val>
                                            <p:strVal val="ppt_x"/>
                                          </p:val>
                                        </p:tav>
                                        <p:tav tm="100000">
                                          <p:val>
                                            <p:strVal val="0-ppt_w/2"/>
                                          </p:val>
                                        </p:tav>
                                      </p:tavLst>
                                    </p:anim>
                                    <p:anim calcmode="lin" valueType="num">
                                      <p:cBhvr additive="base">
                                        <p:cTn id="159" dur="4000"/>
                                        <p:tgtEl>
                                          <p:spTgt spid="39"/>
                                        </p:tgtEl>
                                        <p:attrNameLst>
                                          <p:attrName>ppt_y</p:attrName>
                                        </p:attrNameLst>
                                      </p:cBhvr>
                                      <p:tavLst>
                                        <p:tav tm="0">
                                          <p:val>
                                            <p:strVal val="ppt_y"/>
                                          </p:val>
                                        </p:tav>
                                        <p:tav tm="100000">
                                          <p:val>
                                            <p:strVal val="1+ppt_h/2"/>
                                          </p:val>
                                        </p:tav>
                                      </p:tavLst>
                                    </p:anim>
                                    <p:set>
                                      <p:cBhvr>
                                        <p:cTn id="160" dur="1" fill="hold">
                                          <p:stCondLst>
                                            <p:cond delay="3999"/>
                                          </p:stCondLst>
                                        </p:cTn>
                                        <p:tgtEl>
                                          <p:spTgt spid="39"/>
                                        </p:tgtEl>
                                        <p:attrNameLst>
                                          <p:attrName>style.visibility</p:attrName>
                                        </p:attrNameLst>
                                      </p:cBhvr>
                                      <p:to>
                                        <p:strVal val="hidden"/>
                                      </p:to>
                                    </p:set>
                                  </p:childTnLst>
                                </p:cTn>
                              </p:par>
                              <p:par>
                                <p:cTn id="161" presetID="17" presetClass="entr" presetSubtype="4" fill="hold" grpId="0" nodeType="withEffect">
                                  <p:stCondLst>
                                    <p:cond delay="0"/>
                                  </p:stCondLst>
                                  <p:childTnLst>
                                    <p:set>
                                      <p:cBhvr>
                                        <p:cTn id="162" dur="1" fill="hold">
                                          <p:stCondLst>
                                            <p:cond delay="0"/>
                                          </p:stCondLst>
                                        </p:cTn>
                                        <p:tgtEl>
                                          <p:spTgt spid="40"/>
                                        </p:tgtEl>
                                        <p:attrNameLst>
                                          <p:attrName>style.visibility</p:attrName>
                                        </p:attrNameLst>
                                      </p:cBhvr>
                                      <p:to>
                                        <p:strVal val="visible"/>
                                      </p:to>
                                    </p:set>
                                    <p:anim calcmode="lin" valueType="num">
                                      <p:cBhvr>
                                        <p:cTn id="163" dur="3000" fill="hold"/>
                                        <p:tgtEl>
                                          <p:spTgt spid="40"/>
                                        </p:tgtEl>
                                        <p:attrNameLst>
                                          <p:attrName>ppt_x</p:attrName>
                                        </p:attrNameLst>
                                      </p:cBhvr>
                                      <p:tavLst>
                                        <p:tav tm="0">
                                          <p:val>
                                            <p:strVal val="#ppt_x"/>
                                          </p:val>
                                        </p:tav>
                                        <p:tav tm="100000">
                                          <p:val>
                                            <p:strVal val="#ppt_x"/>
                                          </p:val>
                                        </p:tav>
                                      </p:tavLst>
                                    </p:anim>
                                    <p:anim calcmode="lin" valueType="num">
                                      <p:cBhvr>
                                        <p:cTn id="164" dur="3000" fill="hold"/>
                                        <p:tgtEl>
                                          <p:spTgt spid="40"/>
                                        </p:tgtEl>
                                        <p:attrNameLst>
                                          <p:attrName>ppt_y</p:attrName>
                                        </p:attrNameLst>
                                      </p:cBhvr>
                                      <p:tavLst>
                                        <p:tav tm="0">
                                          <p:val>
                                            <p:strVal val="#ppt_y+#ppt_h/2"/>
                                          </p:val>
                                        </p:tav>
                                        <p:tav tm="100000">
                                          <p:val>
                                            <p:strVal val="#ppt_y"/>
                                          </p:val>
                                        </p:tav>
                                      </p:tavLst>
                                    </p:anim>
                                    <p:anim calcmode="lin" valueType="num">
                                      <p:cBhvr>
                                        <p:cTn id="165" dur="3000" fill="hold"/>
                                        <p:tgtEl>
                                          <p:spTgt spid="40"/>
                                        </p:tgtEl>
                                        <p:attrNameLst>
                                          <p:attrName>ppt_w</p:attrName>
                                        </p:attrNameLst>
                                      </p:cBhvr>
                                      <p:tavLst>
                                        <p:tav tm="0">
                                          <p:val>
                                            <p:strVal val="#ppt_w"/>
                                          </p:val>
                                        </p:tav>
                                        <p:tav tm="100000">
                                          <p:val>
                                            <p:strVal val="#ppt_w"/>
                                          </p:val>
                                        </p:tav>
                                      </p:tavLst>
                                    </p:anim>
                                    <p:anim calcmode="lin" valueType="num">
                                      <p:cBhvr>
                                        <p:cTn id="166" dur="3000" fill="hold"/>
                                        <p:tgtEl>
                                          <p:spTgt spid="40"/>
                                        </p:tgtEl>
                                        <p:attrNameLst>
                                          <p:attrName>ppt_h</p:attrName>
                                        </p:attrNameLst>
                                      </p:cBhvr>
                                      <p:tavLst>
                                        <p:tav tm="0">
                                          <p:val>
                                            <p:fltVal val="0"/>
                                          </p:val>
                                        </p:tav>
                                        <p:tav tm="100000">
                                          <p:val>
                                            <p:strVal val="#ppt_h"/>
                                          </p:val>
                                        </p:tav>
                                      </p:tavLst>
                                    </p:anim>
                                  </p:childTnLst>
                                </p:cTn>
                              </p:par>
                              <p:par>
                                <p:cTn id="167" presetID="6" presetClass="emph" presetSubtype="0" fill="hold" grpId="1" nodeType="withEffect">
                                  <p:stCondLst>
                                    <p:cond delay="0"/>
                                  </p:stCondLst>
                                  <p:childTnLst>
                                    <p:animScale>
                                      <p:cBhvr>
                                        <p:cTn id="168" dur="3000" fill="hold"/>
                                        <p:tgtEl>
                                          <p:spTgt spid="40"/>
                                        </p:tgtEl>
                                      </p:cBhvr>
                                      <p:by x="400000" y="100000"/>
                                    </p:animScale>
                                  </p:childTnLst>
                                </p:cTn>
                              </p:par>
                              <p:par>
                                <p:cTn id="169" presetID="2" presetClass="exit" presetSubtype="12" fill="hold" grpId="2" nodeType="withEffect">
                                  <p:stCondLst>
                                    <p:cond delay="0"/>
                                  </p:stCondLst>
                                  <p:childTnLst>
                                    <p:anim calcmode="lin" valueType="num">
                                      <p:cBhvr additive="base">
                                        <p:cTn id="170" dur="4000"/>
                                        <p:tgtEl>
                                          <p:spTgt spid="40"/>
                                        </p:tgtEl>
                                        <p:attrNameLst>
                                          <p:attrName>ppt_x</p:attrName>
                                        </p:attrNameLst>
                                      </p:cBhvr>
                                      <p:tavLst>
                                        <p:tav tm="0">
                                          <p:val>
                                            <p:strVal val="ppt_x"/>
                                          </p:val>
                                        </p:tav>
                                        <p:tav tm="100000">
                                          <p:val>
                                            <p:strVal val="0-ppt_w/2"/>
                                          </p:val>
                                        </p:tav>
                                      </p:tavLst>
                                    </p:anim>
                                    <p:anim calcmode="lin" valueType="num">
                                      <p:cBhvr additive="base">
                                        <p:cTn id="171" dur="4000"/>
                                        <p:tgtEl>
                                          <p:spTgt spid="40"/>
                                        </p:tgtEl>
                                        <p:attrNameLst>
                                          <p:attrName>ppt_y</p:attrName>
                                        </p:attrNameLst>
                                      </p:cBhvr>
                                      <p:tavLst>
                                        <p:tav tm="0">
                                          <p:val>
                                            <p:strVal val="ppt_y"/>
                                          </p:val>
                                        </p:tav>
                                        <p:tav tm="100000">
                                          <p:val>
                                            <p:strVal val="1+ppt_h/2"/>
                                          </p:val>
                                        </p:tav>
                                      </p:tavLst>
                                    </p:anim>
                                    <p:set>
                                      <p:cBhvr>
                                        <p:cTn id="172" dur="1" fill="hold">
                                          <p:stCondLst>
                                            <p:cond delay="3999"/>
                                          </p:stCondLst>
                                        </p:cTn>
                                        <p:tgtEl>
                                          <p:spTgt spid="40"/>
                                        </p:tgtEl>
                                        <p:attrNameLst>
                                          <p:attrName>style.visibility</p:attrName>
                                        </p:attrNameLst>
                                      </p:cBhvr>
                                      <p:to>
                                        <p:strVal val="hidden"/>
                                      </p:to>
                                    </p:set>
                                  </p:childTnLst>
                                </p:cTn>
                              </p:par>
                              <p:par>
                                <p:cTn id="173" presetID="17" presetClass="entr" presetSubtype="4"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 calcmode="lin" valueType="num">
                                      <p:cBhvr>
                                        <p:cTn id="175" dur="3000" fill="hold"/>
                                        <p:tgtEl>
                                          <p:spTgt spid="41"/>
                                        </p:tgtEl>
                                        <p:attrNameLst>
                                          <p:attrName>ppt_x</p:attrName>
                                        </p:attrNameLst>
                                      </p:cBhvr>
                                      <p:tavLst>
                                        <p:tav tm="0">
                                          <p:val>
                                            <p:strVal val="#ppt_x"/>
                                          </p:val>
                                        </p:tav>
                                        <p:tav tm="100000">
                                          <p:val>
                                            <p:strVal val="#ppt_x"/>
                                          </p:val>
                                        </p:tav>
                                      </p:tavLst>
                                    </p:anim>
                                    <p:anim calcmode="lin" valueType="num">
                                      <p:cBhvr>
                                        <p:cTn id="176" dur="3000" fill="hold"/>
                                        <p:tgtEl>
                                          <p:spTgt spid="41"/>
                                        </p:tgtEl>
                                        <p:attrNameLst>
                                          <p:attrName>ppt_y</p:attrName>
                                        </p:attrNameLst>
                                      </p:cBhvr>
                                      <p:tavLst>
                                        <p:tav tm="0">
                                          <p:val>
                                            <p:strVal val="#ppt_y+#ppt_h/2"/>
                                          </p:val>
                                        </p:tav>
                                        <p:tav tm="100000">
                                          <p:val>
                                            <p:strVal val="#ppt_y"/>
                                          </p:val>
                                        </p:tav>
                                      </p:tavLst>
                                    </p:anim>
                                    <p:anim calcmode="lin" valueType="num">
                                      <p:cBhvr>
                                        <p:cTn id="177" dur="3000" fill="hold"/>
                                        <p:tgtEl>
                                          <p:spTgt spid="41"/>
                                        </p:tgtEl>
                                        <p:attrNameLst>
                                          <p:attrName>ppt_w</p:attrName>
                                        </p:attrNameLst>
                                      </p:cBhvr>
                                      <p:tavLst>
                                        <p:tav tm="0">
                                          <p:val>
                                            <p:strVal val="#ppt_w"/>
                                          </p:val>
                                        </p:tav>
                                        <p:tav tm="100000">
                                          <p:val>
                                            <p:strVal val="#ppt_w"/>
                                          </p:val>
                                        </p:tav>
                                      </p:tavLst>
                                    </p:anim>
                                    <p:anim calcmode="lin" valueType="num">
                                      <p:cBhvr>
                                        <p:cTn id="178" dur="3000" fill="hold"/>
                                        <p:tgtEl>
                                          <p:spTgt spid="41"/>
                                        </p:tgtEl>
                                        <p:attrNameLst>
                                          <p:attrName>ppt_h</p:attrName>
                                        </p:attrNameLst>
                                      </p:cBhvr>
                                      <p:tavLst>
                                        <p:tav tm="0">
                                          <p:val>
                                            <p:fltVal val="0"/>
                                          </p:val>
                                        </p:tav>
                                        <p:tav tm="100000">
                                          <p:val>
                                            <p:strVal val="#ppt_h"/>
                                          </p:val>
                                        </p:tav>
                                      </p:tavLst>
                                    </p:anim>
                                  </p:childTnLst>
                                </p:cTn>
                              </p:par>
                              <p:par>
                                <p:cTn id="179" presetID="6" presetClass="emph" presetSubtype="0" fill="hold" grpId="1" nodeType="withEffect">
                                  <p:stCondLst>
                                    <p:cond delay="0"/>
                                  </p:stCondLst>
                                  <p:childTnLst>
                                    <p:animScale>
                                      <p:cBhvr>
                                        <p:cTn id="180" dur="3000" fill="hold"/>
                                        <p:tgtEl>
                                          <p:spTgt spid="41"/>
                                        </p:tgtEl>
                                      </p:cBhvr>
                                      <p:by x="400000" y="100000"/>
                                    </p:animScale>
                                  </p:childTnLst>
                                </p:cTn>
                              </p:par>
                              <p:par>
                                <p:cTn id="181" presetID="2" presetClass="exit" presetSubtype="12" fill="hold" grpId="2" nodeType="withEffect">
                                  <p:stCondLst>
                                    <p:cond delay="0"/>
                                  </p:stCondLst>
                                  <p:childTnLst>
                                    <p:anim calcmode="lin" valueType="num">
                                      <p:cBhvr additive="base">
                                        <p:cTn id="182" dur="4000"/>
                                        <p:tgtEl>
                                          <p:spTgt spid="41"/>
                                        </p:tgtEl>
                                        <p:attrNameLst>
                                          <p:attrName>ppt_x</p:attrName>
                                        </p:attrNameLst>
                                      </p:cBhvr>
                                      <p:tavLst>
                                        <p:tav tm="0">
                                          <p:val>
                                            <p:strVal val="ppt_x"/>
                                          </p:val>
                                        </p:tav>
                                        <p:tav tm="100000">
                                          <p:val>
                                            <p:strVal val="0-ppt_w/2"/>
                                          </p:val>
                                        </p:tav>
                                      </p:tavLst>
                                    </p:anim>
                                    <p:anim calcmode="lin" valueType="num">
                                      <p:cBhvr additive="base">
                                        <p:cTn id="183" dur="4000"/>
                                        <p:tgtEl>
                                          <p:spTgt spid="41"/>
                                        </p:tgtEl>
                                        <p:attrNameLst>
                                          <p:attrName>ppt_y</p:attrName>
                                        </p:attrNameLst>
                                      </p:cBhvr>
                                      <p:tavLst>
                                        <p:tav tm="0">
                                          <p:val>
                                            <p:strVal val="ppt_y"/>
                                          </p:val>
                                        </p:tav>
                                        <p:tav tm="100000">
                                          <p:val>
                                            <p:strVal val="1+ppt_h/2"/>
                                          </p:val>
                                        </p:tav>
                                      </p:tavLst>
                                    </p:anim>
                                    <p:set>
                                      <p:cBhvr>
                                        <p:cTn id="184" dur="1" fill="hold">
                                          <p:stCondLst>
                                            <p:cond delay="3999"/>
                                          </p:stCondLst>
                                        </p:cTn>
                                        <p:tgtEl>
                                          <p:spTgt spid="41"/>
                                        </p:tgtEl>
                                        <p:attrNameLst>
                                          <p:attrName>style.visibility</p:attrName>
                                        </p:attrNameLst>
                                      </p:cBhvr>
                                      <p:to>
                                        <p:strVal val="hidden"/>
                                      </p:to>
                                    </p:set>
                                  </p:childTnLst>
                                </p:cTn>
                              </p:par>
                              <p:par>
                                <p:cTn id="185" presetID="17" presetClass="entr" presetSubtype="4" fill="hold" grpId="0" nodeType="withEffect">
                                  <p:stCondLst>
                                    <p:cond delay="0"/>
                                  </p:stCondLst>
                                  <p:childTnLst>
                                    <p:set>
                                      <p:cBhvr>
                                        <p:cTn id="186" dur="1" fill="hold">
                                          <p:stCondLst>
                                            <p:cond delay="0"/>
                                          </p:stCondLst>
                                        </p:cTn>
                                        <p:tgtEl>
                                          <p:spTgt spid="42"/>
                                        </p:tgtEl>
                                        <p:attrNameLst>
                                          <p:attrName>style.visibility</p:attrName>
                                        </p:attrNameLst>
                                      </p:cBhvr>
                                      <p:to>
                                        <p:strVal val="visible"/>
                                      </p:to>
                                    </p:set>
                                    <p:anim calcmode="lin" valueType="num">
                                      <p:cBhvr>
                                        <p:cTn id="187" dur="3000" fill="hold"/>
                                        <p:tgtEl>
                                          <p:spTgt spid="42"/>
                                        </p:tgtEl>
                                        <p:attrNameLst>
                                          <p:attrName>ppt_x</p:attrName>
                                        </p:attrNameLst>
                                      </p:cBhvr>
                                      <p:tavLst>
                                        <p:tav tm="0">
                                          <p:val>
                                            <p:strVal val="#ppt_x"/>
                                          </p:val>
                                        </p:tav>
                                        <p:tav tm="100000">
                                          <p:val>
                                            <p:strVal val="#ppt_x"/>
                                          </p:val>
                                        </p:tav>
                                      </p:tavLst>
                                    </p:anim>
                                    <p:anim calcmode="lin" valueType="num">
                                      <p:cBhvr>
                                        <p:cTn id="188" dur="3000" fill="hold"/>
                                        <p:tgtEl>
                                          <p:spTgt spid="42"/>
                                        </p:tgtEl>
                                        <p:attrNameLst>
                                          <p:attrName>ppt_y</p:attrName>
                                        </p:attrNameLst>
                                      </p:cBhvr>
                                      <p:tavLst>
                                        <p:tav tm="0">
                                          <p:val>
                                            <p:strVal val="#ppt_y+#ppt_h/2"/>
                                          </p:val>
                                        </p:tav>
                                        <p:tav tm="100000">
                                          <p:val>
                                            <p:strVal val="#ppt_y"/>
                                          </p:val>
                                        </p:tav>
                                      </p:tavLst>
                                    </p:anim>
                                    <p:anim calcmode="lin" valueType="num">
                                      <p:cBhvr>
                                        <p:cTn id="189" dur="3000" fill="hold"/>
                                        <p:tgtEl>
                                          <p:spTgt spid="42"/>
                                        </p:tgtEl>
                                        <p:attrNameLst>
                                          <p:attrName>ppt_w</p:attrName>
                                        </p:attrNameLst>
                                      </p:cBhvr>
                                      <p:tavLst>
                                        <p:tav tm="0">
                                          <p:val>
                                            <p:strVal val="#ppt_w"/>
                                          </p:val>
                                        </p:tav>
                                        <p:tav tm="100000">
                                          <p:val>
                                            <p:strVal val="#ppt_w"/>
                                          </p:val>
                                        </p:tav>
                                      </p:tavLst>
                                    </p:anim>
                                    <p:anim calcmode="lin" valueType="num">
                                      <p:cBhvr>
                                        <p:cTn id="190" dur="3000" fill="hold"/>
                                        <p:tgtEl>
                                          <p:spTgt spid="42"/>
                                        </p:tgtEl>
                                        <p:attrNameLst>
                                          <p:attrName>ppt_h</p:attrName>
                                        </p:attrNameLst>
                                      </p:cBhvr>
                                      <p:tavLst>
                                        <p:tav tm="0">
                                          <p:val>
                                            <p:fltVal val="0"/>
                                          </p:val>
                                        </p:tav>
                                        <p:tav tm="100000">
                                          <p:val>
                                            <p:strVal val="#ppt_h"/>
                                          </p:val>
                                        </p:tav>
                                      </p:tavLst>
                                    </p:anim>
                                  </p:childTnLst>
                                </p:cTn>
                              </p:par>
                              <p:par>
                                <p:cTn id="191" presetID="6" presetClass="emph" presetSubtype="0" fill="hold" grpId="1" nodeType="withEffect">
                                  <p:stCondLst>
                                    <p:cond delay="0"/>
                                  </p:stCondLst>
                                  <p:childTnLst>
                                    <p:animScale>
                                      <p:cBhvr>
                                        <p:cTn id="192" dur="3000" fill="hold"/>
                                        <p:tgtEl>
                                          <p:spTgt spid="42"/>
                                        </p:tgtEl>
                                      </p:cBhvr>
                                      <p:by x="400000" y="100000"/>
                                    </p:animScale>
                                  </p:childTnLst>
                                </p:cTn>
                              </p:par>
                              <p:par>
                                <p:cTn id="193" presetID="2" presetClass="exit" presetSubtype="12" fill="hold" grpId="2" nodeType="withEffect">
                                  <p:stCondLst>
                                    <p:cond delay="0"/>
                                  </p:stCondLst>
                                  <p:childTnLst>
                                    <p:anim calcmode="lin" valueType="num">
                                      <p:cBhvr additive="base">
                                        <p:cTn id="194" dur="4000"/>
                                        <p:tgtEl>
                                          <p:spTgt spid="42"/>
                                        </p:tgtEl>
                                        <p:attrNameLst>
                                          <p:attrName>ppt_x</p:attrName>
                                        </p:attrNameLst>
                                      </p:cBhvr>
                                      <p:tavLst>
                                        <p:tav tm="0">
                                          <p:val>
                                            <p:strVal val="ppt_x"/>
                                          </p:val>
                                        </p:tav>
                                        <p:tav tm="100000">
                                          <p:val>
                                            <p:strVal val="0-ppt_w/2"/>
                                          </p:val>
                                        </p:tav>
                                      </p:tavLst>
                                    </p:anim>
                                    <p:anim calcmode="lin" valueType="num">
                                      <p:cBhvr additive="base">
                                        <p:cTn id="195" dur="4000"/>
                                        <p:tgtEl>
                                          <p:spTgt spid="42"/>
                                        </p:tgtEl>
                                        <p:attrNameLst>
                                          <p:attrName>ppt_y</p:attrName>
                                        </p:attrNameLst>
                                      </p:cBhvr>
                                      <p:tavLst>
                                        <p:tav tm="0">
                                          <p:val>
                                            <p:strVal val="ppt_y"/>
                                          </p:val>
                                        </p:tav>
                                        <p:tav tm="100000">
                                          <p:val>
                                            <p:strVal val="1+ppt_h/2"/>
                                          </p:val>
                                        </p:tav>
                                      </p:tavLst>
                                    </p:anim>
                                    <p:set>
                                      <p:cBhvr>
                                        <p:cTn id="196" dur="1" fill="hold">
                                          <p:stCondLst>
                                            <p:cond delay="3999"/>
                                          </p:stCondLst>
                                        </p:cTn>
                                        <p:tgtEl>
                                          <p:spTgt spid="42"/>
                                        </p:tgtEl>
                                        <p:attrNameLst>
                                          <p:attrName>style.visibility</p:attrName>
                                        </p:attrNameLst>
                                      </p:cBhvr>
                                      <p:to>
                                        <p:strVal val="hidden"/>
                                      </p:to>
                                    </p:set>
                                  </p:childTnLst>
                                </p:cTn>
                              </p:par>
                              <p:par>
                                <p:cTn id="197" presetID="17" presetClass="entr" presetSubtype="4" fill="hold" grpId="0" nodeType="withEffect">
                                  <p:stCondLst>
                                    <p:cond delay="0"/>
                                  </p:stCondLst>
                                  <p:childTnLst>
                                    <p:set>
                                      <p:cBhvr>
                                        <p:cTn id="198" dur="1" fill="hold">
                                          <p:stCondLst>
                                            <p:cond delay="0"/>
                                          </p:stCondLst>
                                        </p:cTn>
                                        <p:tgtEl>
                                          <p:spTgt spid="43"/>
                                        </p:tgtEl>
                                        <p:attrNameLst>
                                          <p:attrName>style.visibility</p:attrName>
                                        </p:attrNameLst>
                                      </p:cBhvr>
                                      <p:to>
                                        <p:strVal val="visible"/>
                                      </p:to>
                                    </p:set>
                                    <p:anim calcmode="lin" valueType="num">
                                      <p:cBhvr>
                                        <p:cTn id="199" dur="3000" fill="hold"/>
                                        <p:tgtEl>
                                          <p:spTgt spid="43"/>
                                        </p:tgtEl>
                                        <p:attrNameLst>
                                          <p:attrName>ppt_x</p:attrName>
                                        </p:attrNameLst>
                                      </p:cBhvr>
                                      <p:tavLst>
                                        <p:tav tm="0">
                                          <p:val>
                                            <p:strVal val="#ppt_x"/>
                                          </p:val>
                                        </p:tav>
                                        <p:tav tm="100000">
                                          <p:val>
                                            <p:strVal val="#ppt_x"/>
                                          </p:val>
                                        </p:tav>
                                      </p:tavLst>
                                    </p:anim>
                                    <p:anim calcmode="lin" valueType="num">
                                      <p:cBhvr>
                                        <p:cTn id="200" dur="3000" fill="hold"/>
                                        <p:tgtEl>
                                          <p:spTgt spid="43"/>
                                        </p:tgtEl>
                                        <p:attrNameLst>
                                          <p:attrName>ppt_y</p:attrName>
                                        </p:attrNameLst>
                                      </p:cBhvr>
                                      <p:tavLst>
                                        <p:tav tm="0">
                                          <p:val>
                                            <p:strVal val="#ppt_y+#ppt_h/2"/>
                                          </p:val>
                                        </p:tav>
                                        <p:tav tm="100000">
                                          <p:val>
                                            <p:strVal val="#ppt_y"/>
                                          </p:val>
                                        </p:tav>
                                      </p:tavLst>
                                    </p:anim>
                                    <p:anim calcmode="lin" valueType="num">
                                      <p:cBhvr>
                                        <p:cTn id="201" dur="3000" fill="hold"/>
                                        <p:tgtEl>
                                          <p:spTgt spid="43"/>
                                        </p:tgtEl>
                                        <p:attrNameLst>
                                          <p:attrName>ppt_w</p:attrName>
                                        </p:attrNameLst>
                                      </p:cBhvr>
                                      <p:tavLst>
                                        <p:tav tm="0">
                                          <p:val>
                                            <p:strVal val="#ppt_w"/>
                                          </p:val>
                                        </p:tav>
                                        <p:tav tm="100000">
                                          <p:val>
                                            <p:strVal val="#ppt_w"/>
                                          </p:val>
                                        </p:tav>
                                      </p:tavLst>
                                    </p:anim>
                                    <p:anim calcmode="lin" valueType="num">
                                      <p:cBhvr>
                                        <p:cTn id="202" dur="3000" fill="hold"/>
                                        <p:tgtEl>
                                          <p:spTgt spid="43"/>
                                        </p:tgtEl>
                                        <p:attrNameLst>
                                          <p:attrName>ppt_h</p:attrName>
                                        </p:attrNameLst>
                                      </p:cBhvr>
                                      <p:tavLst>
                                        <p:tav tm="0">
                                          <p:val>
                                            <p:fltVal val="0"/>
                                          </p:val>
                                        </p:tav>
                                        <p:tav tm="100000">
                                          <p:val>
                                            <p:strVal val="#ppt_h"/>
                                          </p:val>
                                        </p:tav>
                                      </p:tavLst>
                                    </p:anim>
                                  </p:childTnLst>
                                </p:cTn>
                              </p:par>
                              <p:par>
                                <p:cTn id="203" presetID="6" presetClass="emph" presetSubtype="0" fill="hold" grpId="1" nodeType="withEffect">
                                  <p:stCondLst>
                                    <p:cond delay="0"/>
                                  </p:stCondLst>
                                  <p:childTnLst>
                                    <p:animScale>
                                      <p:cBhvr>
                                        <p:cTn id="204" dur="3000" fill="hold"/>
                                        <p:tgtEl>
                                          <p:spTgt spid="43"/>
                                        </p:tgtEl>
                                      </p:cBhvr>
                                      <p:by x="400000" y="100000"/>
                                    </p:animScale>
                                  </p:childTnLst>
                                </p:cTn>
                              </p:par>
                              <p:par>
                                <p:cTn id="205" presetID="2" presetClass="exit" presetSubtype="12" fill="hold" grpId="2" nodeType="withEffect">
                                  <p:stCondLst>
                                    <p:cond delay="0"/>
                                  </p:stCondLst>
                                  <p:childTnLst>
                                    <p:anim calcmode="lin" valueType="num">
                                      <p:cBhvr additive="base">
                                        <p:cTn id="206" dur="4000"/>
                                        <p:tgtEl>
                                          <p:spTgt spid="43"/>
                                        </p:tgtEl>
                                        <p:attrNameLst>
                                          <p:attrName>ppt_x</p:attrName>
                                        </p:attrNameLst>
                                      </p:cBhvr>
                                      <p:tavLst>
                                        <p:tav tm="0">
                                          <p:val>
                                            <p:strVal val="ppt_x"/>
                                          </p:val>
                                        </p:tav>
                                        <p:tav tm="100000">
                                          <p:val>
                                            <p:strVal val="0-ppt_w/2"/>
                                          </p:val>
                                        </p:tav>
                                      </p:tavLst>
                                    </p:anim>
                                    <p:anim calcmode="lin" valueType="num">
                                      <p:cBhvr additive="base">
                                        <p:cTn id="207" dur="4000"/>
                                        <p:tgtEl>
                                          <p:spTgt spid="43"/>
                                        </p:tgtEl>
                                        <p:attrNameLst>
                                          <p:attrName>ppt_y</p:attrName>
                                        </p:attrNameLst>
                                      </p:cBhvr>
                                      <p:tavLst>
                                        <p:tav tm="0">
                                          <p:val>
                                            <p:strVal val="ppt_y"/>
                                          </p:val>
                                        </p:tav>
                                        <p:tav tm="100000">
                                          <p:val>
                                            <p:strVal val="1+ppt_h/2"/>
                                          </p:val>
                                        </p:tav>
                                      </p:tavLst>
                                    </p:anim>
                                    <p:set>
                                      <p:cBhvr>
                                        <p:cTn id="208" dur="1" fill="hold">
                                          <p:stCondLst>
                                            <p:cond delay="3999"/>
                                          </p:stCondLst>
                                        </p:cTn>
                                        <p:tgtEl>
                                          <p:spTgt spid="43"/>
                                        </p:tgtEl>
                                        <p:attrNameLst>
                                          <p:attrName>style.visibility</p:attrName>
                                        </p:attrNameLst>
                                      </p:cBhvr>
                                      <p:to>
                                        <p:strVal val="hidden"/>
                                      </p:to>
                                    </p:set>
                                  </p:childTnLst>
                                </p:cTn>
                              </p:par>
                              <p:par>
                                <p:cTn id="209" presetID="17" presetClass="entr" presetSubtype="4" fill="hold" grpId="0" nodeType="withEffect">
                                  <p:stCondLst>
                                    <p:cond delay="0"/>
                                  </p:stCondLst>
                                  <p:childTnLst>
                                    <p:set>
                                      <p:cBhvr>
                                        <p:cTn id="210" dur="1" fill="hold">
                                          <p:stCondLst>
                                            <p:cond delay="0"/>
                                          </p:stCondLst>
                                        </p:cTn>
                                        <p:tgtEl>
                                          <p:spTgt spid="44"/>
                                        </p:tgtEl>
                                        <p:attrNameLst>
                                          <p:attrName>style.visibility</p:attrName>
                                        </p:attrNameLst>
                                      </p:cBhvr>
                                      <p:to>
                                        <p:strVal val="visible"/>
                                      </p:to>
                                    </p:set>
                                    <p:anim calcmode="lin" valueType="num">
                                      <p:cBhvr>
                                        <p:cTn id="211" dur="3000" fill="hold"/>
                                        <p:tgtEl>
                                          <p:spTgt spid="44"/>
                                        </p:tgtEl>
                                        <p:attrNameLst>
                                          <p:attrName>ppt_x</p:attrName>
                                        </p:attrNameLst>
                                      </p:cBhvr>
                                      <p:tavLst>
                                        <p:tav tm="0">
                                          <p:val>
                                            <p:strVal val="#ppt_x"/>
                                          </p:val>
                                        </p:tav>
                                        <p:tav tm="100000">
                                          <p:val>
                                            <p:strVal val="#ppt_x"/>
                                          </p:val>
                                        </p:tav>
                                      </p:tavLst>
                                    </p:anim>
                                    <p:anim calcmode="lin" valueType="num">
                                      <p:cBhvr>
                                        <p:cTn id="212" dur="3000" fill="hold"/>
                                        <p:tgtEl>
                                          <p:spTgt spid="44"/>
                                        </p:tgtEl>
                                        <p:attrNameLst>
                                          <p:attrName>ppt_y</p:attrName>
                                        </p:attrNameLst>
                                      </p:cBhvr>
                                      <p:tavLst>
                                        <p:tav tm="0">
                                          <p:val>
                                            <p:strVal val="#ppt_y+#ppt_h/2"/>
                                          </p:val>
                                        </p:tav>
                                        <p:tav tm="100000">
                                          <p:val>
                                            <p:strVal val="#ppt_y"/>
                                          </p:val>
                                        </p:tav>
                                      </p:tavLst>
                                    </p:anim>
                                    <p:anim calcmode="lin" valueType="num">
                                      <p:cBhvr>
                                        <p:cTn id="213" dur="3000" fill="hold"/>
                                        <p:tgtEl>
                                          <p:spTgt spid="44"/>
                                        </p:tgtEl>
                                        <p:attrNameLst>
                                          <p:attrName>ppt_w</p:attrName>
                                        </p:attrNameLst>
                                      </p:cBhvr>
                                      <p:tavLst>
                                        <p:tav tm="0">
                                          <p:val>
                                            <p:strVal val="#ppt_w"/>
                                          </p:val>
                                        </p:tav>
                                        <p:tav tm="100000">
                                          <p:val>
                                            <p:strVal val="#ppt_w"/>
                                          </p:val>
                                        </p:tav>
                                      </p:tavLst>
                                    </p:anim>
                                    <p:anim calcmode="lin" valueType="num">
                                      <p:cBhvr>
                                        <p:cTn id="214" dur="3000" fill="hold"/>
                                        <p:tgtEl>
                                          <p:spTgt spid="44"/>
                                        </p:tgtEl>
                                        <p:attrNameLst>
                                          <p:attrName>ppt_h</p:attrName>
                                        </p:attrNameLst>
                                      </p:cBhvr>
                                      <p:tavLst>
                                        <p:tav tm="0">
                                          <p:val>
                                            <p:fltVal val="0"/>
                                          </p:val>
                                        </p:tav>
                                        <p:tav tm="100000">
                                          <p:val>
                                            <p:strVal val="#ppt_h"/>
                                          </p:val>
                                        </p:tav>
                                      </p:tavLst>
                                    </p:anim>
                                  </p:childTnLst>
                                </p:cTn>
                              </p:par>
                              <p:par>
                                <p:cTn id="215" presetID="6" presetClass="emph" presetSubtype="0" fill="hold" grpId="1" nodeType="withEffect">
                                  <p:stCondLst>
                                    <p:cond delay="0"/>
                                  </p:stCondLst>
                                  <p:childTnLst>
                                    <p:animScale>
                                      <p:cBhvr>
                                        <p:cTn id="216" dur="3000" fill="hold"/>
                                        <p:tgtEl>
                                          <p:spTgt spid="44"/>
                                        </p:tgtEl>
                                      </p:cBhvr>
                                      <p:by x="400000" y="100000"/>
                                    </p:animScale>
                                  </p:childTnLst>
                                </p:cTn>
                              </p:par>
                              <p:par>
                                <p:cTn id="217" presetID="2" presetClass="exit" presetSubtype="12" fill="hold" grpId="2" nodeType="withEffect">
                                  <p:stCondLst>
                                    <p:cond delay="0"/>
                                  </p:stCondLst>
                                  <p:childTnLst>
                                    <p:anim calcmode="lin" valueType="num">
                                      <p:cBhvr additive="base">
                                        <p:cTn id="218" dur="4000"/>
                                        <p:tgtEl>
                                          <p:spTgt spid="44"/>
                                        </p:tgtEl>
                                        <p:attrNameLst>
                                          <p:attrName>ppt_x</p:attrName>
                                        </p:attrNameLst>
                                      </p:cBhvr>
                                      <p:tavLst>
                                        <p:tav tm="0">
                                          <p:val>
                                            <p:strVal val="ppt_x"/>
                                          </p:val>
                                        </p:tav>
                                        <p:tav tm="100000">
                                          <p:val>
                                            <p:strVal val="0-ppt_w/2"/>
                                          </p:val>
                                        </p:tav>
                                      </p:tavLst>
                                    </p:anim>
                                    <p:anim calcmode="lin" valueType="num">
                                      <p:cBhvr additive="base">
                                        <p:cTn id="219" dur="4000"/>
                                        <p:tgtEl>
                                          <p:spTgt spid="44"/>
                                        </p:tgtEl>
                                        <p:attrNameLst>
                                          <p:attrName>ppt_y</p:attrName>
                                        </p:attrNameLst>
                                      </p:cBhvr>
                                      <p:tavLst>
                                        <p:tav tm="0">
                                          <p:val>
                                            <p:strVal val="ppt_y"/>
                                          </p:val>
                                        </p:tav>
                                        <p:tav tm="100000">
                                          <p:val>
                                            <p:strVal val="1+ppt_h/2"/>
                                          </p:val>
                                        </p:tav>
                                      </p:tavLst>
                                    </p:anim>
                                    <p:set>
                                      <p:cBhvr>
                                        <p:cTn id="220" dur="1" fill="hold">
                                          <p:stCondLst>
                                            <p:cond delay="3999"/>
                                          </p:stCondLst>
                                        </p:cTn>
                                        <p:tgtEl>
                                          <p:spTgt spid="44"/>
                                        </p:tgtEl>
                                        <p:attrNameLst>
                                          <p:attrName>style.visibility</p:attrName>
                                        </p:attrNameLst>
                                      </p:cBhvr>
                                      <p:to>
                                        <p:strVal val="hidden"/>
                                      </p:to>
                                    </p:set>
                                  </p:childTnLst>
                                </p:cTn>
                              </p:par>
                              <p:par>
                                <p:cTn id="221" presetID="17" presetClass="entr" presetSubtype="4" fill="hold" grpId="0" nodeType="withEffect">
                                  <p:stCondLst>
                                    <p:cond delay="0"/>
                                  </p:stCondLst>
                                  <p:childTnLst>
                                    <p:set>
                                      <p:cBhvr>
                                        <p:cTn id="222" dur="1" fill="hold">
                                          <p:stCondLst>
                                            <p:cond delay="0"/>
                                          </p:stCondLst>
                                        </p:cTn>
                                        <p:tgtEl>
                                          <p:spTgt spid="45"/>
                                        </p:tgtEl>
                                        <p:attrNameLst>
                                          <p:attrName>style.visibility</p:attrName>
                                        </p:attrNameLst>
                                      </p:cBhvr>
                                      <p:to>
                                        <p:strVal val="visible"/>
                                      </p:to>
                                    </p:set>
                                    <p:anim calcmode="lin" valueType="num">
                                      <p:cBhvr>
                                        <p:cTn id="223" dur="3000" fill="hold"/>
                                        <p:tgtEl>
                                          <p:spTgt spid="45"/>
                                        </p:tgtEl>
                                        <p:attrNameLst>
                                          <p:attrName>ppt_x</p:attrName>
                                        </p:attrNameLst>
                                      </p:cBhvr>
                                      <p:tavLst>
                                        <p:tav tm="0">
                                          <p:val>
                                            <p:strVal val="#ppt_x"/>
                                          </p:val>
                                        </p:tav>
                                        <p:tav tm="100000">
                                          <p:val>
                                            <p:strVal val="#ppt_x"/>
                                          </p:val>
                                        </p:tav>
                                      </p:tavLst>
                                    </p:anim>
                                    <p:anim calcmode="lin" valueType="num">
                                      <p:cBhvr>
                                        <p:cTn id="224" dur="3000" fill="hold"/>
                                        <p:tgtEl>
                                          <p:spTgt spid="45"/>
                                        </p:tgtEl>
                                        <p:attrNameLst>
                                          <p:attrName>ppt_y</p:attrName>
                                        </p:attrNameLst>
                                      </p:cBhvr>
                                      <p:tavLst>
                                        <p:tav tm="0">
                                          <p:val>
                                            <p:strVal val="#ppt_y+#ppt_h/2"/>
                                          </p:val>
                                        </p:tav>
                                        <p:tav tm="100000">
                                          <p:val>
                                            <p:strVal val="#ppt_y"/>
                                          </p:val>
                                        </p:tav>
                                      </p:tavLst>
                                    </p:anim>
                                    <p:anim calcmode="lin" valueType="num">
                                      <p:cBhvr>
                                        <p:cTn id="225" dur="3000" fill="hold"/>
                                        <p:tgtEl>
                                          <p:spTgt spid="45"/>
                                        </p:tgtEl>
                                        <p:attrNameLst>
                                          <p:attrName>ppt_w</p:attrName>
                                        </p:attrNameLst>
                                      </p:cBhvr>
                                      <p:tavLst>
                                        <p:tav tm="0">
                                          <p:val>
                                            <p:strVal val="#ppt_w"/>
                                          </p:val>
                                        </p:tav>
                                        <p:tav tm="100000">
                                          <p:val>
                                            <p:strVal val="#ppt_w"/>
                                          </p:val>
                                        </p:tav>
                                      </p:tavLst>
                                    </p:anim>
                                    <p:anim calcmode="lin" valueType="num">
                                      <p:cBhvr>
                                        <p:cTn id="226" dur="3000" fill="hold"/>
                                        <p:tgtEl>
                                          <p:spTgt spid="45"/>
                                        </p:tgtEl>
                                        <p:attrNameLst>
                                          <p:attrName>ppt_h</p:attrName>
                                        </p:attrNameLst>
                                      </p:cBhvr>
                                      <p:tavLst>
                                        <p:tav tm="0">
                                          <p:val>
                                            <p:fltVal val="0"/>
                                          </p:val>
                                        </p:tav>
                                        <p:tav tm="100000">
                                          <p:val>
                                            <p:strVal val="#ppt_h"/>
                                          </p:val>
                                        </p:tav>
                                      </p:tavLst>
                                    </p:anim>
                                  </p:childTnLst>
                                </p:cTn>
                              </p:par>
                              <p:par>
                                <p:cTn id="227" presetID="6" presetClass="emph" presetSubtype="0" fill="hold" grpId="1" nodeType="withEffect">
                                  <p:stCondLst>
                                    <p:cond delay="0"/>
                                  </p:stCondLst>
                                  <p:childTnLst>
                                    <p:animScale>
                                      <p:cBhvr>
                                        <p:cTn id="228" dur="3000" fill="hold"/>
                                        <p:tgtEl>
                                          <p:spTgt spid="45"/>
                                        </p:tgtEl>
                                      </p:cBhvr>
                                      <p:by x="400000" y="100000"/>
                                    </p:animScale>
                                  </p:childTnLst>
                                </p:cTn>
                              </p:par>
                              <p:par>
                                <p:cTn id="229" presetID="2" presetClass="exit" presetSubtype="12" fill="hold" grpId="2" nodeType="withEffect">
                                  <p:stCondLst>
                                    <p:cond delay="0"/>
                                  </p:stCondLst>
                                  <p:childTnLst>
                                    <p:anim calcmode="lin" valueType="num">
                                      <p:cBhvr additive="base">
                                        <p:cTn id="230" dur="4000"/>
                                        <p:tgtEl>
                                          <p:spTgt spid="45"/>
                                        </p:tgtEl>
                                        <p:attrNameLst>
                                          <p:attrName>ppt_x</p:attrName>
                                        </p:attrNameLst>
                                      </p:cBhvr>
                                      <p:tavLst>
                                        <p:tav tm="0">
                                          <p:val>
                                            <p:strVal val="ppt_x"/>
                                          </p:val>
                                        </p:tav>
                                        <p:tav tm="100000">
                                          <p:val>
                                            <p:strVal val="0-ppt_w/2"/>
                                          </p:val>
                                        </p:tav>
                                      </p:tavLst>
                                    </p:anim>
                                    <p:anim calcmode="lin" valueType="num">
                                      <p:cBhvr additive="base">
                                        <p:cTn id="231" dur="4000"/>
                                        <p:tgtEl>
                                          <p:spTgt spid="45"/>
                                        </p:tgtEl>
                                        <p:attrNameLst>
                                          <p:attrName>ppt_y</p:attrName>
                                        </p:attrNameLst>
                                      </p:cBhvr>
                                      <p:tavLst>
                                        <p:tav tm="0">
                                          <p:val>
                                            <p:strVal val="ppt_y"/>
                                          </p:val>
                                        </p:tav>
                                        <p:tav tm="100000">
                                          <p:val>
                                            <p:strVal val="1+ppt_h/2"/>
                                          </p:val>
                                        </p:tav>
                                      </p:tavLst>
                                    </p:anim>
                                    <p:set>
                                      <p:cBhvr>
                                        <p:cTn id="232" dur="1" fill="hold">
                                          <p:stCondLst>
                                            <p:cond delay="3999"/>
                                          </p:stCondLst>
                                        </p:cTn>
                                        <p:tgtEl>
                                          <p:spTgt spid="45"/>
                                        </p:tgtEl>
                                        <p:attrNameLst>
                                          <p:attrName>style.visibility</p:attrName>
                                        </p:attrNameLst>
                                      </p:cBhvr>
                                      <p:to>
                                        <p:strVal val="hidden"/>
                                      </p:to>
                                    </p:set>
                                  </p:childTnLst>
                                </p:cTn>
                              </p:par>
                              <p:par>
                                <p:cTn id="233" presetID="17" presetClass="entr" presetSubtype="4" fill="hold" grpId="0" nodeType="withEffect">
                                  <p:stCondLst>
                                    <p:cond delay="0"/>
                                  </p:stCondLst>
                                  <p:childTnLst>
                                    <p:set>
                                      <p:cBhvr>
                                        <p:cTn id="234" dur="1" fill="hold">
                                          <p:stCondLst>
                                            <p:cond delay="0"/>
                                          </p:stCondLst>
                                        </p:cTn>
                                        <p:tgtEl>
                                          <p:spTgt spid="46"/>
                                        </p:tgtEl>
                                        <p:attrNameLst>
                                          <p:attrName>style.visibility</p:attrName>
                                        </p:attrNameLst>
                                      </p:cBhvr>
                                      <p:to>
                                        <p:strVal val="visible"/>
                                      </p:to>
                                    </p:set>
                                    <p:anim calcmode="lin" valueType="num">
                                      <p:cBhvr>
                                        <p:cTn id="235" dur="3000" fill="hold"/>
                                        <p:tgtEl>
                                          <p:spTgt spid="46"/>
                                        </p:tgtEl>
                                        <p:attrNameLst>
                                          <p:attrName>ppt_x</p:attrName>
                                        </p:attrNameLst>
                                      </p:cBhvr>
                                      <p:tavLst>
                                        <p:tav tm="0">
                                          <p:val>
                                            <p:strVal val="#ppt_x"/>
                                          </p:val>
                                        </p:tav>
                                        <p:tav tm="100000">
                                          <p:val>
                                            <p:strVal val="#ppt_x"/>
                                          </p:val>
                                        </p:tav>
                                      </p:tavLst>
                                    </p:anim>
                                    <p:anim calcmode="lin" valueType="num">
                                      <p:cBhvr>
                                        <p:cTn id="236" dur="3000" fill="hold"/>
                                        <p:tgtEl>
                                          <p:spTgt spid="46"/>
                                        </p:tgtEl>
                                        <p:attrNameLst>
                                          <p:attrName>ppt_y</p:attrName>
                                        </p:attrNameLst>
                                      </p:cBhvr>
                                      <p:tavLst>
                                        <p:tav tm="0">
                                          <p:val>
                                            <p:strVal val="#ppt_y+#ppt_h/2"/>
                                          </p:val>
                                        </p:tav>
                                        <p:tav tm="100000">
                                          <p:val>
                                            <p:strVal val="#ppt_y"/>
                                          </p:val>
                                        </p:tav>
                                      </p:tavLst>
                                    </p:anim>
                                    <p:anim calcmode="lin" valueType="num">
                                      <p:cBhvr>
                                        <p:cTn id="237" dur="3000" fill="hold"/>
                                        <p:tgtEl>
                                          <p:spTgt spid="46"/>
                                        </p:tgtEl>
                                        <p:attrNameLst>
                                          <p:attrName>ppt_w</p:attrName>
                                        </p:attrNameLst>
                                      </p:cBhvr>
                                      <p:tavLst>
                                        <p:tav tm="0">
                                          <p:val>
                                            <p:strVal val="#ppt_w"/>
                                          </p:val>
                                        </p:tav>
                                        <p:tav tm="100000">
                                          <p:val>
                                            <p:strVal val="#ppt_w"/>
                                          </p:val>
                                        </p:tav>
                                      </p:tavLst>
                                    </p:anim>
                                    <p:anim calcmode="lin" valueType="num">
                                      <p:cBhvr>
                                        <p:cTn id="238" dur="3000" fill="hold"/>
                                        <p:tgtEl>
                                          <p:spTgt spid="46"/>
                                        </p:tgtEl>
                                        <p:attrNameLst>
                                          <p:attrName>ppt_h</p:attrName>
                                        </p:attrNameLst>
                                      </p:cBhvr>
                                      <p:tavLst>
                                        <p:tav tm="0">
                                          <p:val>
                                            <p:fltVal val="0"/>
                                          </p:val>
                                        </p:tav>
                                        <p:tav tm="100000">
                                          <p:val>
                                            <p:strVal val="#ppt_h"/>
                                          </p:val>
                                        </p:tav>
                                      </p:tavLst>
                                    </p:anim>
                                  </p:childTnLst>
                                </p:cTn>
                              </p:par>
                              <p:par>
                                <p:cTn id="239" presetID="6" presetClass="emph" presetSubtype="0" fill="hold" grpId="1" nodeType="withEffect">
                                  <p:stCondLst>
                                    <p:cond delay="0"/>
                                  </p:stCondLst>
                                  <p:childTnLst>
                                    <p:animScale>
                                      <p:cBhvr>
                                        <p:cTn id="240" dur="3000" fill="hold"/>
                                        <p:tgtEl>
                                          <p:spTgt spid="46"/>
                                        </p:tgtEl>
                                      </p:cBhvr>
                                      <p:by x="400000" y="100000"/>
                                    </p:animScale>
                                  </p:childTnLst>
                                </p:cTn>
                              </p:par>
                              <p:par>
                                <p:cTn id="241" presetID="2" presetClass="exit" presetSubtype="12" fill="hold" grpId="2" nodeType="withEffect">
                                  <p:stCondLst>
                                    <p:cond delay="0"/>
                                  </p:stCondLst>
                                  <p:childTnLst>
                                    <p:anim calcmode="lin" valueType="num">
                                      <p:cBhvr additive="base">
                                        <p:cTn id="242" dur="4000"/>
                                        <p:tgtEl>
                                          <p:spTgt spid="46"/>
                                        </p:tgtEl>
                                        <p:attrNameLst>
                                          <p:attrName>ppt_x</p:attrName>
                                        </p:attrNameLst>
                                      </p:cBhvr>
                                      <p:tavLst>
                                        <p:tav tm="0">
                                          <p:val>
                                            <p:strVal val="ppt_x"/>
                                          </p:val>
                                        </p:tav>
                                        <p:tav tm="100000">
                                          <p:val>
                                            <p:strVal val="0-ppt_w/2"/>
                                          </p:val>
                                        </p:tav>
                                      </p:tavLst>
                                    </p:anim>
                                    <p:anim calcmode="lin" valueType="num">
                                      <p:cBhvr additive="base">
                                        <p:cTn id="243" dur="4000"/>
                                        <p:tgtEl>
                                          <p:spTgt spid="46"/>
                                        </p:tgtEl>
                                        <p:attrNameLst>
                                          <p:attrName>ppt_y</p:attrName>
                                        </p:attrNameLst>
                                      </p:cBhvr>
                                      <p:tavLst>
                                        <p:tav tm="0">
                                          <p:val>
                                            <p:strVal val="ppt_y"/>
                                          </p:val>
                                        </p:tav>
                                        <p:tav tm="100000">
                                          <p:val>
                                            <p:strVal val="1+ppt_h/2"/>
                                          </p:val>
                                        </p:tav>
                                      </p:tavLst>
                                    </p:anim>
                                    <p:set>
                                      <p:cBhvr>
                                        <p:cTn id="244" dur="1" fill="hold">
                                          <p:stCondLst>
                                            <p:cond delay="3999"/>
                                          </p:stCondLst>
                                        </p:cTn>
                                        <p:tgtEl>
                                          <p:spTgt spid="46"/>
                                        </p:tgtEl>
                                        <p:attrNameLst>
                                          <p:attrName>style.visibility</p:attrName>
                                        </p:attrNameLst>
                                      </p:cBhvr>
                                      <p:to>
                                        <p:strVal val="hidden"/>
                                      </p:to>
                                    </p:set>
                                  </p:childTnLst>
                                </p:cTn>
                              </p:par>
                              <p:par>
                                <p:cTn id="245" presetID="17" presetClass="entr" presetSubtype="4" fill="hold" grpId="0" nodeType="withEffect">
                                  <p:stCondLst>
                                    <p:cond delay="0"/>
                                  </p:stCondLst>
                                  <p:childTnLst>
                                    <p:set>
                                      <p:cBhvr>
                                        <p:cTn id="246" dur="1" fill="hold">
                                          <p:stCondLst>
                                            <p:cond delay="0"/>
                                          </p:stCondLst>
                                        </p:cTn>
                                        <p:tgtEl>
                                          <p:spTgt spid="47"/>
                                        </p:tgtEl>
                                        <p:attrNameLst>
                                          <p:attrName>style.visibility</p:attrName>
                                        </p:attrNameLst>
                                      </p:cBhvr>
                                      <p:to>
                                        <p:strVal val="visible"/>
                                      </p:to>
                                    </p:set>
                                    <p:anim calcmode="lin" valueType="num">
                                      <p:cBhvr>
                                        <p:cTn id="247" dur="3000" fill="hold"/>
                                        <p:tgtEl>
                                          <p:spTgt spid="47"/>
                                        </p:tgtEl>
                                        <p:attrNameLst>
                                          <p:attrName>ppt_x</p:attrName>
                                        </p:attrNameLst>
                                      </p:cBhvr>
                                      <p:tavLst>
                                        <p:tav tm="0">
                                          <p:val>
                                            <p:strVal val="#ppt_x"/>
                                          </p:val>
                                        </p:tav>
                                        <p:tav tm="100000">
                                          <p:val>
                                            <p:strVal val="#ppt_x"/>
                                          </p:val>
                                        </p:tav>
                                      </p:tavLst>
                                    </p:anim>
                                    <p:anim calcmode="lin" valueType="num">
                                      <p:cBhvr>
                                        <p:cTn id="248" dur="3000" fill="hold"/>
                                        <p:tgtEl>
                                          <p:spTgt spid="47"/>
                                        </p:tgtEl>
                                        <p:attrNameLst>
                                          <p:attrName>ppt_y</p:attrName>
                                        </p:attrNameLst>
                                      </p:cBhvr>
                                      <p:tavLst>
                                        <p:tav tm="0">
                                          <p:val>
                                            <p:strVal val="#ppt_y+#ppt_h/2"/>
                                          </p:val>
                                        </p:tav>
                                        <p:tav tm="100000">
                                          <p:val>
                                            <p:strVal val="#ppt_y"/>
                                          </p:val>
                                        </p:tav>
                                      </p:tavLst>
                                    </p:anim>
                                    <p:anim calcmode="lin" valueType="num">
                                      <p:cBhvr>
                                        <p:cTn id="249" dur="3000" fill="hold"/>
                                        <p:tgtEl>
                                          <p:spTgt spid="47"/>
                                        </p:tgtEl>
                                        <p:attrNameLst>
                                          <p:attrName>ppt_w</p:attrName>
                                        </p:attrNameLst>
                                      </p:cBhvr>
                                      <p:tavLst>
                                        <p:tav tm="0">
                                          <p:val>
                                            <p:strVal val="#ppt_w"/>
                                          </p:val>
                                        </p:tav>
                                        <p:tav tm="100000">
                                          <p:val>
                                            <p:strVal val="#ppt_w"/>
                                          </p:val>
                                        </p:tav>
                                      </p:tavLst>
                                    </p:anim>
                                    <p:anim calcmode="lin" valueType="num">
                                      <p:cBhvr>
                                        <p:cTn id="250" dur="3000" fill="hold"/>
                                        <p:tgtEl>
                                          <p:spTgt spid="47"/>
                                        </p:tgtEl>
                                        <p:attrNameLst>
                                          <p:attrName>ppt_h</p:attrName>
                                        </p:attrNameLst>
                                      </p:cBhvr>
                                      <p:tavLst>
                                        <p:tav tm="0">
                                          <p:val>
                                            <p:fltVal val="0"/>
                                          </p:val>
                                        </p:tav>
                                        <p:tav tm="100000">
                                          <p:val>
                                            <p:strVal val="#ppt_h"/>
                                          </p:val>
                                        </p:tav>
                                      </p:tavLst>
                                    </p:anim>
                                  </p:childTnLst>
                                </p:cTn>
                              </p:par>
                              <p:par>
                                <p:cTn id="251" presetID="6" presetClass="emph" presetSubtype="0" fill="hold" grpId="1" nodeType="withEffect">
                                  <p:stCondLst>
                                    <p:cond delay="0"/>
                                  </p:stCondLst>
                                  <p:childTnLst>
                                    <p:animScale>
                                      <p:cBhvr>
                                        <p:cTn id="252" dur="3000" fill="hold"/>
                                        <p:tgtEl>
                                          <p:spTgt spid="47"/>
                                        </p:tgtEl>
                                      </p:cBhvr>
                                      <p:by x="400000" y="100000"/>
                                    </p:animScale>
                                  </p:childTnLst>
                                </p:cTn>
                              </p:par>
                              <p:par>
                                <p:cTn id="253" presetID="2" presetClass="exit" presetSubtype="12" fill="hold" grpId="2" nodeType="withEffect">
                                  <p:stCondLst>
                                    <p:cond delay="0"/>
                                  </p:stCondLst>
                                  <p:childTnLst>
                                    <p:anim calcmode="lin" valueType="num">
                                      <p:cBhvr additive="base">
                                        <p:cTn id="254" dur="4000"/>
                                        <p:tgtEl>
                                          <p:spTgt spid="47"/>
                                        </p:tgtEl>
                                        <p:attrNameLst>
                                          <p:attrName>ppt_x</p:attrName>
                                        </p:attrNameLst>
                                      </p:cBhvr>
                                      <p:tavLst>
                                        <p:tav tm="0">
                                          <p:val>
                                            <p:strVal val="ppt_x"/>
                                          </p:val>
                                        </p:tav>
                                        <p:tav tm="100000">
                                          <p:val>
                                            <p:strVal val="0-ppt_w/2"/>
                                          </p:val>
                                        </p:tav>
                                      </p:tavLst>
                                    </p:anim>
                                    <p:anim calcmode="lin" valueType="num">
                                      <p:cBhvr additive="base">
                                        <p:cTn id="255" dur="4000"/>
                                        <p:tgtEl>
                                          <p:spTgt spid="47"/>
                                        </p:tgtEl>
                                        <p:attrNameLst>
                                          <p:attrName>ppt_y</p:attrName>
                                        </p:attrNameLst>
                                      </p:cBhvr>
                                      <p:tavLst>
                                        <p:tav tm="0">
                                          <p:val>
                                            <p:strVal val="ppt_y"/>
                                          </p:val>
                                        </p:tav>
                                        <p:tav tm="100000">
                                          <p:val>
                                            <p:strVal val="1+ppt_h/2"/>
                                          </p:val>
                                        </p:tav>
                                      </p:tavLst>
                                    </p:anim>
                                    <p:set>
                                      <p:cBhvr>
                                        <p:cTn id="256" dur="1" fill="hold">
                                          <p:stCondLst>
                                            <p:cond delay="3999"/>
                                          </p:stCondLst>
                                        </p:cTn>
                                        <p:tgtEl>
                                          <p:spTgt spid="47"/>
                                        </p:tgtEl>
                                        <p:attrNameLst>
                                          <p:attrName>style.visibility</p:attrName>
                                        </p:attrNameLst>
                                      </p:cBhvr>
                                      <p:to>
                                        <p:strVal val="hidden"/>
                                      </p:to>
                                    </p:set>
                                  </p:childTnLst>
                                </p:cTn>
                              </p:par>
                              <p:par>
                                <p:cTn id="257" presetID="17" presetClass="entr" presetSubtype="4" fill="hold" grpId="0" nodeType="withEffect">
                                  <p:stCondLst>
                                    <p:cond delay="0"/>
                                  </p:stCondLst>
                                  <p:childTnLst>
                                    <p:set>
                                      <p:cBhvr>
                                        <p:cTn id="258" dur="1" fill="hold">
                                          <p:stCondLst>
                                            <p:cond delay="0"/>
                                          </p:stCondLst>
                                        </p:cTn>
                                        <p:tgtEl>
                                          <p:spTgt spid="48"/>
                                        </p:tgtEl>
                                        <p:attrNameLst>
                                          <p:attrName>style.visibility</p:attrName>
                                        </p:attrNameLst>
                                      </p:cBhvr>
                                      <p:to>
                                        <p:strVal val="visible"/>
                                      </p:to>
                                    </p:set>
                                    <p:anim calcmode="lin" valueType="num">
                                      <p:cBhvr>
                                        <p:cTn id="259" dur="3000" fill="hold"/>
                                        <p:tgtEl>
                                          <p:spTgt spid="48"/>
                                        </p:tgtEl>
                                        <p:attrNameLst>
                                          <p:attrName>ppt_x</p:attrName>
                                        </p:attrNameLst>
                                      </p:cBhvr>
                                      <p:tavLst>
                                        <p:tav tm="0">
                                          <p:val>
                                            <p:strVal val="#ppt_x"/>
                                          </p:val>
                                        </p:tav>
                                        <p:tav tm="100000">
                                          <p:val>
                                            <p:strVal val="#ppt_x"/>
                                          </p:val>
                                        </p:tav>
                                      </p:tavLst>
                                    </p:anim>
                                    <p:anim calcmode="lin" valueType="num">
                                      <p:cBhvr>
                                        <p:cTn id="260" dur="3000" fill="hold"/>
                                        <p:tgtEl>
                                          <p:spTgt spid="48"/>
                                        </p:tgtEl>
                                        <p:attrNameLst>
                                          <p:attrName>ppt_y</p:attrName>
                                        </p:attrNameLst>
                                      </p:cBhvr>
                                      <p:tavLst>
                                        <p:tav tm="0">
                                          <p:val>
                                            <p:strVal val="#ppt_y+#ppt_h/2"/>
                                          </p:val>
                                        </p:tav>
                                        <p:tav tm="100000">
                                          <p:val>
                                            <p:strVal val="#ppt_y"/>
                                          </p:val>
                                        </p:tav>
                                      </p:tavLst>
                                    </p:anim>
                                    <p:anim calcmode="lin" valueType="num">
                                      <p:cBhvr>
                                        <p:cTn id="261" dur="3000" fill="hold"/>
                                        <p:tgtEl>
                                          <p:spTgt spid="48"/>
                                        </p:tgtEl>
                                        <p:attrNameLst>
                                          <p:attrName>ppt_w</p:attrName>
                                        </p:attrNameLst>
                                      </p:cBhvr>
                                      <p:tavLst>
                                        <p:tav tm="0">
                                          <p:val>
                                            <p:strVal val="#ppt_w"/>
                                          </p:val>
                                        </p:tav>
                                        <p:tav tm="100000">
                                          <p:val>
                                            <p:strVal val="#ppt_w"/>
                                          </p:val>
                                        </p:tav>
                                      </p:tavLst>
                                    </p:anim>
                                    <p:anim calcmode="lin" valueType="num">
                                      <p:cBhvr>
                                        <p:cTn id="262" dur="3000" fill="hold"/>
                                        <p:tgtEl>
                                          <p:spTgt spid="48"/>
                                        </p:tgtEl>
                                        <p:attrNameLst>
                                          <p:attrName>ppt_h</p:attrName>
                                        </p:attrNameLst>
                                      </p:cBhvr>
                                      <p:tavLst>
                                        <p:tav tm="0">
                                          <p:val>
                                            <p:fltVal val="0"/>
                                          </p:val>
                                        </p:tav>
                                        <p:tav tm="100000">
                                          <p:val>
                                            <p:strVal val="#ppt_h"/>
                                          </p:val>
                                        </p:tav>
                                      </p:tavLst>
                                    </p:anim>
                                  </p:childTnLst>
                                </p:cTn>
                              </p:par>
                              <p:par>
                                <p:cTn id="263" presetID="6" presetClass="emph" presetSubtype="0" fill="hold" grpId="1" nodeType="withEffect">
                                  <p:stCondLst>
                                    <p:cond delay="0"/>
                                  </p:stCondLst>
                                  <p:childTnLst>
                                    <p:animScale>
                                      <p:cBhvr>
                                        <p:cTn id="264" dur="3000" fill="hold"/>
                                        <p:tgtEl>
                                          <p:spTgt spid="48"/>
                                        </p:tgtEl>
                                      </p:cBhvr>
                                      <p:by x="400000" y="100000"/>
                                    </p:animScale>
                                  </p:childTnLst>
                                </p:cTn>
                              </p:par>
                              <p:par>
                                <p:cTn id="265" presetID="2" presetClass="exit" presetSubtype="12" fill="hold" grpId="2" nodeType="withEffect">
                                  <p:stCondLst>
                                    <p:cond delay="0"/>
                                  </p:stCondLst>
                                  <p:childTnLst>
                                    <p:anim calcmode="lin" valueType="num">
                                      <p:cBhvr additive="base">
                                        <p:cTn id="266" dur="4000"/>
                                        <p:tgtEl>
                                          <p:spTgt spid="48"/>
                                        </p:tgtEl>
                                        <p:attrNameLst>
                                          <p:attrName>ppt_x</p:attrName>
                                        </p:attrNameLst>
                                      </p:cBhvr>
                                      <p:tavLst>
                                        <p:tav tm="0">
                                          <p:val>
                                            <p:strVal val="ppt_x"/>
                                          </p:val>
                                        </p:tav>
                                        <p:tav tm="100000">
                                          <p:val>
                                            <p:strVal val="0-ppt_w/2"/>
                                          </p:val>
                                        </p:tav>
                                      </p:tavLst>
                                    </p:anim>
                                    <p:anim calcmode="lin" valueType="num">
                                      <p:cBhvr additive="base">
                                        <p:cTn id="267" dur="4000"/>
                                        <p:tgtEl>
                                          <p:spTgt spid="48"/>
                                        </p:tgtEl>
                                        <p:attrNameLst>
                                          <p:attrName>ppt_y</p:attrName>
                                        </p:attrNameLst>
                                      </p:cBhvr>
                                      <p:tavLst>
                                        <p:tav tm="0">
                                          <p:val>
                                            <p:strVal val="ppt_y"/>
                                          </p:val>
                                        </p:tav>
                                        <p:tav tm="100000">
                                          <p:val>
                                            <p:strVal val="1+ppt_h/2"/>
                                          </p:val>
                                        </p:tav>
                                      </p:tavLst>
                                    </p:anim>
                                    <p:set>
                                      <p:cBhvr>
                                        <p:cTn id="268" dur="1" fill="hold">
                                          <p:stCondLst>
                                            <p:cond delay="3999"/>
                                          </p:stCondLst>
                                        </p:cTn>
                                        <p:tgtEl>
                                          <p:spTgt spid="48"/>
                                        </p:tgtEl>
                                        <p:attrNameLst>
                                          <p:attrName>style.visibility</p:attrName>
                                        </p:attrNameLst>
                                      </p:cBhvr>
                                      <p:to>
                                        <p:strVal val="hidden"/>
                                      </p:to>
                                    </p:set>
                                  </p:childTnLst>
                                </p:cTn>
                              </p:par>
                              <p:par>
                                <p:cTn id="269" presetID="17" presetClass="entr" presetSubtype="4" fill="hold" grpId="0" nodeType="withEffect">
                                  <p:stCondLst>
                                    <p:cond delay="0"/>
                                  </p:stCondLst>
                                  <p:childTnLst>
                                    <p:set>
                                      <p:cBhvr>
                                        <p:cTn id="270" dur="1" fill="hold">
                                          <p:stCondLst>
                                            <p:cond delay="0"/>
                                          </p:stCondLst>
                                        </p:cTn>
                                        <p:tgtEl>
                                          <p:spTgt spid="49"/>
                                        </p:tgtEl>
                                        <p:attrNameLst>
                                          <p:attrName>style.visibility</p:attrName>
                                        </p:attrNameLst>
                                      </p:cBhvr>
                                      <p:to>
                                        <p:strVal val="visible"/>
                                      </p:to>
                                    </p:set>
                                    <p:anim calcmode="lin" valueType="num">
                                      <p:cBhvr>
                                        <p:cTn id="271" dur="3000" fill="hold"/>
                                        <p:tgtEl>
                                          <p:spTgt spid="49"/>
                                        </p:tgtEl>
                                        <p:attrNameLst>
                                          <p:attrName>ppt_x</p:attrName>
                                        </p:attrNameLst>
                                      </p:cBhvr>
                                      <p:tavLst>
                                        <p:tav tm="0">
                                          <p:val>
                                            <p:strVal val="#ppt_x"/>
                                          </p:val>
                                        </p:tav>
                                        <p:tav tm="100000">
                                          <p:val>
                                            <p:strVal val="#ppt_x"/>
                                          </p:val>
                                        </p:tav>
                                      </p:tavLst>
                                    </p:anim>
                                    <p:anim calcmode="lin" valueType="num">
                                      <p:cBhvr>
                                        <p:cTn id="272" dur="3000" fill="hold"/>
                                        <p:tgtEl>
                                          <p:spTgt spid="49"/>
                                        </p:tgtEl>
                                        <p:attrNameLst>
                                          <p:attrName>ppt_y</p:attrName>
                                        </p:attrNameLst>
                                      </p:cBhvr>
                                      <p:tavLst>
                                        <p:tav tm="0">
                                          <p:val>
                                            <p:strVal val="#ppt_y+#ppt_h/2"/>
                                          </p:val>
                                        </p:tav>
                                        <p:tav tm="100000">
                                          <p:val>
                                            <p:strVal val="#ppt_y"/>
                                          </p:val>
                                        </p:tav>
                                      </p:tavLst>
                                    </p:anim>
                                    <p:anim calcmode="lin" valueType="num">
                                      <p:cBhvr>
                                        <p:cTn id="273" dur="3000" fill="hold"/>
                                        <p:tgtEl>
                                          <p:spTgt spid="49"/>
                                        </p:tgtEl>
                                        <p:attrNameLst>
                                          <p:attrName>ppt_w</p:attrName>
                                        </p:attrNameLst>
                                      </p:cBhvr>
                                      <p:tavLst>
                                        <p:tav tm="0">
                                          <p:val>
                                            <p:strVal val="#ppt_w"/>
                                          </p:val>
                                        </p:tav>
                                        <p:tav tm="100000">
                                          <p:val>
                                            <p:strVal val="#ppt_w"/>
                                          </p:val>
                                        </p:tav>
                                      </p:tavLst>
                                    </p:anim>
                                    <p:anim calcmode="lin" valueType="num">
                                      <p:cBhvr>
                                        <p:cTn id="274" dur="3000" fill="hold"/>
                                        <p:tgtEl>
                                          <p:spTgt spid="49"/>
                                        </p:tgtEl>
                                        <p:attrNameLst>
                                          <p:attrName>ppt_h</p:attrName>
                                        </p:attrNameLst>
                                      </p:cBhvr>
                                      <p:tavLst>
                                        <p:tav tm="0">
                                          <p:val>
                                            <p:fltVal val="0"/>
                                          </p:val>
                                        </p:tav>
                                        <p:tav tm="100000">
                                          <p:val>
                                            <p:strVal val="#ppt_h"/>
                                          </p:val>
                                        </p:tav>
                                      </p:tavLst>
                                    </p:anim>
                                  </p:childTnLst>
                                </p:cTn>
                              </p:par>
                              <p:par>
                                <p:cTn id="275" presetID="6" presetClass="emph" presetSubtype="0" fill="hold" grpId="1" nodeType="withEffect">
                                  <p:stCondLst>
                                    <p:cond delay="0"/>
                                  </p:stCondLst>
                                  <p:childTnLst>
                                    <p:animScale>
                                      <p:cBhvr>
                                        <p:cTn id="276" dur="3000" fill="hold"/>
                                        <p:tgtEl>
                                          <p:spTgt spid="49"/>
                                        </p:tgtEl>
                                      </p:cBhvr>
                                      <p:by x="400000" y="100000"/>
                                    </p:animScale>
                                  </p:childTnLst>
                                </p:cTn>
                              </p:par>
                              <p:par>
                                <p:cTn id="277" presetID="2" presetClass="exit" presetSubtype="12" fill="hold" grpId="2" nodeType="withEffect">
                                  <p:stCondLst>
                                    <p:cond delay="0"/>
                                  </p:stCondLst>
                                  <p:childTnLst>
                                    <p:anim calcmode="lin" valueType="num">
                                      <p:cBhvr additive="base">
                                        <p:cTn id="278" dur="4000"/>
                                        <p:tgtEl>
                                          <p:spTgt spid="49"/>
                                        </p:tgtEl>
                                        <p:attrNameLst>
                                          <p:attrName>ppt_x</p:attrName>
                                        </p:attrNameLst>
                                      </p:cBhvr>
                                      <p:tavLst>
                                        <p:tav tm="0">
                                          <p:val>
                                            <p:strVal val="ppt_x"/>
                                          </p:val>
                                        </p:tav>
                                        <p:tav tm="100000">
                                          <p:val>
                                            <p:strVal val="0-ppt_w/2"/>
                                          </p:val>
                                        </p:tav>
                                      </p:tavLst>
                                    </p:anim>
                                    <p:anim calcmode="lin" valueType="num">
                                      <p:cBhvr additive="base">
                                        <p:cTn id="279" dur="4000"/>
                                        <p:tgtEl>
                                          <p:spTgt spid="49"/>
                                        </p:tgtEl>
                                        <p:attrNameLst>
                                          <p:attrName>ppt_y</p:attrName>
                                        </p:attrNameLst>
                                      </p:cBhvr>
                                      <p:tavLst>
                                        <p:tav tm="0">
                                          <p:val>
                                            <p:strVal val="ppt_y"/>
                                          </p:val>
                                        </p:tav>
                                        <p:tav tm="100000">
                                          <p:val>
                                            <p:strVal val="1+ppt_h/2"/>
                                          </p:val>
                                        </p:tav>
                                      </p:tavLst>
                                    </p:anim>
                                    <p:set>
                                      <p:cBhvr>
                                        <p:cTn id="280" dur="1" fill="hold">
                                          <p:stCondLst>
                                            <p:cond delay="3999"/>
                                          </p:stCondLst>
                                        </p:cTn>
                                        <p:tgtEl>
                                          <p:spTgt spid="49"/>
                                        </p:tgtEl>
                                        <p:attrNameLst>
                                          <p:attrName>style.visibility</p:attrName>
                                        </p:attrNameLst>
                                      </p:cBhvr>
                                      <p:to>
                                        <p:strVal val="hidden"/>
                                      </p:to>
                                    </p:set>
                                  </p:childTnLst>
                                </p:cTn>
                              </p:par>
                              <p:par>
                                <p:cTn id="281" presetID="17" presetClass="entr" presetSubtype="4" fill="hold" grpId="0" nodeType="withEffect">
                                  <p:stCondLst>
                                    <p:cond delay="0"/>
                                  </p:stCondLst>
                                  <p:childTnLst>
                                    <p:set>
                                      <p:cBhvr>
                                        <p:cTn id="282" dur="1" fill="hold">
                                          <p:stCondLst>
                                            <p:cond delay="0"/>
                                          </p:stCondLst>
                                        </p:cTn>
                                        <p:tgtEl>
                                          <p:spTgt spid="50"/>
                                        </p:tgtEl>
                                        <p:attrNameLst>
                                          <p:attrName>style.visibility</p:attrName>
                                        </p:attrNameLst>
                                      </p:cBhvr>
                                      <p:to>
                                        <p:strVal val="visible"/>
                                      </p:to>
                                    </p:set>
                                    <p:anim calcmode="lin" valueType="num">
                                      <p:cBhvr>
                                        <p:cTn id="283" dur="3000" fill="hold"/>
                                        <p:tgtEl>
                                          <p:spTgt spid="50"/>
                                        </p:tgtEl>
                                        <p:attrNameLst>
                                          <p:attrName>ppt_x</p:attrName>
                                        </p:attrNameLst>
                                      </p:cBhvr>
                                      <p:tavLst>
                                        <p:tav tm="0">
                                          <p:val>
                                            <p:strVal val="#ppt_x"/>
                                          </p:val>
                                        </p:tav>
                                        <p:tav tm="100000">
                                          <p:val>
                                            <p:strVal val="#ppt_x"/>
                                          </p:val>
                                        </p:tav>
                                      </p:tavLst>
                                    </p:anim>
                                    <p:anim calcmode="lin" valueType="num">
                                      <p:cBhvr>
                                        <p:cTn id="284" dur="3000" fill="hold"/>
                                        <p:tgtEl>
                                          <p:spTgt spid="50"/>
                                        </p:tgtEl>
                                        <p:attrNameLst>
                                          <p:attrName>ppt_y</p:attrName>
                                        </p:attrNameLst>
                                      </p:cBhvr>
                                      <p:tavLst>
                                        <p:tav tm="0">
                                          <p:val>
                                            <p:strVal val="#ppt_y+#ppt_h/2"/>
                                          </p:val>
                                        </p:tav>
                                        <p:tav tm="100000">
                                          <p:val>
                                            <p:strVal val="#ppt_y"/>
                                          </p:val>
                                        </p:tav>
                                      </p:tavLst>
                                    </p:anim>
                                    <p:anim calcmode="lin" valueType="num">
                                      <p:cBhvr>
                                        <p:cTn id="285" dur="3000" fill="hold"/>
                                        <p:tgtEl>
                                          <p:spTgt spid="50"/>
                                        </p:tgtEl>
                                        <p:attrNameLst>
                                          <p:attrName>ppt_w</p:attrName>
                                        </p:attrNameLst>
                                      </p:cBhvr>
                                      <p:tavLst>
                                        <p:tav tm="0">
                                          <p:val>
                                            <p:strVal val="#ppt_w"/>
                                          </p:val>
                                        </p:tav>
                                        <p:tav tm="100000">
                                          <p:val>
                                            <p:strVal val="#ppt_w"/>
                                          </p:val>
                                        </p:tav>
                                      </p:tavLst>
                                    </p:anim>
                                    <p:anim calcmode="lin" valueType="num">
                                      <p:cBhvr>
                                        <p:cTn id="286" dur="3000" fill="hold"/>
                                        <p:tgtEl>
                                          <p:spTgt spid="50"/>
                                        </p:tgtEl>
                                        <p:attrNameLst>
                                          <p:attrName>ppt_h</p:attrName>
                                        </p:attrNameLst>
                                      </p:cBhvr>
                                      <p:tavLst>
                                        <p:tav tm="0">
                                          <p:val>
                                            <p:fltVal val="0"/>
                                          </p:val>
                                        </p:tav>
                                        <p:tav tm="100000">
                                          <p:val>
                                            <p:strVal val="#ppt_h"/>
                                          </p:val>
                                        </p:tav>
                                      </p:tavLst>
                                    </p:anim>
                                  </p:childTnLst>
                                </p:cTn>
                              </p:par>
                              <p:par>
                                <p:cTn id="287" presetID="6" presetClass="emph" presetSubtype="0" fill="hold" grpId="1" nodeType="withEffect">
                                  <p:stCondLst>
                                    <p:cond delay="0"/>
                                  </p:stCondLst>
                                  <p:childTnLst>
                                    <p:animScale>
                                      <p:cBhvr>
                                        <p:cTn id="288" dur="3000" fill="hold"/>
                                        <p:tgtEl>
                                          <p:spTgt spid="50"/>
                                        </p:tgtEl>
                                      </p:cBhvr>
                                      <p:by x="400000" y="100000"/>
                                    </p:animScale>
                                  </p:childTnLst>
                                </p:cTn>
                              </p:par>
                              <p:par>
                                <p:cTn id="289" presetID="2" presetClass="exit" presetSubtype="12" fill="hold" grpId="2" nodeType="withEffect">
                                  <p:stCondLst>
                                    <p:cond delay="0"/>
                                  </p:stCondLst>
                                  <p:childTnLst>
                                    <p:anim calcmode="lin" valueType="num">
                                      <p:cBhvr additive="base">
                                        <p:cTn id="290" dur="4000"/>
                                        <p:tgtEl>
                                          <p:spTgt spid="50"/>
                                        </p:tgtEl>
                                        <p:attrNameLst>
                                          <p:attrName>ppt_x</p:attrName>
                                        </p:attrNameLst>
                                      </p:cBhvr>
                                      <p:tavLst>
                                        <p:tav tm="0">
                                          <p:val>
                                            <p:strVal val="ppt_x"/>
                                          </p:val>
                                        </p:tav>
                                        <p:tav tm="100000">
                                          <p:val>
                                            <p:strVal val="0-ppt_w/2"/>
                                          </p:val>
                                        </p:tav>
                                      </p:tavLst>
                                    </p:anim>
                                    <p:anim calcmode="lin" valueType="num">
                                      <p:cBhvr additive="base">
                                        <p:cTn id="291" dur="4000"/>
                                        <p:tgtEl>
                                          <p:spTgt spid="50"/>
                                        </p:tgtEl>
                                        <p:attrNameLst>
                                          <p:attrName>ppt_y</p:attrName>
                                        </p:attrNameLst>
                                      </p:cBhvr>
                                      <p:tavLst>
                                        <p:tav tm="0">
                                          <p:val>
                                            <p:strVal val="ppt_y"/>
                                          </p:val>
                                        </p:tav>
                                        <p:tav tm="100000">
                                          <p:val>
                                            <p:strVal val="1+ppt_h/2"/>
                                          </p:val>
                                        </p:tav>
                                      </p:tavLst>
                                    </p:anim>
                                    <p:set>
                                      <p:cBhvr>
                                        <p:cTn id="292" dur="1" fill="hold">
                                          <p:stCondLst>
                                            <p:cond delay="3999"/>
                                          </p:stCondLst>
                                        </p:cTn>
                                        <p:tgtEl>
                                          <p:spTgt spid="50"/>
                                        </p:tgtEl>
                                        <p:attrNameLst>
                                          <p:attrName>style.visibility</p:attrName>
                                        </p:attrNameLst>
                                      </p:cBhvr>
                                      <p:to>
                                        <p:strVal val="hidden"/>
                                      </p:to>
                                    </p:set>
                                  </p:childTnLst>
                                </p:cTn>
                              </p:par>
                              <p:par>
                                <p:cTn id="293" presetID="17" presetClass="entr" presetSubtype="4" fill="hold" grpId="0" nodeType="withEffect">
                                  <p:stCondLst>
                                    <p:cond delay="0"/>
                                  </p:stCondLst>
                                  <p:childTnLst>
                                    <p:set>
                                      <p:cBhvr>
                                        <p:cTn id="294" dur="1" fill="hold">
                                          <p:stCondLst>
                                            <p:cond delay="0"/>
                                          </p:stCondLst>
                                        </p:cTn>
                                        <p:tgtEl>
                                          <p:spTgt spid="51"/>
                                        </p:tgtEl>
                                        <p:attrNameLst>
                                          <p:attrName>style.visibility</p:attrName>
                                        </p:attrNameLst>
                                      </p:cBhvr>
                                      <p:to>
                                        <p:strVal val="visible"/>
                                      </p:to>
                                    </p:set>
                                    <p:anim calcmode="lin" valueType="num">
                                      <p:cBhvr>
                                        <p:cTn id="295" dur="3000" fill="hold"/>
                                        <p:tgtEl>
                                          <p:spTgt spid="51"/>
                                        </p:tgtEl>
                                        <p:attrNameLst>
                                          <p:attrName>ppt_x</p:attrName>
                                        </p:attrNameLst>
                                      </p:cBhvr>
                                      <p:tavLst>
                                        <p:tav tm="0">
                                          <p:val>
                                            <p:strVal val="#ppt_x"/>
                                          </p:val>
                                        </p:tav>
                                        <p:tav tm="100000">
                                          <p:val>
                                            <p:strVal val="#ppt_x"/>
                                          </p:val>
                                        </p:tav>
                                      </p:tavLst>
                                    </p:anim>
                                    <p:anim calcmode="lin" valueType="num">
                                      <p:cBhvr>
                                        <p:cTn id="296" dur="3000" fill="hold"/>
                                        <p:tgtEl>
                                          <p:spTgt spid="51"/>
                                        </p:tgtEl>
                                        <p:attrNameLst>
                                          <p:attrName>ppt_y</p:attrName>
                                        </p:attrNameLst>
                                      </p:cBhvr>
                                      <p:tavLst>
                                        <p:tav tm="0">
                                          <p:val>
                                            <p:strVal val="#ppt_y+#ppt_h/2"/>
                                          </p:val>
                                        </p:tav>
                                        <p:tav tm="100000">
                                          <p:val>
                                            <p:strVal val="#ppt_y"/>
                                          </p:val>
                                        </p:tav>
                                      </p:tavLst>
                                    </p:anim>
                                    <p:anim calcmode="lin" valueType="num">
                                      <p:cBhvr>
                                        <p:cTn id="297" dur="3000" fill="hold"/>
                                        <p:tgtEl>
                                          <p:spTgt spid="51"/>
                                        </p:tgtEl>
                                        <p:attrNameLst>
                                          <p:attrName>ppt_w</p:attrName>
                                        </p:attrNameLst>
                                      </p:cBhvr>
                                      <p:tavLst>
                                        <p:tav tm="0">
                                          <p:val>
                                            <p:strVal val="#ppt_w"/>
                                          </p:val>
                                        </p:tav>
                                        <p:tav tm="100000">
                                          <p:val>
                                            <p:strVal val="#ppt_w"/>
                                          </p:val>
                                        </p:tav>
                                      </p:tavLst>
                                    </p:anim>
                                    <p:anim calcmode="lin" valueType="num">
                                      <p:cBhvr>
                                        <p:cTn id="298" dur="3000" fill="hold"/>
                                        <p:tgtEl>
                                          <p:spTgt spid="51"/>
                                        </p:tgtEl>
                                        <p:attrNameLst>
                                          <p:attrName>ppt_h</p:attrName>
                                        </p:attrNameLst>
                                      </p:cBhvr>
                                      <p:tavLst>
                                        <p:tav tm="0">
                                          <p:val>
                                            <p:fltVal val="0"/>
                                          </p:val>
                                        </p:tav>
                                        <p:tav tm="100000">
                                          <p:val>
                                            <p:strVal val="#ppt_h"/>
                                          </p:val>
                                        </p:tav>
                                      </p:tavLst>
                                    </p:anim>
                                  </p:childTnLst>
                                </p:cTn>
                              </p:par>
                              <p:par>
                                <p:cTn id="299" presetID="6" presetClass="emph" presetSubtype="0" fill="hold" grpId="1" nodeType="withEffect">
                                  <p:stCondLst>
                                    <p:cond delay="0"/>
                                  </p:stCondLst>
                                  <p:childTnLst>
                                    <p:animScale>
                                      <p:cBhvr>
                                        <p:cTn id="300" dur="3000" fill="hold"/>
                                        <p:tgtEl>
                                          <p:spTgt spid="51"/>
                                        </p:tgtEl>
                                      </p:cBhvr>
                                      <p:by x="400000" y="100000"/>
                                    </p:animScale>
                                  </p:childTnLst>
                                </p:cTn>
                              </p:par>
                              <p:par>
                                <p:cTn id="301" presetID="2" presetClass="exit" presetSubtype="12" fill="hold" grpId="2" nodeType="withEffect">
                                  <p:stCondLst>
                                    <p:cond delay="0"/>
                                  </p:stCondLst>
                                  <p:childTnLst>
                                    <p:anim calcmode="lin" valueType="num">
                                      <p:cBhvr additive="base">
                                        <p:cTn id="302" dur="4000"/>
                                        <p:tgtEl>
                                          <p:spTgt spid="51"/>
                                        </p:tgtEl>
                                        <p:attrNameLst>
                                          <p:attrName>ppt_x</p:attrName>
                                        </p:attrNameLst>
                                      </p:cBhvr>
                                      <p:tavLst>
                                        <p:tav tm="0">
                                          <p:val>
                                            <p:strVal val="ppt_x"/>
                                          </p:val>
                                        </p:tav>
                                        <p:tav tm="100000">
                                          <p:val>
                                            <p:strVal val="0-ppt_w/2"/>
                                          </p:val>
                                        </p:tav>
                                      </p:tavLst>
                                    </p:anim>
                                    <p:anim calcmode="lin" valueType="num">
                                      <p:cBhvr additive="base">
                                        <p:cTn id="303" dur="4000"/>
                                        <p:tgtEl>
                                          <p:spTgt spid="51"/>
                                        </p:tgtEl>
                                        <p:attrNameLst>
                                          <p:attrName>ppt_y</p:attrName>
                                        </p:attrNameLst>
                                      </p:cBhvr>
                                      <p:tavLst>
                                        <p:tav tm="0">
                                          <p:val>
                                            <p:strVal val="ppt_y"/>
                                          </p:val>
                                        </p:tav>
                                        <p:tav tm="100000">
                                          <p:val>
                                            <p:strVal val="1+ppt_h/2"/>
                                          </p:val>
                                        </p:tav>
                                      </p:tavLst>
                                    </p:anim>
                                    <p:set>
                                      <p:cBhvr>
                                        <p:cTn id="304" dur="1" fill="hold">
                                          <p:stCondLst>
                                            <p:cond delay="3999"/>
                                          </p:stCondLst>
                                        </p:cTn>
                                        <p:tgtEl>
                                          <p:spTgt spid="51"/>
                                        </p:tgtEl>
                                        <p:attrNameLst>
                                          <p:attrName>style.visibility</p:attrName>
                                        </p:attrNameLst>
                                      </p:cBhvr>
                                      <p:to>
                                        <p:strVal val="hidden"/>
                                      </p:to>
                                    </p:set>
                                  </p:childTnLst>
                                </p:cTn>
                              </p:par>
                              <p:par>
                                <p:cTn id="305" presetID="17" presetClass="entr" presetSubtype="4" fill="hold" grpId="0" nodeType="withEffect">
                                  <p:stCondLst>
                                    <p:cond delay="0"/>
                                  </p:stCondLst>
                                  <p:childTnLst>
                                    <p:set>
                                      <p:cBhvr>
                                        <p:cTn id="306" dur="1" fill="hold">
                                          <p:stCondLst>
                                            <p:cond delay="0"/>
                                          </p:stCondLst>
                                        </p:cTn>
                                        <p:tgtEl>
                                          <p:spTgt spid="52"/>
                                        </p:tgtEl>
                                        <p:attrNameLst>
                                          <p:attrName>style.visibility</p:attrName>
                                        </p:attrNameLst>
                                      </p:cBhvr>
                                      <p:to>
                                        <p:strVal val="visible"/>
                                      </p:to>
                                    </p:set>
                                    <p:anim calcmode="lin" valueType="num">
                                      <p:cBhvr>
                                        <p:cTn id="307" dur="3000" fill="hold"/>
                                        <p:tgtEl>
                                          <p:spTgt spid="52"/>
                                        </p:tgtEl>
                                        <p:attrNameLst>
                                          <p:attrName>ppt_x</p:attrName>
                                        </p:attrNameLst>
                                      </p:cBhvr>
                                      <p:tavLst>
                                        <p:tav tm="0">
                                          <p:val>
                                            <p:strVal val="#ppt_x"/>
                                          </p:val>
                                        </p:tav>
                                        <p:tav tm="100000">
                                          <p:val>
                                            <p:strVal val="#ppt_x"/>
                                          </p:val>
                                        </p:tav>
                                      </p:tavLst>
                                    </p:anim>
                                    <p:anim calcmode="lin" valueType="num">
                                      <p:cBhvr>
                                        <p:cTn id="308" dur="3000" fill="hold"/>
                                        <p:tgtEl>
                                          <p:spTgt spid="52"/>
                                        </p:tgtEl>
                                        <p:attrNameLst>
                                          <p:attrName>ppt_y</p:attrName>
                                        </p:attrNameLst>
                                      </p:cBhvr>
                                      <p:tavLst>
                                        <p:tav tm="0">
                                          <p:val>
                                            <p:strVal val="#ppt_y+#ppt_h/2"/>
                                          </p:val>
                                        </p:tav>
                                        <p:tav tm="100000">
                                          <p:val>
                                            <p:strVal val="#ppt_y"/>
                                          </p:val>
                                        </p:tav>
                                      </p:tavLst>
                                    </p:anim>
                                    <p:anim calcmode="lin" valueType="num">
                                      <p:cBhvr>
                                        <p:cTn id="309" dur="3000" fill="hold"/>
                                        <p:tgtEl>
                                          <p:spTgt spid="52"/>
                                        </p:tgtEl>
                                        <p:attrNameLst>
                                          <p:attrName>ppt_w</p:attrName>
                                        </p:attrNameLst>
                                      </p:cBhvr>
                                      <p:tavLst>
                                        <p:tav tm="0">
                                          <p:val>
                                            <p:strVal val="#ppt_w"/>
                                          </p:val>
                                        </p:tav>
                                        <p:tav tm="100000">
                                          <p:val>
                                            <p:strVal val="#ppt_w"/>
                                          </p:val>
                                        </p:tav>
                                      </p:tavLst>
                                    </p:anim>
                                    <p:anim calcmode="lin" valueType="num">
                                      <p:cBhvr>
                                        <p:cTn id="310" dur="3000" fill="hold"/>
                                        <p:tgtEl>
                                          <p:spTgt spid="52"/>
                                        </p:tgtEl>
                                        <p:attrNameLst>
                                          <p:attrName>ppt_h</p:attrName>
                                        </p:attrNameLst>
                                      </p:cBhvr>
                                      <p:tavLst>
                                        <p:tav tm="0">
                                          <p:val>
                                            <p:fltVal val="0"/>
                                          </p:val>
                                        </p:tav>
                                        <p:tav tm="100000">
                                          <p:val>
                                            <p:strVal val="#ppt_h"/>
                                          </p:val>
                                        </p:tav>
                                      </p:tavLst>
                                    </p:anim>
                                  </p:childTnLst>
                                </p:cTn>
                              </p:par>
                              <p:par>
                                <p:cTn id="311" presetID="6" presetClass="emph" presetSubtype="0" fill="hold" grpId="1" nodeType="withEffect">
                                  <p:stCondLst>
                                    <p:cond delay="0"/>
                                  </p:stCondLst>
                                  <p:childTnLst>
                                    <p:animScale>
                                      <p:cBhvr>
                                        <p:cTn id="312" dur="3000" fill="hold"/>
                                        <p:tgtEl>
                                          <p:spTgt spid="52"/>
                                        </p:tgtEl>
                                      </p:cBhvr>
                                      <p:by x="400000" y="100000"/>
                                    </p:animScale>
                                  </p:childTnLst>
                                </p:cTn>
                              </p:par>
                              <p:par>
                                <p:cTn id="313" presetID="2" presetClass="exit" presetSubtype="12" fill="hold" grpId="2" nodeType="withEffect">
                                  <p:stCondLst>
                                    <p:cond delay="0"/>
                                  </p:stCondLst>
                                  <p:childTnLst>
                                    <p:anim calcmode="lin" valueType="num">
                                      <p:cBhvr additive="base">
                                        <p:cTn id="314" dur="4000"/>
                                        <p:tgtEl>
                                          <p:spTgt spid="52"/>
                                        </p:tgtEl>
                                        <p:attrNameLst>
                                          <p:attrName>ppt_x</p:attrName>
                                        </p:attrNameLst>
                                      </p:cBhvr>
                                      <p:tavLst>
                                        <p:tav tm="0">
                                          <p:val>
                                            <p:strVal val="ppt_x"/>
                                          </p:val>
                                        </p:tav>
                                        <p:tav tm="100000">
                                          <p:val>
                                            <p:strVal val="0-ppt_w/2"/>
                                          </p:val>
                                        </p:tav>
                                      </p:tavLst>
                                    </p:anim>
                                    <p:anim calcmode="lin" valueType="num">
                                      <p:cBhvr additive="base">
                                        <p:cTn id="315" dur="4000"/>
                                        <p:tgtEl>
                                          <p:spTgt spid="52"/>
                                        </p:tgtEl>
                                        <p:attrNameLst>
                                          <p:attrName>ppt_y</p:attrName>
                                        </p:attrNameLst>
                                      </p:cBhvr>
                                      <p:tavLst>
                                        <p:tav tm="0">
                                          <p:val>
                                            <p:strVal val="ppt_y"/>
                                          </p:val>
                                        </p:tav>
                                        <p:tav tm="100000">
                                          <p:val>
                                            <p:strVal val="1+ppt_h/2"/>
                                          </p:val>
                                        </p:tav>
                                      </p:tavLst>
                                    </p:anim>
                                    <p:set>
                                      <p:cBhvr>
                                        <p:cTn id="316" dur="1" fill="hold">
                                          <p:stCondLst>
                                            <p:cond delay="3999"/>
                                          </p:stCondLst>
                                        </p:cTn>
                                        <p:tgtEl>
                                          <p:spTgt spid="52"/>
                                        </p:tgtEl>
                                        <p:attrNameLst>
                                          <p:attrName>style.visibility</p:attrName>
                                        </p:attrNameLst>
                                      </p:cBhvr>
                                      <p:to>
                                        <p:strVal val="hidden"/>
                                      </p:to>
                                    </p:set>
                                  </p:childTnLst>
                                </p:cTn>
                              </p:par>
                              <p:par>
                                <p:cTn id="317" presetID="17" presetClass="entr" presetSubtype="4" fill="hold" grpId="0" nodeType="withEffect">
                                  <p:stCondLst>
                                    <p:cond delay="0"/>
                                  </p:stCondLst>
                                  <p:childTnLst>
                                    <p:set>
                                      <p:cBhvr>
                                        <p:cTn id="318" dur="1" fill="hold">
                                          <p:stCondLst>
                                            <p:cond delay="0"/>
                                          </p:stCondLst>
                                        </p:cTn>
                                        <p:tgtEl>
                                          <p:spTgt spid="53"/>
                                        </p:tgtEl>
                                        <p:attrNameLst>
                                          <p:attrName>style.visibility</p:attrName>
                                        </p:attrNameLst>
                                      </p:cBhvr>
                                      <p:to>
                                        <p:strVal val="visible"/>
                                      </p:to>
                                    </p:set>
                                    <p:anim calcmode="lin" valueType="num">
                                      <p:cBhvr>
                                        <p:cTn id="319" dur="3000" fill="hold"/>
                                        <p:tgtEl>
                                          <p:spTgt spid="53"/>
                                        </p:tgtEl>
                                        <p:attrNameLst>
                                          <p:attrName>ppt_x</p:attrName>
                                        </p:attrNameLst>
                                      </p:cBhvr>
                                      <p:tavLst>
                                        <p:tav tm="0">
                                          <p:val>
                                            <p:strVal val="#ppt_x"/>
                                          </p:val>
                                        </p:tav>
                                        <p:tav tm="100000">
                                          <p:val>
                                            <p:strVal val="#ppt_x"/>
                                          </p:val>
                                        </p:tav>
                                      </p:tavLst>
                                    </p:anim>
                                    <p:anim calcmode="lin" valueType="num">
                                      <p:cBhvr>
                                        <p:cTn id="320" dur="3000" fill="hold"/>
                                        <p:tgtEl>
                                          <p:spTgt spid="53"/>
                                        </p:tgtEl>
                                        <p:attrNameLst>
                                          <p:attrName>ppt_y</p:attrName>
                                        </p:attrNameLst>
                                      </p:cBhvr>
                                      <p:tavLst>
                                        <p:tav tm="0">
                                          <p:val>
                                            <p:strVal val="#ppt_y+#ppt_h/2"/>
                                          </p:val>
                                        </p:tav>
                                        <p:tav tm="100000">
                                          <p:val>
                                            <p:strVal val="#ppt_y"/>
                                          </p:val>
                                        </p:tav>
                                      </p:tavLst>
                                    </p:anim>
                                    <p:anim calcmode="lin" valueType="num">
                                      <p:cBhvr>
                                        <p:cTn id="321" dur="3000" fill="hold"/>
                                        <p:tgtEl>
                                          <p:spTgt spid="53"/>
                                        </p:tgtEl>
                                        <p:attrNameLst>
                                          <p:attrName>ppt_w</p:attrName>
                                        </p:attrNameLst>
                                      </p:cBhvr>
                                      <p:tavLst>
                                        <p:tav tm="0">
                                          <p:val>
                                            <p:strVal val="#ppt_w"/>
                                          </p:val>
                                        </p:tav>
                                        <p:tav tm="100000">
                                          <p:val>
                                            <p:strVal val="#ppt_w"/>
                                          </p:val>
                                        </p:tav>
                                      </p:tavLst>
                                    </p:anim>
                                    <p:anim calcmode="lin" valueType="num">
                                      <p:cBhvr>
                                        <p:cTn id="322" dur="3000" fill="hold"/>
                                        <p:tgtEl>
                                          <p:spTgt spid="53"/>
                                        </p:tgtEl>
                                        <p:attrNameLst>
                                          <p:attrName>ppt_h</p:attrName>
                                        </p:attrNameLst>
                                      </p:cBhvr>
                                      <p:tavLst>
                                        <p:tav tm="0">
                                          <p:val>
                                            <p:fltVal val="0"/>
                                          </p:val>
                                        </p:tav>
                                        <p:tav tm="100000">
                                          <p:val>
                                            <p:strVal val="#ppt_h"/>
                                          </p:val>
                                        </p:tav>
                                      </p:tavLst>
                                    </p:anim>
                                  </p:childTnLst>
                                </p:cTn>
                              </p:par>
                              <p:par>
                                <p:cTn id="323" presetID="6" presetClass="emph" presetSubtype="0" fill="hold" grpId="1" nodeType="withEffect">
                                  <p:stCondLst>
                                    <p:cond delay="0"/>
                                  </p:stCondLst>
                                  <p:childTnLst>
                                    <p:animScale>
                                      <p:cBhvr>
                                        <p:cTn id="324" dur="3000" fill="hold"/>
                                        <p:tgtEl>
                                          <p:spTgt spid="53"/>
                                        </p:tgtEl>
                                      </p:cBhvr>
                                      <p:by x="400000" y="100000"/>
                                    </p:animScale>
                                  </p:childTnLst>
                                </p:cTn>
                              </p:par>
                              <p:par>
                                <p:cTn id="325" presetID="2" presetClass="exit" presetSubtype="12" fill="hold" grpId="2" nodeType="withEffect">
                                  <p:stCondLst>
                                    <p:cond delay="0"/>
                                  </p:stCondLst>
                                  <p:childTnLst>
                                    <p:anim calcmode="lin" valueType="num">
                                      <p:cBhvr additive="base">
                                        <p:cTn id="326" dur="4000"/>
                                        <p:tgtEl>
                                          <p:spTgt spid="53"/>
                                        </p:tgtEl>
                                        <p:attrNameLst>
                                          <p:attrName>ppt_x</p:attrName>
                                        </p:attrNameLst>
                                      </p:cBhvr>
                                      <p:tavLst>
                                        <p:tav tm="0">
                                          <p:val>
                                            <p:strVal val="ppt_x"/>
                                          </p:val>
                                        </p:tav>
                                        <p:tav tm="100000">
                                          <p:val>
                                            <p:strVal val="0-ppt_w/2"/>
                                          </p:val>
                                        </p:tav>
                                      </p:tavLst>
                                    </p:anim>
                                    <p:anim calcmode="lin" valueType="num">
                                      <p:cBhvr additive="base">
                                        <p:cTn id="327" dur="4000"/>
                                        <p:tgtEl>
                                          <p:spTgt spid="53"/>
                                        </p:tgtEl>
                                        <p:attrNameLst>
                                          <p:attrName>ppt_y</p:attrName>
                                        </p:attrNameLst>
                                      </p:cBhvr>
                                      <p:tavLst>
                                        <p:tav tm="0">
                                          <p:val>
                                            <p:strVal val="ppt_y"/>
                                          </p:val>
                                        </p:tav>
                                        <p:tav tm="100000">
                                          <p:val>
                                            <p:strVal val="1+ppt_h/2"/>
                                          </p:val>
                                        </p:tav>
                                      </p:tavLst>
                                    </p:anim>
                                    <p:set>
                                      <p:cBhvr>
                                        <p:cTn id="328" dur="1" fill="hold">
                                          <p:stCondLst>
                                            <p:cond delay="3999"/>
                                          </p:stCondLst>
                                        </p:cTn>
                                        <p:tgtEl>
                                          <p:spTgt spid="53"/>
                                        </p:tgtEl>
                                        <p:attrNameLst>
                                          <p:attrName>style.visibility</p:attrName>
                                        </p:attrNameLst>
                                      </p:cBhvr>
                                      <p:to>
                                        <p:strVal val="hidden"/>
                                      </p:to>
                                    </p:set>
                                  </p:childTnLst>
                                </p:cTn>
                              </p:par>
                              <p:par>
                                <p:cTn id="329" presetID="17" presetClass="entr" presetSubtype="4" fill="hold" grpId="0" nodeType="withEffect">
                                  <p:stCondLst>
                                    <p:cond delay="0"/>
                                  </p:stCondLst>
                                  <p:childTnLst>
                                    <p:set>
                                      <p:cBhvr>
                                        <p:cTn id="330" dur="1" fill="hold">
                                          <p:stCondLst>
                                            <p:cond delay="0"/>
                                          </p:stCondLst>
                                        </p:cTn>
                                        <p:tgtEl>
                                          <p:spTgt spid="54"/>
                                        </p:tgtEl>
                                        <p:attrNameLst>
                                          <p:attrName>style.visibility</p:attrName>
                                        </p:attrNameLst>
                                      </p:cBhvr>
                                      <p:to>
                                        <p:strVal val="visible"/>
                                      </p:to>
                                    </p:set>
                                    <p:anim calcmode="lin" valueType="num">
                                      <p:cBhvr>
                                        <p:cTn id="331" dur="3000" fill="hold"/>
                                        <p:tgtEl>
                                          <p:spTgt spid="54"/>
                                        </p:tgtEl>
                                        <p:attrNameLst>
                                          <p:attrName>ppt_x</p:attrName>
                                        </p:attrNameLst>
                                      </p:cBhvr>
                                      <p:tavLst>
                                        <p:tav tm="0">
                                          <p:val>
                                            <p:strVal val="#ppt_x"/>
                                          </p:val>
                                        </p:tav>
                                        <p:tav tm="100000">
                                          <p:val>
                                            <p:strVal val="#ppt_x"/>
                                          </p:val>
                                        </p:tav>
                                      </p:tavLst>
                                    </p:anim>
                                    <p:anim calcmode="lin" valueType="num">
                                      <p:cBhvr>
                                        <p:cTn id="332" dur="3000" fill="hold"/>
                                        <p:tgtEl>
                                          <p:spTgt spid="54"/>
                                        </p:tgtEl>
                                        <p:attrNameLst>
                                          <p:attrName>ppt_y</p:attrName>
                                        </p:attrNameLst>
                                      </p:cBhvr>
                                      <p:tavLst>
                                        <p:tav tm="0">
                                          <p:val>
                                            <p:strVal val="#ppt_y+#ppt_h/2"/>
                                          </p:val>
                                        </p:tav>
                                        <p:tav tm="100000">
                                          <p:val>
                                            <p:strVal val="#ppt_y"/>
                                          </p:val>
                                        </p:tav>
                                      </p:tavLst>
                                    </p:anim>
                                    <p:anim calcmode="lin" valueType="num">
                                      <p:cBhvr>
                                        <p:cTn id="333" dur="3000" fill="hold"/>
                                        <p:tgtEl>
                                          <p:spTgt spid="54"/>
                                        </p:tgtEl>
                                        <p:attrNameLst>
                                          <p:attrName>ppt_w</p:attrName>
                                        </p:attrNameLst>
                                      </p:cBhvr>
                                      <p:tavLst>
                                        <p:tav tm="0">
                                          <p:val>
                                            <p:strVal val="#ppt_w"/>
                                          </p:val>
                                        </p:tav>
                                        <p:tav tm="100000">
                                          <p:val>
                                            <p:strVal val="#ppt_w"/>
                                          </p:val>
                                        </p:tav>
                                      </p:tavLst>
                                    </p:anim>
                                    <p:anim calcmode="lin" valueType="num">
                                      <p:cBhvr>
                                        <p:cTn id="334" dur="3000" fill="hold"/>
                                        <p:tgtEl>
                                          <p:spTgt spid="54"/>
                                        </p:tgtEl>
                                        <p:attrNameLst>
                                          <p:attrName>ppt_h</p:attrName>
                                        </p:attrNameLst>
                                      </p:cBhvr>
                                      <p:tavLst>
                                        <p:tav tm="0">
                                          <p:val>
                                            <p:fltVal val="0"/>
                                          </p:val>
                                        </p:tav>
                                        <p:tav tm="100000">
                                          <p:val>
                                            <p:strVal val="#ppt_h"/>
                                          </p:val>
                                        </p:tav>
                                      </p:tavLst>
                                    </p:anim>
                                  </p:childTnLst>
                                </p:cTn>
                              </p:par>
                              <p:par>
                                <p:cTn id="335" presetID="6" presetClass="emph" presetSubtype="0" fill="hold" grpId="1" nodeType="withEffect">
                                  <p:stCondLst>
                                    <p:cond delay="0"/>
                                  </p:stCondLst>
                                  <p:childTnLst>
                                    <p:animScale>
                                      <p:cBhvr>
                                        <p:cTn id="336" dur="3000" fill="hold"/>
                                        <p:tgtEl>
                                          <p:spTgt spid="54"/>
                                        </p:tgtEl>
                                      </p:cBhvr>
                                      <p:by x="400000" y="100000"/>
                                    </p:animScale>
                                  </p:childTnLst>
                                </p:cTn>
                              </p:par>
                              <p:par>
                                <p:cTn id="337" presetID="2" presetClass="exit" presetSubtype="12" fill="hold" grpId="2" nodeType="withEffect">
                                  <p:stCondLst>
                                    <p:cond delay="0"/>
                                  </p:stCondLst>
                                  <p:childTnLst>
                                    <p:anim calcmode="lin" valueType="num">
                                      <p:cBhvr additive="base">
                                        <p:cTn id="338" dur="4000"/>
                                        <p:tgtEl>
                                          <p:spTgt spid="54"/>
                                        </p:tgtEl>
                                        <p:attrNameLst>
                                          <p:attrName>ppt_x</p:attrName>
                                        </p:attrNameLst>
                                      </p:cBhvr>
                                      <p:tavLst>
                                        <p:tav tm="0">
                                          <p:val>
                                            <p:strVal val="ppt_x"/>
                                          </p:val>
                                        </p:tav>
                                        <p:tav tm="100000">
                                          <p:val>
                                            <p:strVal val="0-ppt_w/2"/>
                                          </p:val>
                                        </p:tav>
                                      </p:tavLst>
                                    </p:anim>
                                    <p:anim calcmode="lin" valueType="num">
                                      <p:cBhvr additive="base">
                                        <p:cTn id="339" dur="4000"/>
                                        <p:tgtEl>
                                          <p:spTgt spid="54"/>
                                        </p:tgtEl>
                                        <p:attrNameLst>
                                          <p:attrName>ppt_y</p:attrName>
                                        </p:attrNameLst>
                                      </p:cBhvr>
                                      <p:tavLst>
                                        <p:tav tm="0">
                                          <p:val>
                                            <p:strVal val="ppt_y"/>
                                          </p:val>
                                        </p:tav>
                                        <p:tav tm="100000">
                                          <p:val>
                                            <p:strVal val="1+ppt_h/2"/>
                                          </p:val>
                                        </p:tav>
                                      </p:tavLst>
                                    </p:anim>
                                    <p:set>
                                      <p:cBhvr>
                                        <p:cTn id="340" dur="1" fill="hold">
                                          <p:stCondLst>
                                            <p:cond delay="3999"/>
                                          </p:stCondLst>
                                        </p:cTn>
                                        <p:tgtEl>
                                          <p:spTgt spid="54"/>
                                        </p:tgtEl>
                                        <p:attrNameLst>
                                          <p:attrName>style.visibility</p:attrName>
                                        </p:attrNameLst>
                                      </p:cBhvr>
                                      <p:to>
                                        <p:strVal val="hidden"/>
                                      </p:to>
                                    </p:set>
                                  </p:childTnLst>
                                </p:cTn>
                              </p:par>
                              <p:par>
                                <p:cTn id="341" presetID="17" presetClass="entr" presetSubtype="4" fill="hold" grpId="0" nodeType="withEffect">
                                  <p:stCondLst>
                                    <p:cond delay="0"/>
                                  </p:stCondLst>
                                  <p:childTnLst>
                                    <p:set>
                                      <p:cBhvr>
                                        <p:cTn id="342" dur="1" fill="hold">
                                          <p:stCondLst>
                                            <p:cond delay="0"/>
                                          </p:stCondLst>
                                        </p:cTn>
                                        <p:tgtEl>
                                          <p:spTgt spid="55"/>
                                        </p:tgtEl>
                                        <p:attrNameLst>
                                          <p:attrName>style.visibility</p:attrName>
                                        </p:attrNameLst>
                                      </p:cBhvr>
                                      <p:to>
                                        <p:strVal val="visible"/>
                                      </p:to>
                                    </p:set>
                                    <p:anim calcmode="lin" valueType="num">
                                      <p:cBhvr>
                                        <p:cTn id="343" dur="3000" fill="hold"/>
                                        <p:tgtEl>
                                          <p:spTgt spid="55"/>
                                        </p:tgtEl>
                                        <p:attrNameLst>
                                          <p:attrName>ppt_x</p:attrName>
                                        </p:attrNameLst>
                                      </p:cBhvr>
                                      <p:tavLst>
                                        <p:tav tm="0">
                                          <p:val>
                                            <p:strVal val="#ppt_x"/>
                                          </p:val>
                                        </p:tav>
                                        <p:tav tm="100000">
                                          <p:val>
                                            <p:strVal val="#ppt_x"/>
                                          </p:val>
                                        </p:tav>
                                      </p:tavLst>
                                    </p:anim>
                                    <p:anim calcmode="lin" valueType="num">
                                      <p:cBhvr>
                                        <p:cTn id="344" dur="3000" fill="hold"/>
                                        <p:tgtEl>
                                          <p:spTgt spid="55"/>
                                        </p:tgtEl>
                                        <p:attrNameLst>
                                          <p:attrName>ppt_y</p:attrName>
                                        </p:attrNameLst>
                                      </p:cBhvr>
                                      <p:tavLst>
                                        <p:tav tm="0">
                                          <p:val>
                                            <p:strVal val="#ppt_y+#ppt_h/2"/>
                                          </p:val>
                                        </p:tav>
                                        <p:tav tm="100000">
                                          <p:val>
                                            <p:strVal val="#ppt_y"/>
                                          </p:val>
                                        </p:tav>
                                      </p:tavLst>
                                    </p:anim>
                                    <p:anim calcmode="lin" valueType="num">
                                      <p:cBhvr>
                                        <p:cTn id="345" dur="3000" fill="hold"/>
                                        <p:tgtEl>
                                          <p:spTgt spid="55"/>
                                        </p:tgtEl>
                                        <p:attrNameLst>
                                          <p:attrName>ppt_w</p:attrName>
                                        </p:attrNameLst>
                                      </p:cBhvr>
                                      <p:tavLst>
                                        <p:tav tm="0">
                                          <p:val>
                                            <p:strVal val="#ppt_w"/>
                                          </p:val>
                                        </p:tav>
                                        <p:tav tm="100000">
                                          <p:val>
                                            <p:strVal val="#ppt_w"/>
                                          </p:val>
                                        </p:tav>
                                      </p:tavLst>
                                    </p:anim>
                                    <p:anim calcmode="lin" valueType="num">
                                      <p:cBhvr>
                                        <p:cTn id="346" dur="3000" fill="hold"/>
                                        <p:tgtEl>
                                          <p:spTgt spid="55"/>
                                        </p:tgtEl>
                                        <p:attrNameLst>
                                          <p:attrName>ppt_h</p:attrName>
                                        </p:attrNameLst>
                                      </p:cBhvr>
                                      <p:tavLst>
                                        <p:tav tm="0">
                                          <p:val>
                                            <p:fltVal val="0"/>
                                          </p:val>
                                        </p:tav>
                                        <p:tav tm="100000">
                                          <p:val>
                                            <p:strVal val="#ppt_h"/>
                                          </p:val>
                                        </p:tav>
                                      </p:tavLst>
                                    </p:anim>
                                  </p:childTnLst>
                                </p:cTn>
                              </p:par>
                              <p:par>
                                <p:cTn id="347" presetID="6" presetClass="emph" presetSubtype="0" fill="hold" grpId="1" nodeType="withEffect">
                                  <p:stCondLst>
                                    <p:cond delay="0"/>
                                  </p:stCondLst>
                                  <p:childTnLst>
                                    <p:animScale>
                                      <p:cBhvr>
                                        <p:cTn id="348" dur="3000" fill="hold"/>
                                        <p:tgtEl>
                                          <p:spTgt spid="55"/>
                                        </p:tgtEl>
                                      </p:cBhvr>
                                      <p:by x="400000" y="100000"/>
                                    </p:animScale>
                                  </p:childTnLst>
                                </p:cTn>
                              </p:par>
                              <p:par>
                                <p:cTn id="349" presetID="2" presetClass="exit" presetSubtype="12" fill="hold" grpId="2" nodeType="withEffect">
                                  <p:stCondLst>
                                    <p:cond delay="0"/>
                                  </p:stCondLst>
                                  <p:childTnLst>
                                    <p:anim calcmode="lin" valueType="num">
                                      <p:cBhvr additive="base">
                                        <p:cTn id="350" dur="4000"/>
                                        <p:tgtEl>
                                          <p:spTgt spid="55"/>
                                        </p:tgtEl>
                                        <p:attrNameLst>
                                          <p:attrName>ppt_x</p:attrName>
                                        </p:attrNameLst>
                                      </p:cBhvr>
                                      <p:tavLst>
                                        <p:tav tm="0">
                                          <p:val>
                                            <p:strVal val="ppt_x"/>
                                          </p:val>
                                        </p:tav>
                                        <p:tav tm="100000">
                                          <p:val>
                                            <p:strVal val="0-ppt_w/2"/>
                                          </p:val>
                                        </p:tav>
                                      </p:tavLst>
                                    </p:anim>
                                    <p:anim calcmode="lin" valueType="num">
                                      <p:cBhvr additive="base">
                                        <p:cTn id="351" dur="4000"/>
                                        <p:tgtEl>
                                          <p:spTgt spid="55"/>
                                        </p:tgtEl>
                                        <p:attrNameLst>
                                          <p:attrName>ppt_y</p:attrName>
                                        </p:attrNameLst>
                                      </p:cBhvr>
                                      <p:tavLst>
                                        <p:tav tm="0">
                                          <p:val>
                                            <p:strVal val="ppt_y"/>
                                          </p:val>
                                        </p:tav>
                                        <p:tav tm="100000">
                                          <p:val>
                                            <p:strVal val="1+ppt_h/2"/>
                                          </p:val>
                                        </p:tav>
                                      </p:tavLst>
                                    </p:anim>
                                    <p:set>
                                      <p:cBhvr>
                                        <p:cTn id="352" dur="1" fill="hold">
                                          <p:stCondLst>
                                            <p:cond delay="3999"/>
                                          </p:stCondLst>
                                        </p:cTn>
                                        <p:tgtEl>
                                          <p:spTgt spid="55"/>
                                        </p:tgtEl>
                                        <p:attrNameLst>
                                          <p:attrName>style.visibility</p:attrName>
                                        </p:attrNameLst>
                                      </p:cBhvr>
                                      <p:to>
                                        <p:strVal val="hidden"/>
                                      </p:to>
                                    </p:set>
                                  </p:childTnLst>
                                </p:cTn>
                              </p:par>
                              <p:par>
                                <p:cTn id="353" presetID="17" presetClass="entr" presetSubtype="4" fill="hold" grpId="0" nodeType="withEffect">
                                  <p:stCondLst>
                                    <p:cond delay="0"/>
                                  </p:stCondLst>
                                  <p:childTnLst>
                                    <p:set>
                                      <p:cBhvr>
                                        <p:cTn id="354" dur="1" fill="hold">
                                          <p:stCondLst>
                                            <p:cond delay="0"/>
                                          </p:stCondLst>
                                        </p:cTn>
                                        <p:tgtEl>
                                          <p:spTgt spid="56"/>
                                        </p:tgtEl>
                                        <p:attrNameLst>
                                          <p:attrName>style.visibility</p:attrName>
                                        </p:attrNameLst>
                                      </p:cBhvr>
                                      <p:to>
                                        <p:strVal val="visible"/>
                                      </p:to>
                                    </p:set>
                                    <p:anim calcmode="lin" valueType="num">
                                      <p:cBhvr>
                                        <p:cTn id="355" dur="3000" fill="hold"/>
                                        <p:tgtEl>
                                          <p:spTgt spid="56"/>
                                        </p:tgtEl>
                                        <p:attrNameLst>
                                          <p:attrName>ppt_x</p:attrName>
                                        </p:attrNameLst>
                                      </p:cBhvr>
                                      <p:tavLst>
                                        <p:tav tm="0">
                                          <p:val>
                                            <p:strVal val="#ppt_x"/>
                                          </p:val>
                                        </p:tav>
                                        <p:tav tm="100000">
                                          <p:val>
                                            <p:strVal val="#ppt_x"/>
                                          </p:val>
                                        </p:tav>
                                      </p:tavLst>
                                    </p:anim>
                                    <p:anim calcmode="lin" valueType="num">
                                      <p:cBhvr>
                                        <p:cTn id="356" dur="3000" fill="hold"/>
                                        <p:tgtEl>
                                          <p:spTgt spid="56"/>
                                        </p:tgtEl>
                                        <p:attrNameLst>
                                          <p:attrName>ppt_y</p:attrName>
                                        </p:attrNameLst>
                                      </p:cBhvr>
                                      <p:tavLst>
                                        <p:tav tm="0">
                                          <p:val>
                                            <p:strVal val="#ppt_y+#ppt_h/2"/>
                                          </p:val>
                                        </p:tav>
                                        <p:tav tm="100000">
                                          <p:val>
                                            <p:strVal val="#ppt_y"/>
                                          </p:val>
                                        </p:tav>
                                      </p:tavLst>
                                    </p:anim>
                                    <p:anim calcmode="lin" valueType="num">
                                      <p:cBhvr>
                                        <p:cTn id="357" dur="3000" fill="hold"/>
                                        <p:tgtEl>
                                          <p:spTgt spid="56"/>
                                        </p:tgtEl>
                                        <p:attrNameLst>
                                          <p:attrName>ppt_w</p:attrName>
                                        </p:attrNameLst>
                                      </p:cBhvr>
                                      <p:tavLst>
                                        <p:tav tm="0">
                                          <p:val>
                                            <p:strVal val="#ppt_w"/>
                                          </p:val>
                                        </p:tav>
                                        <p:tav tm="100000">
                                          <p:val>
                                            <p:strVal val="#ppt_w"/>
                                          </p:val>
                                        </p:tav>
                                      </p:tavLst>
                                    </p:anim>
                                    <p:anim calcmode="lin" valueType="num">
                                      <p:cBhvr>
                                        <p:cTn id="358" dur="3000" fill="hold"/>
                                        <p:tgtEl>
                                          <p:spTgt spid="56"/>
                                        </p:tgtEl>
                                        <p:attrNameLst>
                                          <p:attrName>ppt_h</p:attrName>
                                        </p:attrNameLst>
                                      </p:cBhvr>
                                      <p:tavLst>
                                        <p:tav tm="0">
                                          <p:val>
                                            <p:fltVal val="0"/>
                                          </p:val>
                                        </p:tav>
                                        <p:tav tm="100000">
                                          <p:val>
                                            <p:strVal val="#ppt_h"/>
                                          </p:val>
                                        </p:tav>
                                      </p:tavLst>
                                    </p:anim>
                                  </p:childTnLst>
                                </p:cTn>
                              </p:par>
                              <p:par>
                                <p:cTn id="359" presetID="6" presetClass="emph" presetSubtype="0" fill="hold" grpId="1" nodeType="withEffect">
                                  <p:stCondLst>
                                    <p:cond delay="0"/>
                                  </p:stCondLst>
                                  <p:childTnLst>
                                    <p:animScale>
                                      <p:cBhvr>
                                        <p:cTn id="360" dur="3000" fill="hold"/>
                                        <p:tgtEl>
                                          <p:spTgt spid="56"/>
                                        </p:tgtEl>
                                      </p:cBhvr>
                                      <p:by x="400000" y="100000"/>
                                    </p:animScale>
                                  </p:childTnLst>
                                </p:cTn>
                              </p:par>
                              <p:par>
                                <p:cTn id="361" presetID="2" presetClass="exit" presetSubtype="12" fill="hold" grpId="2" nodeType="withEffect">
                                  <p:stCondLst>
                                    <p:cond delay="0"/>
                                  </p:stCondLst>
                                  <p:childTnLst>
                                    <p:anim calcmode="lin" valueType="num">
                                      <p:cBhvr additive="base">
                                        <p:cTn id="362" dur="4000"/>
                                        <p:tgtEl>
                                          <p:spTgt spid="56"/>
                                        </p:tgtEl>
                                        <p:attrNameLst>
                                          <p:attrName>ppt_x</p:attrName>
                                        </p:attrNameLst>
                                      </p:cBhvr>
                                      <p:tavLst>
                                        <p:tav tm="0">
                                          <p:val>
                                            <p:strVal val="ppt_x"/>
                                          </p:val>
                                        </p:tav>
                                        <p:tav tm="100000">
                                          <p:val>
                                            <p:strVal val="0-ppt_w/2"/>
                                          </p:val>
                                        </p:tav>
                                      </p:tavLst>
                                    </p:anim>
                                    <p:anim calcmode="lin" valueType="num">
                                      <p:cBhvr additive="base">
                                        <p:cTn id="363" dur="4000"/>
                                        <p:tgtEl>
                                          <p:spTgt spid="56"/>
                                        </p:tgtEl>
                                        <p:attrNameLst>
                                          <p:attrName>ppt_y</p:attrName>
                                        </p:attrNameLst>
                                      </p:cBhvr>
                                      <p:tavLst>
                                        <p:tav tm="0">
                                          <p:val>
                                            <p:strVal val="ppt_y"/>
                                          </p:val>
                                        </p:tav>
                                        <p:tav tm="100000">
                                          <p:val>
                                            <p:strVal val="1+ppt_h/2"/>
                                          </p:val>
                                        </p:tav>
                                      </p:tavLst>
                                    </p:anim>
                                    <p:set>
                                      <p:cBhvr>
                                        <p:cTn id="364" dur="1" fill="hold">
                                          <p:stCondLst>
                                            <p:cond delay="3999"/>
                                          </p:stCondLst>
                                        </p:cTn>
                                        <p:tgtEl>
                                          <p:spTgt spid="56"/>
                                        </p:tgtEl>
                                        <p:attrNameLst>
                                          <p:attrName>style.visibility</p:attrName>
                                        </p:attrNameLst>
                                      </p:cBhvr>
                                      <p:to>
                                        <p:strVal val="hidden"/>
                                      </p:to>
                                    </p:set>
                                  </p:childTnLst>
                                </p:cTn>
                              </p:par>
                              <p:par>
                                <p:cTn id="365" presetID="17" presetClass="entr" presetSubtype="4" fill="hold" grpId="0" nodeType="withEffect">
                                  <p:stCondLst>
                                    <p:cond delay="0"/>
                                  </p:stCondLst>
                                  <p:childTnLst>
                                    <p:set>
                                      <p:cBhvr>
                                        <p:cTn id="366" dur="1" fill="hold">
                                          <p:stCondLst>
                                            <p:cond delay="0"/>
                                          </p:stCondLst>
                                        </p:cTn>
                                        <p:tgtEl>
                                          <p:spTgt spid="57"/>
                                        </p:tgtEl>
                                        <p:attrNameLst>
                                          <p:attrName>style.visibility</p:attrName>
                                        </p:attrNameLst>
                                      </p:cBhvr>
                                      <p:to>
                                        <p:strVal val="visible"/>
                                      </p:to>
                                    </p:set>
                                    <p:anim calcmode="lin" valueType="num">
                                      <p:cBhvr>
                                        <p:cTn id="367" dur="3000" fill="hold"/>
                                        <p:tgtEl>
                                          <p:spTgt spid="57"/>
                                        </p:tgtEl>
                                        <p:attrNameLst>
                                          <p:attrName>ppt_x</p:attrName>
                                        </p:attrNameLst>
                                      </p:cBhvr>
                                      <p:tavLst>
                                        <p:tav tm="0">
                                          <p:val>
                                            <p:strVal val="#ppt_x"/>
                                          </p:val>
                                        </p:tav>
                                        <p:tav tm="100000">
                                          <p:val>
                                            <p:strVal val="#ppt_x"/>
                                          </p:val>
                                        </p:tav>
                                      </p:tavLst>
                                    </p:anim>
                                    <p:anim calcmode="lin" valueType="num">
                                      <p:cBhvr>
                                        <p:cTn id="368" dur="3000" fill="hold"/>
                                        <p:tgtEl>
                                          <p:spTgt spid="57"/>
                                        </p:tgtEl>
                                        <p:attrNameLst>
                                          <p:attrName>ppt_y</p:attrName>
                                        </p:attrNameLst>
                                      </p:cBhvr>
                                      <p:tavLst>
                                        <p:tav tm="0">
                                          <p:val>
                                            <p:strVal val="#ppt_y+#ppt_h/2"/>
                                          </p:val>
                                        </p:tav>
                                        <p:tav tm="100000">
                                          <p:val>
                                            <p:strVal val="#ppt_y"/>
                                          </p:val>
                                        </p:tav>
                                      </p:tavLst>
                                    </p:anim>
                                    <p:anim calcmode="lin" valueType="num">
                                      <p:cBhvr>
                                        <p:cTn id="369" dur="3000" fill="hold"/>
                                        <p:tgtEl>
                                          <p:spTgt spid="57"/>
                                        </p:tgtEl>
                                        <p:attrNameLst>
                                          <p:attrName>ppt_w</p:attrName>
                                        </p:attrNameLst>
                                      </p:cBhvr>
                                      <p:tavLst>
                                        <p:tav tm="0">
                                          <p:val>
                                            <p:strVal val="#ppt_w"/>
                                          </p:val>
                                        </p:tav>
                                        <p:tav tm="100000">
                                          <p:val>
                                            <p:strVal val="#ppt_w"/>
                                          </p:val>
                                        </p:tav>
                                      </p:tavLst>
                                    </p:anim>
                                    <p:anim calcmode="lin" valueType="num">
                                      <p:cBhvr>
                                        <p:cTn id="370" dur="3000" fill="hold"/>
                                        <p:tgtEl>
                                          <p:spTgt spid="57"/>
                                        </p:tgtEl>
                                        <p:attrNameLst>
                                          <p:attrName>ppt_h</p:attrName>
                                        </p:attrNameLst>
                                      </p:cBhvr>
                                      <p:tavLst>
                                        <p:tav tm="0">
                                          <p:val>
                                            <p:fltVal val="0"/>
                                          </p:val>
                                        </p:tav>
                                        <p:tav tm="100000">
                                          <p:val>
                                            <p:strVal val="#ppt_h"/>
                                          </p:val>
                                        </p:tav>
                                      </p:tavLst>
                                    </p:anim>
                                  </p:childTnLst>
                                </p:cTn>
                              </p:par>
                              <p:par>
                                <p:cTn id="371" presetID="6" presetClass="emph" presetSubtype="0" fill="hold" grpId="1" nodeType="withEffect">
                                  <p:stCondLst>
                                    <p:cond delay="0"/>
                                  </p:stCondLst>
                                  <p:childTnLst>
                                    <p:animScale>
                                      <p:cBhvr>
                                        <p:cTn id="372" dur="3000" fill="hold"/>
                                        <p:tgtEl>
                                          <p:spTgt spid="57"/>
                                        </p:tgtEl>
                                      </p:cBhvr>
                                      <p:by x="400000" y="100000"/>
                                    </p:animScale>
                                  </p:childTnLst>
                                </p:cTn>
                              </p:par>
                              <p:par>
                                <p:cTn id="373" presetID="2" presetClass="exit" presetSubtype="12" fill="hold" grpId="2" nodeType="withEffect">
                                  <p:stCondLst>
                                    <p:cond delay="0"/>
                                  </p:stCondLst>
                                  <p:childTnLst>
                                    <p:anim calcmode="lin" valueType="num">
                                      <p:cBhvr additive="base">
                                        <p:cTn id="374" dur="4000"/>
                                        <p:tgtEl>
                                          <p:spTgt spid="57"/>
                                        </p:tgtEl>
                                        <p:attrNameLst>
                                          <p:attrName>ppt_x</p:attrName>
                                        </p:attrNameLst>
                                      </p:cBhvr>
                                      <p:tavLst>
                                        <p:tav tm="0">
                                          <p:val>
                                            <p:strVal val="ppt_x"/>
                                          </p:val>
                                        </p:tav>
                                        <p:tav tm="100000">
                                          <p:val>
                                            <p:strVal val="0-ppt_w/2"/>
                                          </p:val>
                                        </p:tav>
                                      </p:tavLst>
                                    </p:anim>
                                    <p:anim calcmode="lin" valueType="num">
                                      <p:cBhvr additive="base">
                                        <p:cTn id="375" dur="4000"/>
                                        <p:tgtEl>
                                          <p:spTgt spid="57"/>
                                        </p:tgtEl>
                                        <p:attrNameLst>
                                          <p:attrName>ppt_y</p:attrName>
                                        </p:attrNameLst>
                                      </p:cBhvr>
                                      <p:tavLst>
                                        <p:tav tm="0">
                                          <p:val>
                                            <p:strVal val="ppt_y"/>
                                          </p:val>
                                        </p:tav>
                                        <p:tav tm="100000">
                                          <p:val>
                                            <p:strVal val="1+ppt_h/2"/>
                                          </p:val>
                                        </p:tav>
                                      </p:tavLst>
                                    </p:anim>
                                    <p:set>
                                      <p:cBhvr>
                                        <p:cTn id="376" dur="1" fill="hold">
                                          <p:stCondLst>
                                            <p:cond delay="3999"/>
                                          </p:stCondLst>
                                        </p:cTn>
                                        <p:tgtEl>
                                          <p:spTgt spid="57"/>
                                        </p:tgtEl>
                                        <p:attrNameLst>
                                          <p:attrName>style.visibility</p:attrName>
                                        </p:attrNameLst>
                                      </p:cBhvr>
                                      <p:to>
                                        <p:strVal val="hidden"/>
                                      </p:to>
                                    </p:set>
                                  </p:childTnLst>
                                </p:cTn>
                              </p:par>
                              <p:par>
                                <p:cTn id="377" presetID="17" presetClass="entr" presetSubtype="4" fill="hold" grpId="0" nodeType="withEffect">
                                  <p:stCondLst>
                                    <p:cond delay="0"/>
                                  </p:stCondLst>
                                  <p:childTnLst>
                                    <p:set>
                                      <p:cBhvr>
                                        <p:cTn id="378" dur="1" fill="hold">
                                          <p:stCondLst>
                                            <p:cond delay="0"/>
                                          </p:stCondLst>
                                        </p:cTn>
                                        <p:tgtEl>
                                          <p:spTgt spid="58"/>
                                        </p:tgtEl>
                                        <p:attrNameLst>
                                          <p:attrName>style.visibility</p:attrName>
                                        </p:attrNameLst>
                                      </p:cBhvr>
                                      <p:to>
                                        <p:strVal val="visible"/>
                                      </p:to>
                                    </p:set>
                                    <p:anim calcmode="lin" valueType="num">
                                      <p:cBhvr>
                                        <p:cTn id="379" dur="3000" fill="hold"/>
                                        <p:tgtEl>
                                          <p:spTgt spid="58"/>
                                        </p:tgtEl>
                                        <p:attrNameLst>
                                          <p:attrName>ppt_x</p:attrName>
                                        </p:attrNameLst>
                                      </p:cBhvr>
                                      <p:tavLst>
                                        <p:tav tm="0">
                                          <p:val>
                                            <p:strVal val="#ppt_x"/>
                                          </p:val>
                                        </p:tav>
                                        <p:tav tm="100000">
                                          <p:val>
                                            <p:strVal val="#ppt_x"/>
                                          </p:val>
                                        </p:tav>
                                      </p:tavLst>
                                    </p:anim>
                                    <p:anim calcmode="lin" valueType="num">
                                      <p:cBhvr>
                                        <p:cTn id="380" dur="3000" fill="hold"/>
                                        <p:tgtEl>
                                          <p:spTgt spid="58"/>
                                        </p:tgtEl>
                                        <p:attrNameLst>
                                          <p:attrName>ppt_y</p:attrName>
                                        </p:attrNameLst>
                                      </p:cBhvr>
                                      <p:tavLst>
                                        <p:tav tm="0">
                                          <p:val>
                                            <p:strVal val="#ppt_y+#ppt_h/2"/>
                                          </p:val>
                                        </p:tav>
                                        <p:tav tm="100000">
                                          <p:val>
                                            <p:strVal val="#ppt_y"/>
                                          </p:val>
                                        </p:tav>
                                      </p:tavLst>
                                    </p:anim>
                                    <p:anim calcmode="lin" valueType="num">
                                      <p:cBhvr>
                                        <p:cTn id="381" dur="3000" fill="hold"/>
                                        <p:tgtEl>
                                          <p:spTgt spid="58"/>
                                        </p:tgtEl>
                                        <p:attrNameLst>
                                          <p:attrName>ppt_w</p:attrName>
                                        </p:attrNameLst>
                                      </p:cBhvr>
                                      <p:tavLst>
                                        <p:tav tm="0">
                                          <p:val>
                                            <p:strVal val="#ppt_w"/>
                                          </p:val>
                                        </p:tav>
                                        <p:tav tm="100000">
                                          <p:val>
                                            <p:strVal val="#ppt_w"/>
                                          </p:val>
                                        </p:tav>
                                      </p:tavLst>
                                    </p:anim>
                                    <p:anim calcmode="lin" valueType="num">
                                      <p:cBhvr>
                                        <p:cTn id="382" dur="3000" fill="hold"/>
                                        <p:tgtEl>
                                          <p:spTgt spid="58"/>
                                        </p:tgtEl>
                                        <p:attrNameLst>
                                          <p:attrName>ppt_h</p:attrName>
                                        </p:attrNameLst>
                                      </p:cBhvr>
                                      <p:tavLst>
                                        <p:tav tm="0">
                                          <p:val>
                                            <p:fltVal val="0"/>
                                          </p:val>
                                        </p:tav>
                                        <p:tav tm="100000">
                                          <p:val>
                                            <p:strVal val="#ppt_h"/>
                                          </p:val>
                                        </p:tav>
                                      </p:tavLst>
                                    </p:anim>
                                  </p:childTnLst>
                                </p:cTn>
                              </p:par>
                              <p:par>
                                <p:cTn id="383" presetID="6" presetClass="emph" presetSubtype="0" fill="hold" grpId="1" nodeType="withEffect">
                                  <p:stCondLst>
                                    <p:cond delay="0"/>
                                  </p:stCondLst>
                                  <p:childTnLst>
                                    <p:animScale>
                                      <p:cBhvr>
                                        <p:cTn id="384" dur="3000" fill="hold"/>
                                        <p:tgtEl>
                                          <p:spTgt spid="58"/>
                                        </p:tgtEl>
                                      </p:cBhvr>
                                      <p:by x="400000" y="100000"/>
                                    </p:animScale>
                                  </p:childTnLst>
                                </p:cTn>
                              </p:par>
                              <p:par>
                                <p:cTn id="385" presetID="2" presetClass="exit" presetSubtype="12" fill="hold" grpId="2" nodeType="withEffect">
                                  <p:stCondLst>
                                    <p:cond delay="0"/>
                                  </p:stCondLst>
                                  <p:childTnLst>
                                    <p:anim calcmode="lin" valueType="num">
                                      <p:cBhvr additive="base">
                                        <p:cTn id="386" dur="4000"/>
                                        <p:tgtEl>
                                          <p:spTgt spid="58"/>
                                        </p:tgtEl>
                                        <p:attrNameLst>
                                          <p:attrName>ppt_x</p:attrName>
                                        </p:attrNameLst>
                                      </p:cBhvr>
                                      <p:tavLst>
                                        <p:tav tm="0">
                                          <p:val>
                                            <p:strVal val="ppt_x"/>
                                          </p:val>
                                        </p:tav>
                                        <p:tav tm="100000">
                                          <p:val>
                                            <p:strVal val="0-ppt_w/2"/>
                                          </p:val>
                                        </p:tav>
                                      </p:tavLst>
                                    </p:anim>
                                    <p:anim calcmode="lin" valueType="num">
                                      <p:cBhvr additive="base">
                                        <p:cTn id="387" dur="4000"/>
                                        <p:tgtEl>
                                          <p:spTgt spid="58"/>
                                        </p:tgtEl>
                                        <p:attrNameLst>
                                          <p:attrName>ppt_y</p:attrName>
                                        </p:attrNameLst>
                                      </p:cBhvr>
                                      <p:tavLst>
                                        <p:tav tm="0">
                                          <p:val>
                                            <p:strVal val="ppt_y"/>
                                          </p:val>
                                        </p:tav>
                                        <p:tav tm="100000">
                                          <p:val>
                                            <p:strVal val="1+ppt_h/2"/>
                                          </p:val>
                                        </p:tav>
                                      </p:tavLst>
                                    </p:anim>
                                    <p:set>
                                      <p:cBhvr>
                                        <p:cTn id="388" dur="1" fill="hold">
                                          <p:stCondLst>
                                            <p:cond delay="3999"/>
                                          </p:stCondLst>
                                        </p:cTn>
                                        <p:tgtEl>
                                          <p:spTgt spid="58"/>
                                        </p:tgtEl>
                                        <p:attrNameLst>
                                          <p:attrName>style.visibility</p:attrName>
                                        </p:attrNameLst>
                                      </p:cBhvr>
                                      <p:to>
                                        <p:strVal val="hidden"/>
                                      </p:to>
                                    </p:set>
                                  </p:childTnLst>
                                </p:cTn>
                              </p:par>
                              <p:par>
                                <p:cTn id="389" presetID="17" presetClass="entr" presetSubtype="4" fill="hold" grpId="0" nodeType="withEffect">
                                  <p:stCondLst>
                                    <p:cond delay="0"/>
                                  </p:stCondLst>
                                  <p:childTnLst>
                                    <p:set>
                                      <p:cBhvr>
                                        <p:cTn id="390" dur="1" fill="hold">
                                          <p:stCondLst>
                                            <p:cond delay="0"/>
                                          </p:stCondLst>
                                        </p:cTn>
                                        <p:tgtEl>
                                          <p:spTgt spid="59"/>
                                        </p:tgtEl>
                                        <p:attrNameLst>
                                          <p:attrName>style.visibility</p:attrName>
                                        </p:attrNameLst>
                                      </p:cBhvr>
                                      <p:to>
                                        <p:strVal val="visible"/>
                                      </p:to>
                                    </p:set>
                                    <p:anim calcmode="lin" valueType="num">
                                      <p:cBhvr>
                                        <p:cTn id="391" dur="3000" fill="hold"/>
                                        <p:tgtEl>
                                          <p:spTgt spid="59"/>
                                        </p:tgtEl>
                                        <p:attrNameLst>
                                          <p:attrName>ppt_x</p:attrName>
                                        </p:attrNameLst>
                                      </p:cBhvr>
                                      <p:tavLst>
                                        <p:tav tm="0">
                                          <p:val>
                                            <p:strVal val="#ppt_x"/>
                                          </p:val>
                                        </p:tav>
                                        <p:tav tm="100000">
                                          <p:val>
                                            <p:strVal val="#ppt_x"/>
                                          </p:val>
                                        </p:tav>
                                      </p:tavLst>
                                    </p:anim>
                                    <p:anim calcmode="lin" valueType="num">
                                      <p:cBhvr>
                                        <p:cTn id="392" dur="3000" fill="hold"/>
                                        <p:tgtEl>
                                          <p:spTgt spid="59"/>
                                        </p:tgtEl>
                                        <p:attrNameLst>
                                          <p:attrName>ppt_y</p:attrName>
                                        </p:attrNameLst>
                                      </p:cBhvr>
                                      <p:tavLst>
                                        <p:tav tm="0">
                                          <p:val>
                                            <p:strVal val="#ppt_y+#ppt_h/2"/>
                                          </p:val>
                                        </p:tav>
                                        <p:tav tm="100000">
                                          <p:val>
                                            <p:strVal val="#ppt_y"/>
                                          </p:val>
                                        </p:tav>
                                      </p:tavLst>
                                    </p:anim>
                                    <p:anim calcmode="lin" valueType="num">
                                      <p:cBhvr>
                                        <p:cTn id="393" dur="3000" fill="hold"/>
                                        <p:tgtEl>
                                          <p:spTgt spid="59"/>
                                        </p:tgtEl>
                                        <p:attrNameLst>
                                          <p:attrName>ppt_w</p:attrName>
                                        </p:attrNameLst>
                                      </p:cBhvr>
                                      <p:tavLst>
                                        <p:tav tm="0">
                                          <p:val>
                                            <p:strVal val="#ppt_w"/>
                                          </p:val>
                                        </p:tav>
                                        <p:tav tm="100000">
                                          <p:val>
                                            <p:strVal val="#ppt_w"/>
                                          </p:val>
                                        </p:tav>
                                      </p:tavLst>
                                    </p:anim>
                                    <p:anim calcmode="lin" valueType="num">
                                      <p:cBhvr>
                                        <p:cTn id="394" dur="3000" fill="hold"/>
                                        <p:tgtEl>
                                          <p:spTgt spid="59"/>
                                        </p:tgtEl>
                                        <p:attrNameLst>
                                          <p:attrName>ppt_h</p:attrName>
                                        </p:attrNameLst>
                                      </p:cBhvr>
                                      <p:tavLst>
                                        <p:tav tm="0">
                                          <p:val>
                                            <p:fltVal val="0"/>
                                          </p:val>
                                        </p:tav>
                                        <p:tav tm="100000">
                                          <p:val>
                                            <p:strVal val="#ppt_h"/>
                                          </p:val>
                                        </p:tav>
                                      </p:tavLst>
                                    </p:anim>
                                  </p:childTnLst>
                                </p:cTn>
                              </p:par>
                              <p:par>
                                <p:cTn id="395" presetID="6" presetClass="emph" presetSubtype="0" fill="hold" grpId="1" nodeType="withEffect">
                                  <p:stCondLst>
                                    <p:cond delay="0"/>
                                  </p:stCondLst>
                                  <p:childTnLst>
                                    <p:animScale>
                                      <p:cBhvr>
                                        <p:cTn id="396" dur="3000" fill="hold"/>
                                        <p:tgtEl>
                                          <p:spTgt spid="59"/>
                                        </p:tgtEl>
                                      </p:cBhvr>
                                      <p:by x="400000" y="100000"/>
                                    </p:animScale>
                                  </p:childTnLst>
                                </p:cTn>
                              </p:par>
                              <p:par>
                                <p:cTn id="397" presetID="2" presetClass="exit" presetSubtype="12" fill="hold" grpId="2" nodeType="withEffect">
                                  <p:stCondLst>
                                    <p:cond delay="0"/>
                                  </p:stCondLst>
                                  <p:childTnLst>
                                    <p:anim calcmode="lin" valueType="num">
                                      <p:cBhvr additive="base">
                                        <p:cTn id="398" dur="4000"/>
                                        <p:tgtEl>
                                          <p:spTgt spid="59"/>
                                        </p:tgtEl>
                                        <p:attrNameLst>
                                          <p:attrName>ppt_x</p:attrName>
                                        </p:attrNameLst>
                                      </p:cBhvr>
                                      <p:tavLst>
                                        <p:tav tm="0">
                                          <p:val>
                                            <p:strVal val="ppt_x"/>
                                          </p:val>
                                        </p:tav>
                                        <p:tav tm="100000">
                                          <p:val>
                                            <p:strVal val="0-ppt_w/2"/>
                                          </p:val>
                                        </p:tav>
                                      </p:tavLst>
                                    </p:anim>
                                    <p:anim calcmode="lin" valueType="num">
                                      <p:cBhvr additive="base">
                                        <p:cTn id="399" dur="4000"/>
                                        <p:tgtEl>
                                          <p:spTgt spid="59"/>
                                        </p:tgtEl>
                                        <p:attrNameLst>
                                          <p:attrName>ppt_y</p:attrName>
                                        </p:attrNameLst>
                                      </p:cBhvr>
                                      <p:tavLst>
                                        <p:tav tm="0">
                                          <p:val>
                                            <p:strVal val="ppt_y"/>
                                          </p:val>
                                        </p:tav>
                                        <p:tav tm="100000">
                                          <p:val>
                                            <p:strVal val="1+ppt_h/2"/>
                                          </p:val>
                                        </p:tav>
                                      </p:tavLst>
                                    </p:anim>
                                    <p:set>
                                      <p:cBhvr>
                                        <p:cTn id="400" dur="1" fill="hold">
                                          <p:stCondLst>
                                            <p:cond delay="3999"/>
                                          </p:stCondLst>
                                        </p:cTn>
                                        <p:tgtEl>
                                          <p:spTgt spid="59"/>
                                        </p:tgtEl>
                                        <p:attrNameLst>
                                          <p:attrName>style.visibility</p:attrName>
                                        </p:attrNameLst>
                                      </p:cBhvr>
                                      <p:to>
                                        <p:strVal val="hidden"/>
                                      </p:to>
                                    </p:set>
                                  </p:childTnLst>
                                </p:cTn>
                              </p:par>
                              <p:par>
                                <p:cTn id="401" presetID="17" presetClass="entr" presetSubtype="4" fill="hold" grpId="0" nodeType="withEffect">
                                  <p:stCondLst>
                                    <p:cond delay="0"/>
                                  </p:stCondLst>
                                  <p:childTnLst>
                                    <p:set>
                                      <p:cBhvr>
                                        <p:cTn id="402" dur="1" fill="hold">
                                          <p:stCondLst>
                                            <p:cond delay="0"/>
                                          </p:stCondLst>
                                        </p:cTn>
                                        <p:tgtEl>
                                          <p:spTgt spid="60"/>
                                        </p:tgtEl>
                                        <p:attrNameLst>
                                          <p:attrName>style.visibility</p:attrName>
                                        </p:attrNameLst>
                                      </p:cBhvr>
                                      <p:to>
                                        <p:strVal val="visible"/>
                                      </p:to>
                                    </p:set>
                                    <p:anim calcmode="lin" valueType="num">
                                      <p:cBhvr>
                                        <p:cTn id="403" dur="3000" fill="hold"/>
                                        <p:tgtEl>
                                          <p:spTgt spid="60"/>
                                        </p:tgtEl>
                                        <p:attrNameLst>
                                          <p:attrName>ppt_x</p:attrName>
                                        </p:attrNameLst>
                                      </p:cBhvr>
                                      <p:tavLst>
                                        <p:tav tm="0">
                                          <p:val>
                                            <p:strVal val="#ppt_x"/>
                                          </p:val>
                                        </p:tav>
                                        <p:tav tm="100000">
                                          <p:val>
                                            <p:strVal val="#ppt_x"/>
                                          </p:val>
                                        </p:tav>
                                      </p:tavLst>
                                    </p:anim>
                                    <p:anim calcmode="lin" valueType="num">
                                      <p:cBhvr>
                                        <p:cTn id="404" dur="3000" fill="hold"/>
                                        <p:tgtEl>
                                          <p:spTgt spid="60"/>
                                        </p:tgtEl>
                                        <p:attrNameLst>
                                          <p:attrName>ppt_y</p:attrName>
                                        </p:attrNameLst>
                                      </p:cBhvr>
                                      <p:tavLst>
                                        <p:tav tm="0">
                                          <p:val>
                                            <p:strVal val="#ppt_y+#ppt_h/2"/>
                                          </p:val>
                                        </p:tav>
                                        <p:tav tm="100000">
                                          <p:val>
                                            <p:strVal val="#ppt_y"/>
                                          </p:val>
                                        </p:tav>
                                      </p:tavLst>
                                    </p:anim>
                                    <p:anim calcmode="lin" valueType="num">
                                      <p:cBhvr>
                                        <p:cTn id="405" dur="3000" fill="hold"/>
                                        <p:tgtEl>
                                          <p:spTgt spid="60"/>
                                        </p:tgtEl>
                                        <p:attrNameLst>
                                          <p:attrName>ppt_w</p:attrName>
                                        </p:attrNameLst>
                                      </p:cBhvr>
                                      <p:tavLst>
                                        <p:tav tm="0">
                                          <p:val>
                                            <p:strVal val="#ppt_w"/>
                                          </p:val>
                                        </p:tav>
                                        <p:tav tm="100000">
                                          <p:val>
                                            <p:strVal val="#ppt_w"/>
                                          </p:val>
                                        </p:tav>
                                      </p:tavLst>
                                    </p:anim>
                                    <p:anim calcmode="lin" valueType="num">
                                      <p:cBhvr>
                                        <p:cTn id="406" dur="3000" fill="hold"/>
                                        <p:tgtEl>
                                          <p:spTgt spid="60"/>
                                        </p:tgtEl>
                                        <p:attrNameLst>
                                          <p:attrName>ppt_h</p:attrName>
                                        </p:attrNameLst>
                                      </p:cBhvr>
                                      <p:tavLst>
                                        <p:tav tm="0">
                                          <p:val>
                                            <p:fltVal val="0"/>
                                          </p:val>
                                        </p:tav>
                                        <p:tav tm="100000">
                                          <p:val>
                                            <p:strVal val="#ppt_h"/>
                                          </p:val>
                                        </p:tav>
                                      </p:tavLst>
                                    </p:anim>
                                  </p:childTnLst>
                                </p:cTn>
                              </p:par>
                              <p:par>
                                <p:cTn id="407" presetID="6" presetClass="emph" presetSubtype="0" fill="hold" grpId="1" nodeType="withEffect">
                                  <p:stCondLst>
                                    <p:cond delay="0"/>
                                  </p:stCondLst>
                                  <p:childTnLst>
                                    <p:animScale>
                                      <p:cBhvr>
                                        <p:cTn id="408" dur="3000" fill="hold"/>
                                        <p:tgtEl>
                                          <p:spTgt spid="60"/>
                                        </p:tgtEl>
                                      </p:cBhvr>
                                      <p:by x="400000" y="100000"/>
                                    </p:animScale>
                                  </p:childTnLst>
                                </p:cTn>
                              </p:par>
                              <p:par>
                                <p:cTn id="409" presetID="2" presetClass="exit" presetSubtype="12" fill="hold" grpId="2" nodeType="withEffect">
                                  <p:stCondLst>
                                    <p:cond delay="0"/>
                                  </p:stCondLst>
                                  <p:childTnLst>
                                    <p:anim calcmode="lin" valueType="num">
                                      <p:cBhvr additive="base">
                                        <p:cTn id="410" dur="4000"/>
                                        <p:tgtEl>
                                          <p:spTgt spid="60"/>
                                        </p:tgtEl>
                                        <p:attrNameLst>
                                          <p:attrName>ppt_x</p:attrName>
                                        </p:attrNameLst>
                                      </p:cBhvr>
                                      <p:tavLst>
                                        <p:tav tm="0">
                                          <p:val>
                                            <p:strVal val="ppt_x"/>
                                          </p:val>
                                        </p:tav>
                                        <p:tav tm="100000">
                                          <p:val>
                                            <p:strVal val="0-ppt_w/2"/>
                                          </p:val>
                                        </p:tav>
                                      </p:tavLst>
                                    </p:anim>
                                    <p:anim calcmode="lin" valueType="num">
                                      <p:cBhvr additive="base">
                                        <p:cTn id="411" dur="4000"/>
                                        <p:tgtEl>
                                          <p:spTgt spid="60"/>
                                        </p:tgtEl>
                                        <p:attrNameLst>
                                          <p:attrName>ppt_y</p:attrName>
                                        </p:attrNameLst>
                                      </p:cBhvr>
                                      <p:tavLst>
                                        <p:tav tm="0">
                                          <p:val>
                                            <p:strVal val="ppt_y"/>
                                          </p:val>
                                        </p:tav>
                                        <p:tav tm="100000">
                                          <p:val>
                                            <p:strVal val="1+ppt_h/2"/>
                                          </p:val>
                                        </p:tav>
                                      </p:tavLst>
                                    </p:anim>
                                    <p:set>
                                      <p:cBhvr>
                                        <p:cTn id="412" dur="1" fill="hold">
                                          <p:stCondLst>
                                            <p:cond delay="3999"/>
                                          </p:stCondLst>
                                        </p:cTn>
                                        <p:tgtEl>
                                          <p:spTgt spid="60"/>
                                        </p:tgtEl>
                                        <p:attrNameLst>
                                          <p:attrName>style.visibility</p:attrName>
                                        </p:attrNameLst>
                                      </p:cBhvr>
                                      <p:to>
                                        <p:strVal val="hidden"/>
                                      </p:to>
                                    </p:set>
                                  </p:childTnLst>
                                </p:cTn>
                              </p:par>
                              <p:par>
                                <p:cTn id="413" presetID="17" presetClass="entr" presetSubtype="4" fill="hold" grpId="0" nodeType="withEffect">
                                  <p:stCondLst>
                                    <p:cond delay="0"/>
                                  </p:stCondLst>
                                  <p:childTnLst>
                                    <p:set>
                                      <p:cBhvr>
                                        <p:cTn id="414" dur="1" fill="hold">
                                          <p:stCondLst>
                                            <p:cond delay="0"/>
                                          </p:stCondLst>
                                        </p:cTn>
                                        <p:tgtEl>
                                          <p:spTgt spid="61"/>
                                        </p:tgtEl>
                                        <p:attrNameLst>
                                          <p:attrName>style.visibility</p:attrName>
                                        </p:attrNameLst>
                                      </p:cBhvr>
                                      <p:to>
                                        <p:strVal val="visible"/>
                                      </p:to>
                                    </p:set>
                                    <p:anim calcmode="lin" valueType="num">
                                      <p:cBhvr>
                                        <p:cTn id="415" dur="3000" fill="hold"/>
                                        <p:tgtEl>
                                          <p:spTgt spid="61"/>
                                        </p:tgtEl>
                                        <p:attrNameLst>
                                          <p:attrName>ppt_x</p:attrName>
                                        </p:attrNameLst>
                                      </p:cBhvr>
                                      <p:tavLst>
                                        <p:tav tm="0">
                                          <p:val>
                                            <p:strVal val="#ppt_x"/>
                                          </p:val>
                                        </p:tav>
                                        <p:tav tm="100000">
                                          <p:val>
                                            <p:strVal val="#ppt_x"/>
                                          </p:val>
                                        </p:tav>
                                      </p:tavLst>
                                    </p:anim>
                                    <p:anim calcmode="lin" valueType="num">
                                      <p:cBhvr>
                                        <p:cTn id="416" dur="3000" fill="hold"/>
                                        <p:tgtEl>
                                          <p:spTgt spid="61"/>
                                        </p:tgtEl>
                                        <p:attrNameLst>
                                          <p:attrName>ppt_y</p:attrName>
                                        </p:attrNameLst>
                                      </p:cBhvr>
                                      <p:tavLst>
                                        <p:tav tm="0">
                                          <p:val>
                                            <p:strVal val="#ppt_y+#ppt_h/2"/>
                                          </p:val>
                                        </p:tav>
                                        <p:tav tm="100000">
                                          <p:val>
                                            <p:strVal val="#ppt_y"/>
                                          </p:val>
                                        </p:tav>
                                      </p:tavLst>
                                    </p:anim>
                                    <p:anim calcmode="lin" valueType="num">
                                      <p:cBhvr>
                                        <p:cTn id="417" dur="3000" fill="hold"/>
                                        <p:tgtEl>
                                          <p:spTgt spid="61"/>
                                        </p:tgtEl>
                                        <p:attrNameLst>
                                          <p:attrName>ppt_w</p:attrName>
                                        </p:attrNameLst>
                                      </p:cBhvr>
                                      <p:tavLst>
                                        <p:tav tm="0">
                                          <p:val>
                                            <p:strVal val="#ppt_w"/>
                                          </p:val>
                                        </p:tav>
                                        <p:tav tm="100000">
                                          <p:val>
                                            <p:strVal val="#ppt_w"/>
                                          </p:val>
                                        </p:tav>
                                      </p:tavLst>
                                    </p:anim>
                                    <p:anim calcmode="lin" valueType="num">
                                      <p:cBhvr>
                                        <p:cTn id="418" dur="3000" fill="hold"/>
                                        <p:tgtEl>
                                          <p:spTgt spid="61"/>
                                        </p:tgtEl>
                                        <p:attrNameLst>
                                          <p:attrName>ppt_h</p:attrName>
                                        </p:attrNameLst>
                                      </p:cBhvr>
                                      <p:tavLst>
                                        <p:tav tm="0">
                                          <p:val>
                                            <p:fltVal val="0"/>
                                          </p:val>
                                        </p:tav>
                                        <p:tav tm="100000">
                                          <p:val>
                                            <p:strVal val="#ppt_h"/>
                                          </p:val>
                                        </p:tav>
                                      </p:tavLst>
                                    </p:anim>
                                  </p:childTnLst>
                                </p:cTn>
                              </p:par>
                              <p:par>
                                <p:cTn id="419" presetID="6" presetClass="emph" presetSubtype="0" fill="hold" grpId="1" nodeType="withEffect">
                                  <p:stCondLst>
                                    <p:cond delay="0"/>
                                  </p:stCondLst>
                                  <p:childTnLst>
                                    <p:animScale>
                                      <p:cBhvr>
                                        <p:cTn id="420" dur="3000" fill="hold"/>
                                        <p:tgtEl>
                                          <p:spTgt spid="61"/>
                                        </p:tgtEl>
                                      </p:cBhvr>
                                      <p:by x="400000" y="100000"/>
                                    </p:animScale>
                                  </p:childTnLst>
                                </p:cTn>
                              </p:par>
                              <p:par>
                                <p:cTn id="421" presetID="2" presetClass="exit" presetSubtype="12" fill="hold" grpId="2" nodeType="withEffect">
                                  <p:stCondLst>
                                    <p:cond delay="0"/>
                                  </p:stCondLst>
                                  <p:childTnLst>
                                    <p:anim calcmode="lin" valueType="num">
                                      <p:cBhvr additive="base">
                                        <p:cTn id="422" dur="4000"/>
                                        <p:tgtEl>
                                          <p:spTgt spid="61"/>
                                        </p:tgtEl>
                                        <p:attrNameLst>
                                          <p:attrName>ppt_x</p:attrName>
                                        </p:attrNameLst>
                                      </p:cBhvr>
                                      <p:tavLst>
                                        <p:tav tm="0">
                                          <p:val>
                                            <p:strVal val="ppt_x"/>
                                          </p:val>
                                        </p:tav>
                                        <p:tav tm="100000">
                                          <p:val>
                                            <p:strVal val="0-ppt_w/2"/>
                                          </p:val>
                                        </p:tav>
                                      </p:tavLst>
                                    </p:anim>
                                    <p:anim calcmode="lin" valueType="num">
                                      <p:cBhvr additive="base">
                                        <p:cTn id="423" dur="4000"/>
                                        <p:tgtEl>
                                          <p:spTgt spid="61"/>
                                        </p:tgtEl>
                                        <p:attrNameLst>
                                          <p:attrName>ppt_y</p:attrName>
                                        </p:attrNameLst>
                                      </p:cBhvr>
                                      <p:tavLst>
                                        <p:tav tm="0">
                                          <p:val>
                                            <p:strVal val="ppt_y"/>
                                          </p:val>
                                        </p:tav>
                                        <p:tav tm="100000">
                                          <p:val>
                                            <p:strVal val="1+ppt_h/2"/>
                                          </p:val>
                                        </p:tav>
                                      </p:tavLst>
                                    </p:anim>
                                    <p:set>
                                      <p:cBhvr>
                                        <p:cTn id="424" dur="1" fill="hold">
                                          <p:stCondLst>
                                            <p:cond delay="3999"/>
                                          </p:stCondLst>
                                        </p:cTn>
                                        <p:tgtEl>
                                          <p:spTgt spid="61"/>
                                        </p:tgtEl>
                                        <p:attrNameLst>
                                          <p:attrName>style.visibility</p:attrName>
                                        </p:attrNameLst>
                                      </p:cBhvr>
                                      <p:to>
                                        <p:strVal val="hidden"/>
                                      </p:to>
                                    </p:set>
                                  </p:childTnLst>
                                </p:cTn>
                              </p:par>
                              <p:par>
                                <p:cTn id="425" presetID="17" presetClass="entr" presetSubtype="4" fill="hold" grpId="0" nodeType="withEffect">
                                  <p:stCondLst>
                                    <p:cond delay="0"/>
                                  </p:stCondLst>
                                  <p:childTnLst>
                                    <p:set>
                                      <p:cBhvr>
                                        <p:cTn id="426" dur="1" fill="hold">
                                          <p:stCondLst>
                                            <p:cond delay="0"/>
                                          </p:stCondLst>
                                        </p:cTn>
                                        <p:tgtEl>
                                          <p:spTgt spid="32"/>
                                        </p:tgtEl>
                                        <p:attrNameLst>
                                          <p:attrName>style.visibility</p:attrName>
                                        </p:attrNameLst>
                                      </p:cBhvr>
                                      <p:to>
                                        <p:strVal val="visible"/>
                                      </p:to>
                                    </p:set>
                                    <p:anim calcmode="lin" valueType="num">
                                      <p:cBhvr>
                                        <p:cTn id="427" dur="3000" fill="hold"/>
                                        <p:tgtEl>
                                          <p:spTgt spid="32"/>
                                        </p:tgtEl>
                                        <p:attrNameLst>
                                          <p:attrName>ppt_x</p:attrName>
                                        </p:attrNameLst>
                                      </p:cBhvr>
                                      <p:tavLst>
                                        <p:tav tm="0">
                                          <p:val>
                                            <p:strVal val="#ppt_x"/>
                                          </p:val>
                                        </p:tav>
                                        <p:tav tm="100000">
                                          <p:val>
                                            <p:strVal val="#ppt_x"/>
                                          </p:val>
                                        </p:tav>
                                      </p:tavLst>
                                    </p:anim>
                                    <p:anim calcmode="lin" valueType="num">
                                      <p:cBhvr>
                                        <p:cTn id="428" dur="3000" fill="hold"/>
                                        <p:tgtEl>
                                          <p:spTgt spid="32"/>
                                        </p:tgtEl>
                                        <p:attrNameLst>
                                          <p:attrName>ppt_y</p:attrName>
                                        </p:attrNameLst>
                                      </p:cBhvr>
                                      <p:tavLst>
                                        <p:tav tm="0">
                                          <p:val>
                                            <p:strVal val="#ppt_y+#ppt_h/2"/>
                                          </p:val>
                                        </p:tav>
                                        <p:tav tm="100000">
                                          <p:val>
                                            <p:strVal val="#ppt_y"/>
                                          </p:val>
                                        </p:tav>
                                      </p:tavLst>
                                    </p:anim>
                                    <p:anim calcmode="lin" valueType="num">
                                      <p:cBhvr>
                                        <p:cTn id="429" dur="3000" fill="hold"/>
                                        <p:tgtEl>
                                          <p:spTgt spid="32"/>
                                        </p:tgtEl>
                                        <p:attrNameLst>
                                          <p:attrName>ppt_w</p:attrName>
                                        </p:attrNameLst>
                                      </p:cBhvr>
                                      <p:tavLst>
                                        <p:tav tm="0">
                                          <p:val>
                                            <p:strVal val="#ppt_w"/>
                                          </p:val>
                                        </p:tav>
                                        <p:tav tm="100000">
                                          <p:val>
                                            <p:strVal val="#ppt_w"/>
                                          </p:val>
                                        </p:tav>
                                      </p:tavLst>
                                    </p:anim>
                                    <p:anim calcmode="lin" valueType="num">
                                      <p:cBhvr>
                                        <p:cTn id="430" dur="3000" fill="hold"/>
                                        <p:tgtEl>
                                          <p:spTgt spid="32"/>
                                        </p:tgtEl>
                                        <p:attrNameLst>
                                          <p:attrName>ppt_h</p:attrName>
                                        </p:attrNameLst>
                                      </p:cBhvr>
                                      <p:tavLst>
                                        <p:tav tm="0">
                                          <p:val>
                                            <p:fltVal val="0"/>
                                          </p:val>
                                        </p:tav>
                                        <p:tav tm="100000">
                                          <p:val>
                                            <p:strVal val="#ppt_h"/>
                                          </p:val>
                                        </p:tav>
                                      </p:tavLst>
                                    </p:anim>
                                  </p:childTnLst>
                                </p:cTn>
                              </p:par>
                              <p:par>
                                <p:cTn id="431" presetID="6" presetClass="emph" presetSubtype="0" fill="hold" grpId="1" nodeType="withEffect">
                                  <p:stCondLst>
                                    <p:cond delay="0"/>
                                  </p:stCondLst>
                                  <p:childTnLst>
                                    <p:animScale>
                                      <p:cBhvr>
                                        <p:cTn id="432" dur="3000" fill="hold"/>
                                        <p:tgtEl>
                                          <p:spTgt spid="32"/>
                                        </p:tgtEl>
                                      </p:cBhvr>
                                      <p:by x="400000" y="100000"/>
                                    </p:animScale>
                                  </p:childTnLst>
                                </p:cTn>
                              </p:par>
                              <p:par>
                                <p:cTn id="433" presetID="2" presetClass="exit" presetSubtype="6" fill="hold" grpId="2" nodeType="withEffect">
                                  <p:stCondLst>
                                    <p:cond delay="0"/>
                                  </p:stCondLst>
                                  <p:childTnLst>
                                    <p:anim calcmode="lin" valueType="num">
                                      <p:cBhvr additive="base">
                                        <p:cTn id="434" dur="4000"/>
                                        <p:tgtEl>
                                          <p:spTgt spid="32"/>
                                        </p:tgtEl>
                                        <p:attrNameLst>
                                          <p:attrName>ppt_x</p:attrName>
                                        </p:attrNameLst>
                                      </p:cBhvr>
                                      <p:tavLst>
                                        <p:tav tm="0">
                                          <p:val>
                                            <p:strVal val="ppt_x"/>
                                          </p:val>
                                        </p:tav>
                                        <p:tav tm="100000">
                                          <p:val>
                                            <p:strVal val="1+ppt_w/2"/>
                                          </p:val>
                                        </p:tav>
                                      </p:tavLst>
                                    </p:anim>
                                    <p:anim calcmode="lin" valueType="num">
                                      <p:cBhvr additive="base">
                                        <p:cTn id="435" dur="4000"/>
                                        <p:tgtEl>
                                          <p:spTgt spid="32"/>
                                        </p:tgtEl>
                                        <p:attrNameLst>
                                          <p:attrName>ppt_y</p:attrName>
                                        </p:attrNameLst>
                                      </p:cBhvr>
                                      <p:tavLst>
                                        <p:tav tm="0">
                                          <p:val>
                                            <p:strVal val="ppt_y"/>
                                          </p:val>
                                        </p:tav>
                                        <p:tav tm="100000">
                                          <p:val>
                                            <p:strVal val="1+ppt_h/2"/>
                                          </p:val>
                                        </p:tav>
                                      </p:tavLst>
                                    </p:anim>
                                    <p:set>
                                      <p:cBhvr>
                                        <p:cTn id="436" dur="1" fill="hold">
                                          <p:stCondLst>
                                            <p:cond delay="3999"/>
                                          </p:stCondLst>
                                        </p:cTn>
                                        <p:tgtEl>
                                          <p:spTgt spid="32"/>
                                        </p:tgtEl>
                                        <p:attrNameLst>
                                          <p:attrName>style.visibility</p:attrName>
                                        </p:attrNameLst>
                                      </p:cBhvr>
                                      <p:to>
                                        <p:strVal val="hidden"/>
                                      </p:to>
                                    </p:set>
                                  </p:childTnLst>
                                </p:cTn>
                              </p:par>
                              <p:par>
                                <p:cTn id="437" presetID="17" presetClass="entr" presetSubtype="4" fill="hold" grpId="0" nodeType="withEffect">
                                  <p:stCondLst>
                                    <p:cond delay="0"/>
                                  </p:stCondLst>
                                  <p:childTnLst>
                                    <p:set>
                                      <p:cBhvr>
                                        <p:cTn id="438" dur="1" fill="hold">
                                          <p:stCondLst>
                                            <p:cond delay="0"/>
                                          </p:stCondLst>
                                        </p:cTn>
                                        <p:tgtEl>
                                          <p:spTgt spid="31"/>
                                        </p:tgtEl>
                                        <p:attrNameLst>
                                          <p:attrName>style.visibility</p:attrName>
                                        </p:attrNameLst>
                                      </p:cBhvr>
                                      <p:to>
                                        <p:strVal val="visible"/>
                                      </p:to>
                                    </p:set>
                                    <p:anim calcmode="lin" valueType="num">
                                      <p:cBhvr>
                                        <p:cTn id="439" dur="3000" fill="hold"/>
                                        <p:tgtEl>
                                          <p:spTgt spid="31"/>
                                        </p:tgtEl>
                                        <p:attrNameLst>
                                          <p:attrName>ppt_x</p:attrName>
                                        </p:attrNameLst>
                                      </p:cBhvr>
                                      <p:tavLst>
                                        <p:tav tm="0">
                                          <p:val>
                                            <p:strVal val="#ppt_x"/>
                                          </p:val>
                                        </p:tav>
                                        <p:tav tm="100000">
                                          <p:val>
                                            <p:strVal val="#ppt_x"/>
                                          </p:val>
                                        </p:tav>
                                      </p:tavLst>
                                    </p:anim>
                                    <p:anim calcmode="lin" valueType="num">
                                      <p:cBhvr>
                                        <p:cTn id="440" dur="3000" fill="hold"/>
                                        <p:tgtEl>
                                          <p:spTgt spid="31"/>
                                        </p:tgtEl>
                                        <p:attrNameLst>
                                          <p:attrName>ppt_y</p:attrName>
                                        </p:attrNameLst>
                                      </p:cBhvr>
                                      <p:tavLst>
                                        <p:tav tm="0">
                                          <p:val>
                                            <p:strVal val="#ppt_y+#ppt_h/2"/>
                                          </p:val>
                                        </p:tav>
                                        <p:tav tm="100000">
                                          <p:val>
                                            <p:strVal val="#ppt_y"/>
                                          </p:val>
                                        </p:tav>
                                      </p:tavLst>
                                    </p:anim>
                                    <p:anim calcmode="lin" valueType="num">
                                      <p:cBhvr>
                                        <p:cTn id="441" dur="3000" fill="hold"/>
                                        <p:tgtEl>
                                          <p:spTgt spid="31"/>
                                        </p:tgtEl>
                                        <p:attrNameLst>
                                          <p:attrName>ppt_w</p:attrName>
                                        </p:attrNameLst>
                                      </p:cBhvr>
                                      <p:tavLst>
                                        <p:tav tm="0">
                                          <p:val>
                                            <p:strVal val="#ppt_w"/>
                                          </p:val>
                                        </p:tav>
                                        <p:tav tm="100000">
                                          <p:val>
                                            <p:strVal val="#ppt_w"/>
                                          </p:val>
                                        </p:tav>
                                      </p:tavLst>
                                    </p:anim>
                                    <p:anim calcmode="lin" valueType="num">
                                      <p:cBhvr>
                                        <p:cTn id="442" dur="3000" fill="hold"/>
                                        <p:tgtEl>
                                          <p:spTgt spid="31"/>
                                        </p:tgtEl>
                                        <p:attrNameLst>
                                          <p:attrName>ppt_h</p:attrName>
                                        </p:attrNameLst>
                                      </p:cBhvr>
                                      <p:tavLst>
                                        <p:tav tm="0">
                                          <p:val>
                                            <p:fltVal val="0"/>
                                          </p:val>
                                        </p:tav>
                                        <p:tav tm="100000">
                                          <p:val>
                                            <p:strVal val="#ppt_h"/>
                                          </p:val>
                                        </p:tav>
                                      </p:tavLst>
                                    </p:anim>
                                  </p:childTnLst>
                                </p:cTn>
                              </p:par>
                              <p:par>
                                <p:cTn id="443" presetID="6" presetClass="emph" presetSubtype="0" fill="hold" grpId="1" nodeType="withEffect">
                                  <p:stCondLst>
                                    <p:cond delay="0"/>
                                  </p:stCondLst>
                                  <p:childTnLst>
                                    <p:animScale>
                                      <p:cBhvr>
                                        <p:cTn id="444" dur="3000" fill="hold"/>
                                        <p:tgtEl>
                                          <p:spTgt spid="31"/>
                                        </p:tgtEl>
                                      </p:cBhvr>
                                      <p:by x="400000" y="100000"/>
                                    </p:animScale>
                                  </p:childTnLst>
                                </p:cTn>
                              </p:par>
                              <p:par>
                                <p:cTn id="445" presetID="2" presetClass="exit" presetSubtype="6" fill="hold" grpId="2" nodeType="withEffect">
                                  <p:stCondLst>
                                    <p:cond delay="0"/>
                                  </p:stCondLst>
                                  <p:childTnLst>
                                    <p:anim calcmode="lin" valueType="num">
                                      <p:cBhvr additive="base">
                                        <p:cTn id="446" dur="4000"/>
                                        <p:tgtEl>
                                          <p:spTgt spid="31"/>
                                        </p:tgtEl>
                                        <p:attrNameLst>
                                          <p:attrName>ppt_x</p:attrName>
                                        </p:attrNameLst>
                                      </p:cBhvr>
                                      <p:tavLst>
                                        <p:tav tm="0">
                                          <p:val>
                                            <p:strVal val="ppt_x"/>
                                          </p:val>
                                        </p:tav>
                                        <p:tav tm="100000">
                                          <p:val>
                                            <p:strVal val="1+ppt_w/2"/>
                                          </p:val>
                                        </p:tav>
                                      </p:tavLst>
                                    </p:anim>
                                    <p:anim calcmode="lin" valueType="num">
                                      <p:cBhvr additive="base">
                                        <p:cTn id="447" dur="4000"/>
                                        <p:tgtEl>
                                          <p:spTgt spid="31"/>
                                        </p:tgtEl>
                                        <p:attrNameLst>
                                          <p:attrName>ppt_y</p:attrName>
                                        </p:attrNameLst>
                                      </p:cBhvr>
                                      <p:tavLst>
                                        <p:tav tm="0">
                                          <p:val>
                                            <p:strVal val="ppt_y"/>
                                          </p:val>
                                        </p:tav>
                                        <p:tav tm="100000">
                                          <p:val>
                                            <p:strVal val="1+ppt_h/2"/>
                                          </p:val>
                                        </p:tav>
                                      </p:tavLst>
                                    </p:anim>
                                    <p:set>
                                      <p:cBhvr>
                                        <p:cTn id="448" dur="1" fill="hold">
                                          <p:stCondLst>
                                            <p:cond delay="3999"/>
                                          </p:stCondLst>
                                        </p:cTn>
                                        <p:tgtEl>
                                          <p:spTgt spid="31"/>
                                        </p:tgtEl>
                                        <p:attrNameLst>
                                          <p:attrName>style.visibility</p:attrName>
                                        </p:attrNameLst>
                                      </p:cBhvr>
                                      <p:to>
                                        <p:strVal val="hidden"/>
                                      </p:to>
                                    </p:set>
                                  </p:childTnLst>
                                </p:cTn>
                              </p:par>
                              <p:par>
                                <p:cTn id="449" presetID="17" presetClass="entr" presetSubtype="4" fill="hold" grpId="0" nodeType="withEffect">
                                  <p:stCondLst>
                                    <p:cond delay="0"/>
                                  </p:stCondLst>
                                  <p:childTnLst>
                                    <p:set>
                                      <p:cBhvr>
                                        <p:cTn id="450" dur="1" fill="hold">
                                          <p:stCondLst>
                                            <p:cond delay="0"/>
                                          </p:stCondLst>
                                        </p:cTn>
                                        <p:tgtEl>
                                          <p:spTgt spid="30"/>
                                        </p:tgtEl>
                                        <p:attrNameLst>
                                          <p:attrName>style.visibility</p:attrName>
                                        </p:attrNameLst>
                                      </p:cBhvr>
                                      <p:to>
                                        <p:strVal val="visible"/>
                                      </p:to>
                                    </p:set>
                                    <p:anim calcmode="lin" valueType="num">
                                      <p:cBhvr>
                                        <p:cTn id="451" dur="3000" fill="hold"/>
                                        <p:tgtEl>
                                          <p:spTgt spid="30"/>
                                        </p:tgtEl>
                                        <p:attrNameLst>
                                          <p:attrName>ppt_x</p:attrName>
                                        </p:attrNameLst>
                                      </p:cBhvr>
                                      <p:tavLst>
                                        <p:tav tm="0">
                                          <p:val>
                                            <p:strVal val="#ppt_x"/>
                                          </p:val>
                                        </p:tav>
                                        <p:tav tm="100000">
                                          <p:val>
                                            <p:strVal val="#ppt_x"/>
                                          </p:val>
                                        </p:tav>
                                      </p:tavLst>
                                    </p:anim>
                                    <p:anim calcmode="lin" valueType="num">
                                      <p:cBhvr>
                                        <p:cTn id="452" dur="3000" fill="hold"/>
                                        <p:tgtEl>
                                          <p:spTgt spid="30"/>
                                        </p:tgtEl>
                                        <p:attrNameLst>
                                          <p:attrName>ppt_y</p:attrName>
                                        </p:attrNameLst>
                                      </p:cBhvr>
                                      <p:tavLst>
                                        <p:tav tm="0">
                                          <p:val>
                                            <p:strVal val="#ppt_y+#ppt_h/2"/>
                                          </p:val>
                                        </p:tav>
                                        <p:tav tm="100000">
                                          <p:val>
                                            <p:strVal val="#ppt_y"/>
                                          </p:val>
                                        </p:tav>
                                      </p:tavLst>
                                    </p:anim>
                                    <p:anim calcmode="lin" valueType="num">
                                      <p:cBhvr>
                                        <p:cTn id="453" dur="3000" fill="hold"/>
                                        <p:tgtEl>
                                          <p:spTgt spid="30"/>
                                        </p:tgtEl>
                                        <p:attrNameLst>
                                          <p:attrName>ppt_w</p:attrName>
                                        </p:attrNameLst>
                                      </p:cBhvr>
                                      <p:tavLst>
                                        <p:tav tm="0">
                                          <p:val>
                                            <p:strVal val="#ppt_w"/>
                                          </p:val>
                                        </p:tav>
                                        <p:tav tm="100000">
                                          <p:val>
                                            <p:strVal val="#ppt_w"/>
                                          </p:val>
                                        </p:tav>
                                      </p:tavLst>
                                    </p:anim>
                                    <p:anim calcmode="lin" valueType="num">
                                      <p:cBhvr>
                                        <p:cTn id="454" dur="3000" fill="hold"/>
                                        <p:tgtEl>
                                          <p:spTgt spid="30"/>
                                        </p:tgtEl>
                                        <p:attrNameLst>
                                          <p:attrName>ppt_h</p:attrName>
                                        </p:attrNameLst>
                                      </p:cBhvr>
                                      <p:tavLst>
                                        <p:tav tm="0">
                                          <p:val>
                                            <p:fltVal val="0"/>
                                          </p:val>
                                        </p:tav>
                                        <p:tav tm="100000">
                                          <p:val>
                                            <p:strVal val="#ppt_h"/>
                                          </p:val>
                                        </p:tav>
                                      </p:tavLst>
                                    </p:anim>
                                  </p:childTnLst>
                                </p:cTn>
                              </p:par>
                              <p:par>
                                <p:cTn id="455" presetID="6" presetClass="emph" presetSubtype="0" fill="hold" grpId="1" nodeType="withEffect">
                                  <p:stCondLst>
                                    <p:cond delay="0"/>
                                  </p:stCondLst>
                                  <p:childTnLst>
                                    <p:animScale>
                                      <p:cBhvr>
                                        <p:cTn id="456" dur="3000" fill="hold"/>
                                        <p:tgtEl>
                                          <p:spTgt spid="30"/>
                                        </p:tgtEl>
                                      </p:cBhvr>
                                      <p:by x="400000" y="100000"/>
                                    </p:animScale>
                                  </p:childTnLst>
                                </p:cTn>
                              </p:par>
                              <p:par>
                                <p:cTn id="457" presetID="2" presetClass="exit" presetSubtype="6" fill="hold" grpId="2" nodeType="withEffect">
                                  <p:stCondLst>
                                    <p:cond delay="0"/>
                                  </p:stCondLst>
                                  <p:childTnLst>
                                    <p:anim calcmode="lin" valueType="num">
                                      <p:cBhvr additive="base">
                                        <p:cTn id="458" dur="4000"/>
                                        <p:tgtEl>
                                          <p:spTgt spid="30"/>
                                        </p:tgtEl>
                                        <p:attrNameLst>
                                          <p:attrName>ppt_x</p:attrName>
                                        </p:attrNameLst>
                                      </p:cBhvr>
                                      <p:tavLst>
                                        <p:tav tm="0">
                                          <p:val>
                                            <p:strVal val="ppt_x"/>
                                          </p:val>
                                        </p:tav>
                                        <p:tav tm="100000">
                                          <p:val>
                                            <p:strVal val="1+ppt_w/2"/>
                                          </p:val>
                                        </p:tav>
                                      </p:tavLst>
                                    </p:anim>
                                    <p:anim calcmode="lin" valueType="num">
                                      <p:cBhvr additive="base">
                                        <p:cTn id="459" dur="4000"/>
                                        <p:tgtEl>
                                          <p:spTgt spid="30"/>
                                        </p:tgtEl>
                                        <p:attrNameLst>
                                          <p:attrName>ppt_y</p:attrName>
                                        </p:attrNameLst>
                                      </p:cBhvr>
                                      <p:tavLst>
                                        <p:tav tm="0">
                                          <p:val>
                                            <p:strVal val="ppt_y"/>
                                          </p:val>
                                        </p:tav>
                                        <p:tav tm="100000">
                                          <p:val>
                                            <p:strVal val="1+ppt_h/2"/>
                                          </p:val>
                                        </p:tav>
                                      </p:tavLst>
                                    </p:anim>
                                    <p:set>
                                      <p:cBhvr>
                                        <p:cTn id="460" dur="1" fill="hold">
                                          <p:stCondLst>
                                            <p:cond delay="3999"/>
                                          </p:stCondLst>
                                        </p:cTn>
                                        <p:tgtEl>
                                          <p:spTgt spid="30"/>
                                        </p:tgtEl>
                                        <p:attrNameLst>
                                          <p:attrName>style.visibility</p:attrName>
                                        </p:attrNameLst>
                                      </p:cBhvr>
                                      <p:to>
                                        <p:strVal val="hidden"/>
                                      </p:to>
                                    </p:set>
                                  </p:childTnLst>
                                </p:cTn>
                              </p:par>
                              <p:par>
                                <p:cTn id="461" presetID="17" presetClass="entr" presetSubtype="4" fill="hold" grpId="0" nodeType="withEffect">
                                  <p:stCondLst>
                                    <p:cond delay="0"/>
                                  </p:stCondLst>
                                  <p:childTnLst>
                                    <p:set>
                                      <p:cBhvr>
                                        <p:cTn id="462" dur="1" fill="hold">
                                          <p:stCondLst>
                                            <p:cond delay="0"/>
                                          </p:stCondLst>
                                        </p:cTn>
                                        <p:tgtEl>
                                          <p:spTgt spid="29"/>
                                        </p:tgtEl>
                                        <p:attrNameLst>
                                          <p:attrName>style.visibility</p:attrName>
                                        </p:attrNameLst>
                                      </p:cBhvr>
                                      <p:to>
                                        <p:strVal val="visible"/>
                                      </p:to>
                                    </p:set>
                                    <p:anim calcmode="lin" valueType="num">
                                      <p:cBhvr>
                                        <p:cTn id="463" dur="3000" fill="hold"/>
                                        <p:tgtEl>
                                          <p:spTgt spid="29"/>
                                        </p:tgtEl>
                                        <p:attrNameLst>
                                          <p:attrName>ppt_x</p:attrName>
                                        </p:attrNameLst>
                                      </p:cBhvr>
                                      <p:tavLst>
                                        <p:tav tm="0">
                                          <p:val>
                                            <p:strVal val="#ppt_x"/>
                                          </p:val>
                                        </p:tav>
                                        <p:tav tm="100000">
                                          <p:val>
                                            <p:strVal val="#ppt_x"/>
                                          </p:val>
                                        </p:tav>
                                      </p:tavLst>
                                    </p:anim>
                                    <p:anim calcmode="lin" valueType="num">
                                      <p:cBhvr>
                                        <p:cTn id="464" dur="3000" fill="hold"/>
                                        <p:tgtEl>
                                          <p:spTgt spid="29"/>
                                        </p:tgtEl>
                                        <p:attrNameLst>
                                          <p:attrName>ppt_y</p:attrName>
                                        </p:attrNameLst>
                                      </p:cBhvr>
                                      <p:tavLst>
                                        <p:tav tm="0">
                                          <p:val>
                                            <p:strVal val="#ppt_y+#ppt_h/2"/>
                                          </p:val>
                                        </p:tav>
                                        <p:tav tm="100000">
                                          <p:val>
                                            <p:strVal val="#ppt_y"/>
                                          </p:val>
                                        </p:tav>
                                      </p:tavLst>
                                    </p:anim>
                                    <p:anim calcmode="lin" valueType="num">
                                      <p:cBhvr>
                                        <p:cTn id="465" dur="3000" fill="hold"/>
                                        <p:tgtEl>
                                          <p:spTgt spid="29"/>
                                        </p:tgtEl>
                                        <p:attrNameLst>
                                          <p:attrName>ppt_w</p:attrName>
                                        </p:attrNameLst>
                                      </p:cBhvr>
                                      <p:tavLst>
                                        <p:tav tm="0">
                                          <p:val>
                                            <p:strVal val="#ppt_w"/>
                                          </p:val>
                                        </p:tav>
                                        <p:tav tm="100000">
                                          <p:val>
                                            <p:strVal val="#ppt_w"/>
                                          </p:val>
                                        </p:tav>
                                      </p:tavLst>
                                    </p:anim>
                                    <p:anim calcmode="lin" valueType="num">
                                      <p:cBhvr>
                                        <p:cTn id="466" dur="3000" fill="hold"/>
                                        <p:tgtEl>
                                          <p:spTgt spid="29"/>
                                        </p:tgtEl>
                                        <p:attrNameLst>
                                          <p:attrName>ppt_h</p:attrName>
                                        </p:attrNameLst>
                                      </p:cBhvr>
                                      <p:tavLst>
                                        <p:tav tm="0">
                                          <p:val>
                                            <p:fltVal val="0"/>
                                          </p:val>
                                        </p:tav>
                                        <p:tav tm="100000">
                                          <p:val>
                                            <p:strVal val="#ppt_h"/>
                                          </p:val>
                                        </p:tav>
                                      </p:tavLst>
                                    </p:anim>
                                  </p:childTnLst>
                                </p:cTn>
                              </p:par>
                              <p:par>
                                <p:cTn id="467" presetID="6" presetClass="emph" presetSubtype="0" fill="hold" grpId="1" nodeType="withEffect">
                                  <p:stCondLst>
                                    <p:cond delay="0"/>
                                  </p:stCondLst>
                                  <p:childTnLst>
                                    <p:animScale>
                                      <p:cBhvr>
                                        <p:cTn id="468" dur="3000" fill="hold"/>
                                        <p:tgtEl>
                                          <p:spTgt spid="29"/>
                                        </p:tgtEl>
                                      </p:cBhvr>
                                      <p:by x="400000" y="100000"/>
                                    </p:animScale>
                                  </p:childTnLst>
                                </p:cTn>
                              </p:par>
                              <p:par>
                                <p:cTn id="469" presetID="2" presetClass="exit" presetSubtype="6" fill="hold" grpId="2" nodeType="withEffect">
                                  <p:stCondLst>
                                    <p:cond delay="0"/>
                                  </p:stCondLst>
                                  <p:childTnLst>
                                    <p:anim calcmode="lin" valueType="num">
                                      <p:cBhvr additive="base">
                                        <p:cTn id="470" dur="4000"/>
                                        <p:tgtEl>
                                          <p:spTgt spid="29"/>
                                        </p:tgtEl>
                                        <p:attrNameLst>
                                          <p:attrName>ppt_x</p:attrName>
                                        </p:attrNameLst>
                                      </p:cBhvr>
                                      <p:tavLst>
                                        <p:tav tm="0">
                                          <p:val>
                                            <p:strVal val="ppt_x"/>
                                          </p:val>
                                        </p:tav>
                                        <p:tav tm="100000">
                                          <p:val>
                                            <p:strVal val="1+ppt_w/2"/>
                                          </p:val>
                                        </p:tav>
                                      </p:tavLst>
                                    </p:anim>
                                    <p:anim calcmode="lin" valueType="num">
                                      <p:cBhvr additive="base">
                                        <p:cTn id="471" dur="4000"/>
                                        <p:tgtEl>
                                          <p:spTgt spid="29"/>
                                        </p:tgtEl>
                                        <p:attrNameLst>
                                          <p:attrName>ppt_y</p:attrName>
                                        </p:attrNameLst>
                                      </p:cBhvr>
                                      <p:tavLst>
                                        <p:tav tm="0">
                                          <p:val>
                                            <p:strVal val="ppt_y"/>
                                          </p:val>
                                        </p:tav>
                                        <p:tav tm="100000">
                                          <p:val>
                                            <p:strVal val="1+ppt_h/2"/>
                                          </p:val>
                                        </p:tav>
                                      </p:tavLst>
                                    </p:anim>
                                    <p:set>
                                      <p:cBhvr>
                                        <p:cTn id="472" dur="1" fill="hold">
                                          <p:stCondLst>
                                            <p:cond delay="3999"/>
                                          </p:stCondLst>
                                        </p:cTn>
                                        <p:tgtEl>
                                          <p:spTgt spid="29"/>
                                        </p:tgtEl>
                                        <p:attrNameLst>
                                          <p:attrName>style.visibility</p:attrName>
                                        </p:attrNameLst>
                                      </p:cBhvr>
                                      <p:to>
                                        <p:strVal val="hidden"/>
                                      </p:to>
                                    </p:set>
                                  </p:childTnLst>
                                </p:cTn>
                              </p:par>
                              <p:par>
                                <p:cTn id="473" presetID="17" presetClass="entr" presetSubtype="4" fill="hold" grpId="0" nodeType="withEffect">
                                  <p:stCondLst>
                                    <p:cond delay="0"/>
                                  </p:stCondLst>
                                  <p:childTnLst>
                                    <p:set>
                                      <p:cBhvr>
                                        <p:cTn id="474" dur="1" fill="hold">
                                          <p:stCondLst>
                                            <p:cond delay="0"/>
                                          </p:stCondLst>
                                        </p:cTn>
                                        <p:tgtEl>
                                          <p:spTgt spid="28"/>
                                        </p:tgtEl>
                                        <p:attrNameLst>
                                          <p:attrName>style.visibility</p:attrName>
                                        </p:attrNameLst>
                                      </p:cBhvr>
                                      <p:to>
                                        <p:strVal val="visible"/>
                                      </p:to>
                                    </p:set>
                                    <p:anim calcmode="lin" valueType="num">
                                      <p:cBhvr>
                                        <p:cTn id="475" dur="3000" fill="hold"/>
                                        <p:tgtEl>
                                          <p:spTgt spid="28"/>
                                        </p:tgtEl>
                                        <p:attrNameLst>
                                          <p:attrName>ppt_x</p:attrName>
                                        </p:attrNameLst>
                                      </p:cBhvr>
                                      <p:tavLst>
                                        <p:tav tm="0">
                                          <p:val>
                                            <p:strVal val="#ppt_x"/>
                                          </p:val>
                                        </p:tav>
                                        <p:tav tm="100000">
                                          <p:val>
                                            <p:strVal val="#ppt_x"/>
                                          </p:val>
                                        </p:tav>
                                      </p:tavLst>
                                    </p:anim>
                                    <p:anim calcmode="lin" valueType="num">
                                      <p:cBhvr>
                                        <p:cTn id="476" dur="3000" fill="hold"/>
                                        <p:tgtEl>
                                          <p:spTgt spid="28"/>
                                        </p:tgtEl>
                                        <p:attrNameLst>
                                          <p:attrName>ppt_y</p:attrName>
                                        </p:attrNameLst>
                                      </p:cBhvr>
                                      <p:tavLst>
                                        <p:tav tm="0">
                                          <p:val>
                                            <p:strVal val="#ppt_y+#ppt_h/2"/>
                                          </p:val>
                                        </p:tav>
                                        <p:tav tm="100000">
                                          <p:val>
                                            <p:strVal val="#ppt_y"/>
                                          </p:val>
                                        </p:tav>
                                      </p:tavLst>
                                    </p:anim>
                                    <p:anim calcmode="lin" valueType="num">
                                      <p:cBhvr>
                                        <p:cTn id="477" dur="3000" fill="hold"/>
                                        <p:tgtEl>
                                          <p:spTgt spid="28"/>
                                        </p:tgtEl>
                                        <p:attrNameLst>
                                          <p:attrName>ppt_w</p:attrName>
                                        </p:attrNameLst>
                                      </p:cBhvr>
                                      <p:tavLst>
                                        <p:tav tm="0">
                                          <p:val>
                                            <p:strVal val="#ppt_w"/>
                                          </p:val>
                                        </p:tav>
                                        <p:tav tm="100000">
                                          <p:val>
                                            <p:strVal val="#ppt_w"/>
                                          </p:val>
                                        </p:tav>
                                      </p:tavLst>
                                    </p:anim>
                                    <p:anim calcmode="lin" valueType="num">
                                      <p:cBhvr>
                                        <p:cTn id="478" dur="3000" fill="hold"/>
                                        <p:tgtEl>
                                          <p:spTgt spid="28"/>
                                        </p:tgtEl>
                                        <p:attrNameLst>
                                          <p:attrName>ppt_h</p:attrName>
                                        </p:attrNameLst>
                                      </p:cBhvr>
                                      <p:tavLst>
                                        <p:tav tm="0">
                                          <p:val>
                                            <p:fltVal val="0"/>
                                          </p:val>
                                        </p:tav>
                                        <p:tav tm="100000">
                                          <p:val>
                                            <p:strVal val="#ppt_h"/>
                                          </p:val>
                                        </p:tav>
                                      </p:tavLst>
                                    </p:anim>
                                  </p:childTnLst>
                                </p:cTn>
                              </p:par>
                              <p:par>
                                <p:cTn id="479" presetID="6" presetClass="emph" presetSubtype="0" fill="hold" grpId="1" nodeType="withEffect">
                                  <p:stCondLst>
                                    <p:cond delay="0"/>
                                  </p:stCondLst>
                                  <p:childTnLst>
                                    <p:animScale>
                                      <p:cBhvr>
                                        <p:cTn id="480" dur="3000" fill="hold"/>
                                        <p:tgtEl>
                                          <p:spTgt spid="28"/>
                                        </p:tgtEl>
                                      </p:cBhvr>
                                      <p:by x="400000" y="100000"/>
                                    </p:animScale>
                                  </p:childTnLst>
                                </p:cTn>
                              </p:par>
                              <p:par>
                                <p:cTn id="481" presetID="2" presetClass="exit" presetSubtype="6" fill="hold" grpId="2" nodeType="withEffect">
                                  <p:stCondLst>
                                    <p:cond delay="0"/>
                                  </p:stCondLst>
                                  <p:childTnLst>
                                    <p:anim calcmode="lin" valueType="num">
                                      <p:cBhvr additive="base">
                                        <p:cTn id="482" dur="4000"/>
                                        <p:tgtEl>
                                          <p:spTgt spid="28"/>
                                        </p:tgtEl>
                                        <p:attrNameLst>
                                          <p:attrName>ppt_x</p:attrName>
                                        </p:attrNameLst>
                                      </p:cBhvr>
                                      <p:tavLst>
                                        <p:tav tm="0">
                                          <p:val>
                                            <p:strVal val="ppt_x"/>
                                          </p:val>
                                        </p:tav>
                                        <p:tav tm="100000">
                                          <p:val>
                                            <p:strVal val="1+ppt_w/2"/>
                                          </p:val>
                                        </p:tav>
                                      </p:tavLst>
                                    </p:anim>
                                    <p:anim calcmode="lin" valueType="num">
                                      <p:cBhvr additive="base">
                                        <p:cTn id="483" dur="4000"/>
                                        <p:tgtEl>
                                          <p:spTgt spid="28"/>
                                        </p:tgtEl>
                                        <p:attrNameLst>
                                          <p:attrName>ppt_y</p:attrName>
                                        </p:attrNameLst>
                                      </p:cBhvr>
                                      <p:tavLst>
                                        <p:tav tm="0">
                                          <p:val>
                                            <p:strVal val="ppt_y"/>
                                          </p:val>
                                        </p:tav>
                                        <p:tav tm="100000">
                                          <p:val>
                                            <p:strVal val="1+ppt_h/2"/>
                                          </p:val>
                                        </p:tav>
                                      </p:tavLst>
                                    </p:anim>
                                    <p:set>
                                      <p:cBhvr>
                                        <p:cTn id="484" dur="1" fill="hold">
                                          <p:stCondLst>
                                            <p:cond delay="3999"/>
                                          </p:stCondLst>
                                        </p:cTn>
                                        <p:tgtEl>
                                          <p:spTgt spid="28"/>
                                        </p:tgtEl>
                                        <p:attrNameLst>
                                          <p:attrName>style.visibility</p:attrName>
                                        </p:attrNameLst>
                                      </p:cBhvr>
                                      <p:to>
                                        <p:strVal val="hidden"/>
                                      </p:to>
                                    </p:set>
                                  </p:childTnLst>
                                </p:cTn>
                              </p:par>
                              <p:par>
                                <p:cTn id="485" presetID="17" presetClass="entr" presetSubtype="4" fill="hold" grpId="0" nodeType="withEffect">
                                  <p:stCondLst>
                                    <p:cond delay="0"/>
                                  </p:stCondLst>
                                  <p:childTnLst>
                                    <p:set>
                                      <p:cBhvr>
                                        <p:cTn id="486" dur="1" fill="hold">
                                          <p:stCondLst>
                                            <p:cond delay="0"/>
                                          </p:stCondLst>
                                        </p:cTn>
                                        <p:tgtEl>
                                          <p:spTgt spid="26"/>
                                        </p:tgtEl>
                                        <p:attrNameLst>
                                          <p:attrName>style.visibility</p:attrName>
                                        </p:attrNameLst>
                                      </p:cBhvr>
                                      <p:to>
                                        <p:strVal val="visible"/>
                                      </p:to>
                                    </p:set>
                                    <p:anim calcmode="lin" valueType="num">
                                      <p:cBhvr>
                                        <p:cTn id="487" dur="3000" fill="hold"/>
                                        <p:tgtEl>
                                          <p:spTgt spid="26"/>
                                        </p:tgtEl>
                                        <p:attrNameLst>
                                          <p:attrName>ppt_x</p:attrName>
                                        </p:attrNameLst>
                                      </p:cBhvr>
                                      <p:tavLst>
                                        <p:tav tm="0">
                                          <p:val>
                                            <p:strVal val="#ppt_x"/>
                                          </p:val>
                                        </p:tav>
                                        <p:tav tm="100000">
                                          <p:val>
                                            <p:strVal val="#ppt_x"/>
                                          </p:val>
                                        </p:tav>
                                      </p:tavLst>
                                    </p:anim>
                                    <p:anim calcmode="lin" valueType="num">
                                      <p:cBhvr>
                                        <p:cTn id="488" dur="3000" fill="hold"/>
                                        <p:tgtEl>
                                          <p:spTgt spid="26"/>
                                        </p:tgtEl>
                                        <p:attrNameLst>
                                          <p:attrName>ppt_y</p:attrName>
                                        </p:attrNameLst>
                                      </p:cBhvr>
                                      <p:tavLst>
                                        <p:tav tm="0">
                                          <p:val>
                                            <p:strVal val="#ppt_y+#ppt_h/2"/>
                                          </p:val>
                                        </p:tav>
                                        <p:tav tm="100000">
                                          <p:val>
                                            <p:strVal val="#ppt_y"/>
                                          </p:val>
                                        </p:tav>
                                      </p:tavLst>
                                    </p:anim>
                                    <p:anim calcmode="lin" valueType="num">
                                      <p:cBhvr>
                                        <p:cTn id="489" dur="3000" fill="hold"/>
                                        <p:tgtEl>
                                          <p:spTgt spid="26"/>
                                        </p:tgtEl>
                                        <p:attrNameLst>
                                          <p:attrName>ppt_w</p:attrName>
                                        </p:attrNameLst>
                                      </p:cBhvr>
                                      <p:tavLst>
                                        <p:tav tm="0">
                                          <p:val>
                                            <p:strVal val="#ppt_w"/>
                                          </p:val>
                                        </p:tav>
                                        <p:tav tm="100000">
                                          <p:val>
                                            <p:strVal val="#ppt_w"/>
                                          </p:val>
                                        </p:tav>
                                      </p:tavLst>
                                    </p:anim>
                                    <p:anim calcmode="lin" valueType="num">
                                      <p:cBhvr>
                                        <p:cTn id="490" dur="3000" fill="hold"/>
                                        <p:tgtEl>
                                          <p:spTgt spid="26"/>
                                        </p:tgtEl>
                                        <p:attrNameLst>
                                          <p:attrName>ppt_h</p:attrName>
                                        </p:attrNameLst>
                                      </p:cBhvr>
                                      <p:tavLst>
                                        <p:tav tm="0">
                                          <p:val>
                                            <p:fltVal val="0"/>
                                          </p:val>
                                        </p:tav>
                                        <p:tav tm="100000">
                                          <p:val>
                                            <p:strVal val="#ppt_h"/>
                                          </p:val>
                                        </p:tav>
                                      </p:tavLst>
                                    </p:anim>
                                  </p:childTnLst>
                                </p:cTn>
                              </p:par>
                              <p:par>
                                <p:cTn id="491" presetID="6" presetClass="emph" presetSubtype="0" fill="hold" grpId="1" nodeType="withEffect">
                                  <p:stCondLst>
                                    <p:cond delay="0"/>
                                  </p:stCondLst>
                                  <p:childTnLst>
                                    <p:animScale>
                                      <p:cBhvr>
                                        <p:cTn id="492" dur="3000" fill="hold"/>
                                        <p:tgtEl>
                                          <p:spTgt spid="26"/>
                                        </p:tgtEl>
                                      </p:cBhvr>
                                      <p:by x="400000" y="100000"/>
                                    </p:animScale>
                                  </p:childTnLst>
                                </p:cTn>
                              </p:par>
                              <p:par>
                                <p:cTn id="493" presetID="2" presetClass="exit" presetSubtype="6" fill="hold" grpId="2" nodeType="withEffect">
                                  <p:stCondLst>
                                    <p:cond delay="0"/>
                                  </p:stCondLst>
                                  <p:childTnLst>
                                    <p:anim calcmode="lin" valueType="num">
                                      <p:cBhvr additive="base">
                                        <p:cTn id="494" dur="4000"/>
                                        <p:tgtEl>
                                          <p:spTgt spid="26"/>
                                        </p:tgtEl>
                                        <p:attrNameLst>
                                          <p:attrName>ppt_x</p:attrName>
                                        </p:attrNameLst>
                                      </p:cBhvr>
                                      <p:tavLst>
                                        <p:tav tm="0">
                                          <p:val>
                                            <p:strVal val="ppt_x"/>
                                          </p:val>
                                        </p:tav>
                                        <p:tav tm="100000">
                                          <p:val>
                                            <p:strVal val="1+ppt_w/2"/>
                                          </p:val>
                                        </p:tav>
                                      </p:tavLst>
                                    </p:anim>
                                    <p:anim calcmode="lin" valueType="num">
                                      <p:cBhvr additive="base">
                                        <p:cTn id="495" dur="4000"/>
                                        <p:tgtEl>
                                          <p:spTgt spid="26"/>
                                        </p:tgtEl>
                                        <p:attrNameLst>
                                          <p:attrName>ppt_y</p:attrName>
                                        </p:attrNameLst>
                                      </p:cBhvr>
                                      <p:tavLst>
                                        <p:tav tm="0">
                                          <p:val>
                                            <p:strVal val="ppt_y"/>
                                          </p:val>
                                        </p:tav>
                                        <p:tav tm="100000">
                                          <p:val>
                                            <p:strVal val="1+ppt_h/2"/>
                                          </p:val>
                                        </p:tav>
                                      </p:tavLst>
                                    </p:anim>
                                    <p:set>
                                      <p:cBhvr>
                                        <p:cTn id="496" dur="1" fill="hold">
                                          <p:stCondLst>
                                            <p:cond delay="3999"/>
                                          </p:stCondLst>
                                        </p:cTn>
                                        <p:tgtEl>
                                          <p:spTgt spid="26"/>
                                        </p:tgtEl>
                                        <p:attrNameLst>
                                          <p:attrName>style.visibility</p:attrName>
                                        </p:attrNameLst>
                                      </p:cBhvr>
                                      <p:to>
                                        <p:strVal val="hidden"/>
                                      </p:to>
                                    </p:set>
                                  </p:childTnLst>
                                </p:cTn>
                              </p:par>
                              <p:par>
                                <p:cTn id="497" presetID="17" presetClass="entr" presetSubtype="4" fill="hold" grpId="0" nodeType="withEffect">
                                  <p:stCondLst>
                                    <p:cond delay="0"/>
                                  </p:stCondLst>
                                  <p:childTnLst>
                                    <p:set>
                                      <p:cBhvr>
                                        <p:cTn id="498" dur="1" fill="hold">
                                          <p:stCondLst>
                                            <p:cond delay="0"/>
                                          </p:stCondLst>
                                        </p:cTn>
                                        <p:tgtEl>
                                          <p:spTgt spid="24"/>
                                        </p:tgtEl>
                                        <p:attrNameLst>
                                          <p:attrName>style.visibility</p:attrName>
                                        </p:attrNameLst>
                                      </p:cBhvr>
                                      <p:to>
                                        <p:strVal val="visible"/>
                                      </p:to>
                                    </p:set>
                                    <p:anim calcmode="lin" valueType="num">
                                      <p:cBhvr>
                                        <p:cTn id="499" dur="3000" fill="hold"/>
                                        <p:tgtEl>
                                          <p:spTgt spid="24"/>
                                        </p:tgtEl>
                                        <p:attrNameLst>
                                          <p:attrName>ppt_x</p:attrName>
                                        </p:attrNameLst>
                                      </p:cBhvr>
                                      <p:tavLst>
                                        <p:tav tm="0">
                                          <p:val>
                                            <p:strVal val="#ppt_x"/>
                                          </p:val>
                                        </p:tav>
                                        <p:tav tm="100000">
                                          <p:val>
                                            <p:strVal val="#ppt_x"/>
                                          </p:val>
                                        </p:tav>
                                      </p:tavLst>
                                    </p:anim>
                                    <p:anim calcmode="lin" valueType="num">
                                      <p:cBhvr>
                                        <p:cTn id="500" dur="3000" fill="hold"/>
                                        <p:tgtEl>
                                          <p:spTgt spid="24"/>
                                        </p:tgtEl>
                                        <p:attrNameLst>
                                          <p:attrName>ppt_y</p:attrName>
                                        </p:attrNameLst>
                                      </p:cBhvr>
                                      <p:tavLst>
                                        <p:tav tm="0">
                                          <p:val>
                                            <p:strVal val="#ppt_y+#ppt_h/2"/>
                                          </p:val>
                                        </p:tav>
                                        <p:tav tm="100000">
                                          <p:val>
                                            <p:strVal val="#ppt_y"/>
                                          </p:val>
                                        </p:tav>
                                      </p:tavLst>
                                    </p:anim>
                                    <p:anim calcmode="lin" valueType="num">
                                      <p:cBhvr>
                                        <p:cTn id="501" dur="3000" fill="hold"/>
                                        <p:tgtEl>
                                          <p:spTgt spid="24"/>
                                        </p:tgtEl>
                                        <p:attrNameLst>
                                          <p:attrName>ppt_w</p:attrName>
                                        </p:attrNameLst>
                                      </p:cBhvr>
                                      <p:tavLst>
                                        <p:tav tm="0">
                                          <p:val>
                                            <p:strVal val="#ppt_w"/>
                                          </p:val>
                                        </p:tav>
                                        <p:tav tm="100000">
                                          <p:val>
                                            <p:strVal val="#ppt_w"/>
                                          </p:val>
                                        </p:tav>
                                      </p:tavLst>
                                    </p:anim>
                                    <p:anim calcmode="lin" valueType="num">
                                      <p:cBhvr>
                                        <p:cTn id="502" dur="3000" fill="hold"/>
                                        <p:tgtEl>
                                          <p:spTgt spid="24"/>
                                        </p:tgtEl>
                                        <p:attrNameLst>
                                          <p:attrName>ppt_h</p:attrName>
                                        </p:attrNameLst>
                                      </p:cBhvr>
                                      <p:tavLst>
                                        <p:tav tm="0">
                                          <p:val>
                                            <p:fltVal val="0"/>
                                          </p:val>
                                        </p:tav>
                                        <p:tav tm="100000">
                                          <p:val>
                                            <p:strVal val="#ppt_h"/>
                                          </p:val>
                                        </p:tav>
                                      </p:tavLst>
                                    </p:anim>
                                  </p:childTnLst>
                                </p:cTn>
                              </p:par>
                              <p:par>
                                <p:cTn id="503" presetID="6" presetClass="emph" presetSubtype="0" fill="hold" grpId="1" nodeType="withEffect">
                                  <p:stCondLst>
                                    <p:cond delay="0"/>
                                  </p:stCondLst>
                                  <p:childTnLst>
                                    <p:animScale>
                                      <p:cBhvr>
                                        <p:cTn id="504" dur="3000" fill="hold"/>
                                        <p:tgtEl>
                                          <p:spTgt spid="24"/>
                                        </p:tgtEl>
                                      </p:cBhvr>
                                      <p:by x="400000" y="100000"/>
                                    </p:animScale>
                                  </p:childTnLst>
                                </p:cTn>
                              </p:par>
                              <p:par>
                                <p:cTn id="505" presetID="2" presetClass="exit" presetSubtype="6" fill="hold" grpId="2" nodeType="withEffect">
                                  <p:stCondLst>
                                    <p:cond delay="0"/>
                                  </p:stCondLst>
                                  <p:childTnLst>
                                    <p:anim calcmode="lin" valueType="num">
                                      <p:cBhvr additive="base">
                                        <p:cTn id="506" dur="4000"/>
                                        <p:tgtEl>
                                          <p:spTgt spid="24"/>
                                        </p:tgtEl>
                                        <p:attrNameLst>
                                          <p:attrName>ppt_x</p:attrName>
                                        </p:attrNameLst>
                                      </p:cBhvr>
                                      <p:tavLst>
                                        <p:tav tm="0">
                                          <p:val>
                                            <p:strVal val="ppt_x"/>
                                          </p:val>
                                        </p:tav>
                                        <p:tav tm="100000">
                                          <p:val>
                                            <p:strVal val="1+ppt_w/2"/>
                                          </p:val>
                                        </p:tav>
                                      </p:tavLst>
                                    </p:anim>
                                    <p:anim calcmode="lin" valueType="num">
                                      <p:cBhvr additive="base">
                                        <p:cTn id="507" dur="4000"/>
                                        <p:tgtEl>
                                          <p:spTgt spid="24"/>
                                        </p:tgtEl>
                                        <p:attrNameLst>
                                          <p:attrName>ppt_y</p:attrName>
                                        </p:attrNameLst>
                                      </p:cBhvr>
                                      <p:tavLst>
                                        <p:tav tm="0">
                                          <p:val>
                                            <p:strVal val="ppt_y"/>
                                          </p:val>
                                        </p:tav>
                                        <p:tav tm="100000">
                                          <p:val>
                                            <p:strVal val="1+ppt_h/2"/>
                                          </p:val>
                                        </p:tav>
                                      </p:tavLst>
                                    </p:anim>
                                    <p:set>
                                      <p:cBhvr>
                                        <p:cTn id="508" dur="1" fill="hold">
                                          <p:stCondLst>
                                            <p:cond delay="3999"/>
                                          </p:stCondLst>
                                        </p:cTn>
                                        <p:tgtEl>
                                          <p:spTgt spid="24"/>
                                        </p:tgtEl>
                                        <p:attrNameLst>
                                          <p:attrName>style.visibility</p:attrName>
                                        </p:attrNameLst>
                                      </p:cBhvr>
                                      <p:to>
                                        <p:strVal val="hidden"/>
                                      </p:to>
                                    </p:set>
                                  </p:childTnLst>
                                </p:cTn>
                              </p:par>
                              <p:par>
                                <p:cTn id="509" presetID="17" presetClass="entr" presetSubtype="4" fill="hold" grpId="0" nodeType="withEffect">
                                  <p:stCondLst>
                                    <p:cond delay="0"/>
                                  </p:stCondLst>
                                  <p:childTnLst>
                                    <p:set>
                                      <p:cBhvr>
                                        <p:cTn id="510" dur="1" fill="hold">
                                          <p:stCondLst>
                                            <p:cond delay="0"/>
                                          </p:stCondLst>
                                        </p:cTn>
                                        <p:tgtEl>
                                          <p:spTgt spid="23"/>
                                        </p:tgtEl>
                                        <p:attrNameLst>
                                          <p:attrName>style.visibility</p:attrName>
                                        </p:attrNameLst>
                                      </p:cBhvr>
                                      <p:to>
                                        <p:strVal val="visible"/>
                                      </p:to>
                                    </p:set>
                                    <p:anim calcmode="lin" valueType="num">
                                      <p:cBhvr>
                                        <p:cTn id="511" dur="3000" fill="hold"/>
                                        <p:tgtEl>
                                          <p:spTgt spid="23"/>
                                        </p:tgtEl>
                                        <p:attrNameLst>
                                          <p:attrName>ppt_x</p:attrName>
                                        </p:attrNameLst>
                                      </p:cBhvr>
                                      <p:tavLst>
                                        <p:tav tm="0">
                                          <p:val>
                                            <p:strVal val="#ppt_x"/>
                                          </p:val>
                                        </p:tav>
                                        <p:tav tm="100000">
                                          <p:val>
                                            <p:strVal val="#ppt_x"/>
                                          </p:val>
                                        </p:tav>
                                      </p:tavLst>
                                    </p:anim>
                                    <p:anim calcmode="lin" valueType="num">
                                      <p:cBhvr>
                                        <p:cTn id="512" dur="3000" fill="hold"/>
                                        <p:tgtEl>
                                          <p:spTgt spid="23"/>
                                        </p:tgtEl>
                                        <p:attrNameLst>
                                          <p:attrName>ppt_y</p:attrName>
                                        </p:attrNameLst>
                                      </p:cBhvr>
                                      <p:tavLst>
                                        <p:tav tm="0">
                                          <p:val>
                                            <p:strVal val="#ppt_y+#ppt_h/2"/>
                                          </p:val>
                                        </p:tav>
                                        <p:tav tm="100000">
                                          <p:val>
                                            <p:strVal val="#ppt_y"/>
                                          </p:val>
                                        </p:tav>
                                      </p:tavLst>
                                    </p:anim>
                                    <p:anim calcmode="lin" valueType="num">
                                      <p:cBhvr>
                                        <p:cTn id="513" dur="3000" fill="hold"/>
                                        <p:tgtEl>
                                          <p:spTgt spid="23"/>
                                        </p:tgtEl>
                                        <p:attrNameLst>
                                          <p:attrName>ppt_w</p:attrName>
                                        </p:attrNameLst>
                                      </p:cBhvr>
                                      <p:tavLst>
                                        <p:tav tm="0">
                                          <p:val>
                                            <p:strVal val="#ppt_w"/>
                                          </p:val>
                                        </p:tav>
                                        <p:tav tm="100000">
                                          <p:val>
                                            <p:strVal val="#ppt_w"/>
                                          </p:val>
                                        </p:tav>
                                      </p:tavLst>
                                    </p:anim>
                                    <p:anim calcmode="lin" valueType="num">
                                      <p:cBhvr>
                                        <p:cTn id="514" dur="3000" fill="hold"/>
                                        <p:tgtEl>
                                          <p:spTgt spid="23"/>
                                        </p:tgtEl>
                                        <p:attrNameLst>
                                          <p:attrName>ppt_h</p:attrName>
                                        </p:attrNameLst>
                                      </p:cBhvr>
                                      <p:tavLst>
                                        <p:tav tm="0">
                                          <p:val>
                                            <p:fltVal val="0"/>
                                          </p:val>
                                        </p:tav>
                                        <p:tav tm="100000">
                                          <p:val>
                                            <p:strVal val="#ppt_h"/>
                                          </p:val>
                                        </p:tav>
                                      </p:tavLst>
                                    </p:anim>
                                  </p:childTnLst>
                                </p:cTn>
                              </p:par>
                              <p:par>
                                <p:cTn id="515" presetID="6" presetClass="emph" presetSubtype="0" fill="hold" grpId="1" nodeType="withEffect">
                                  <p:stCondLst>
                                    <p:cond delay="0"/>
                                  </p:stCondLst>
                                  <p:childTnLst>
                                    <p:animScale>
                                      <p:cBhvr>
                                        <p:cTn id="516" dur="3000" fill="hold"/>
                                        <p:tgtEl>
                                          <p:spTgt spid="23"/>
                                        </p:tgtEl>
                                      </p:cBhvr>
                                      <p:by x="400000" y="100000"/>
                                    </p:animScale>
                                  </p:childTnLst>
                                </p:cTn>
                              </p:par>
                              <p:par>
                                <p:cTn id="517" presetID="2" presetClass="exit" presetSubtype="6" fill="hold" grpId="2" nodeType="withEffect">
                                  <p:stCondLst>
                                    <p:cond delay="0"/>
                                  </p:stCondLst>
                                  <p:childTnLst>
                                    <p:anim calcmode="lin" valueType="num">
                                      <p:cBhvr additive="base">
                                        <p:cTn id="518" dur="4000"/>
                                        <p:tgtEl>
                                          <p:spTgt spid="23"/>
                                        </p:tgtEl>
                                        <p:attrNameLst>
                                          <p:attrName>ppt_x</p:attrName>
                                        </p:attrNameLst>
                                      </p:cBhvr>
                                      <p:tavLst>
                                        <p:tav tm="0">
                                          <p:val>
                                            <p:strVal val="ppt_x"/>
                                          </p:val>
                                        </p:tav>
                                        <p:tav tm="100000">
                                          <p:val>
                                            <p:strVal val="1+ppt_w/2"/>
                                          </p:val>
                                        </p:tav>
                                      </p:tavLst>
                                    </p:anim>
                                    <p:anim calcmode="lin" valueType="num">
                                      <p:cBhvr additive="base">
                                        <p:cTn id="519" dur="4000"/>
                                        <p:tgtEl>
                                          <p:spTgt spid="23"/>
                                        </p:tgtEl>
                                        <p:attrNameLst>
                                          <p:attrName>ppt_y</p:attrName>
                                        </p:attrNameLst>
                                      </p:cBhvr>
                                      <p:tavLst>
                                        <p:tav tm="0">
                                          <p:val>
                                            <p:strVal val="ppt_y"/>
                                          </p:val>
                                        </p:tav>
                                        <p:tav tm="100000">
                                          <p:val>
                                            <p:strVal val="1+ppt_h/2"/>
                                          </p:val>
                                        </p:tav>
                                      </p:tavLst>
                                    </p:anim>
                                    <p:set>
                                      <p:cBhvr>
                                        <p:cTn id="520" dur="1" fill="hold">
                                          <p:stCondLst>
                                            <p:cond delay="3999"/>
                                          </p:stCondLst>
                                        </p:cTn>
                                        <p:tgtEl>
                                          <p:spTgt spid="23"/>
                                        </p:tgtEl>
                                        <p:attrNameLst>
                                          <p:attrName>style.visibility</p:attrName>
                                        </p:attrNameLst>
                                      </p:cBhvr>
                                      <p:to>
                                        <p:strVal val="hidden"/>
                                      </p:to>
                                    </p:set>
                                  </p:childTnLst>
                                </p:cTn>
                              </p:par>
                              <p:par>
                                <p:cTn id="521" presetID="17" presetClass="entr" presetSubtype="4" fill="hold" grpId="0" nodeType="withEffect">
                                  <p:stCondLst>
                                    <p:cond delay="0"/>
                                  </p:stCondLst>
                                  <p:childTnLst>
                                    <p:set>
                                      <p:cBhvr>
                                        <p:cTn id="522" dur="1" fill="hold">
                                          <p:stCondLst>
                                            <p:cond delay="0"/>
                                          </p:stCondLst>
                                        </p:cTn>
                                        <p:tgtEl>
                                          <p:spTgt spid="22"/>
                                        </p:tgtEl>
                                        <p:attrNameLst>
                                          <p:attrName>style.visibility</p:attrName>
                                        </p:attrNameLst>
                                      </p:cBhvr>
                                      <p:to>
                                        <p:strVal val="visible"/>
                                      </p:to>
                                    </p:set>
                                    <p:anim calcmode="lin" valueType="num">
                                      <p:cBhvr>
                                        <p:cTn id="523" dur="3000" fill="hold"/>
                                        <p:tgtEl>
                                          <p:spTgt spid="22"/>
                                        </p:tgtEl>
                                        <p:attrNameLst>
                                          <p:attrName>ppt_x</p:attrName>
                                        </p:attrNameLst>
                                      </p:cBhvr>
                                      <p:tavLst>
                                        <p:tav tm="0">
                                          <p:val>
                                            <p:strVal val="#ppt_x"/>
                                          </p:val>
                                        </p:tav>
                                        <p:tav tm="100000">
                                          <p:val>
                                            <p:strVal val="#ppt_x"/>
                                          </p:val>
                                        </p:tav>
                                      </p:tavLst>
                                    </p:anim>
                                    <p:anim calcmode="lin" valueType="num">
                                      <p:cBhvr>
                                        <p:cTn id="524" dur="3000" fill="hold"/>
                                        <p:tgtEl>
                                          <p:spTgt spid="22"/>
                                        </p:tgtEl>
                                        <p:attrNameLst>
                                          <p:attrName>ppt_y</p:attrName>
                                        </p:attrNameLst>
                                      </p:cBhvr>
                                      <p:tavLst>
                                        <p:tav tm="0">
                                          <p:val>
                                            <p:strVal val="#ppt_y+#ppt_h/2"/>
                                          </p:val>
                                        </p:tav>
                                        <p:tav tm="100000">
                                          <p:val>
                                            <p:strVal val="#ppt_y"/>
                                          </p:val>
                                        </p:tav>
                                      </p:tavLst>
                                    </p:anim>
                                    <p:anim calcmode="lin" valueType="num">
                                      <p:cBhvr>
                                        <p:cTn id="525" dur="3000" fill="hold"/>
                                        <p:tgtEl>
                                          <p:spTgt spid="22"/>
                                        </p:tgtEl>
                                        <p:attrNameLst>
                                          <p:attrName>ppt_w</p:attrName>
                                        </p:attrNameLst>
                                      </p:cBhvr>
                                      <p:tavLst>
                                        <p:tav tm="0">
                                          <p:val>
                                            <p:strVal val="#ppt_w"/>
                                          </p:val>
                                        </p:tav>
                                        <p:tav tm="100000">
                                          <p:val>
                                            <p:strVal val="#ppt_w"/>
                                          </p:val>
                                        </p:tav>
                                      </p:tavLst>
                                    </p:anim>
                                    <p:anim calcmode="lin" valueType="num">
                                      <p:cBhvr>
                                        <p:cTn id="526" dur="3000" fill="hold"/>
                                        <p:tgtEl>
                                          <p:spTgt spid="22"/>
                                        </p:tgtEl>
                                        <p:attrNameLst>
                                          <p:attrName>ppt_h</p:attrName>
                                        </p:attrNameLst>
                                      </p:cBhvr>
                                      <p:tavLst>
                                        <p:tav tm="0">
                                          <p:val>
                                            <p:fltVal val="0"/>
                                          </p:val>
                                        </p:tav>
                                        <p:tav tm="100000">
                                          <p:val>
                                            <p:strVal val="#ppt_h"/>
                                          </p:val>
                                        </p:tav>
                                      </p:tavLst>
                                    </p:anim>
                                  </p:childTnLst>
                                </p:cTn>
                              </p:par>
                              <p:par>
                                <p:cTn id="527" presetID="6" presetClass="emph" presetSubtype="0" fill="hold" grpId="1" nodeType="withEffect">
                                  <p:stCondLst>
                                    <p:cond delay="0"/>
                                  </p:stCondLst>
                                  <p:childTnLst>
                                    <p:animScale>
                                      <p:cBhvr>
                                        <p:cTn id="528" dur="3000" fill="hold"/>
                                        <p:tgtEl>
                                          <p:spTgt spid="22"/>
                                        </p:tgtEl>
                                      </p:cBhvr>
                                      <p:by x="400000" y="100000"/>
                                    </p:animScale>
                                  </p:childTnLst>
                                </p:cTn>
                              </p:par>
                              <p:par>
                                <p:cTn id="529" presetID="2" presetClass="exit" presetSubtype="6" fill="hold" grpId="2" nodeType="withEffect">
                                  <p:stCondLst>
                                    <p:cond delay="0"/>
                                  </p:stCondLst>
                                  <p:childTnLst>
                                    <p:anim calcmode="lin" valueType="num">
                                      <p:cBhvr additive="base">
                                        <p:cTn id="530" dur="4000"/>
                                        <p:tgtEl>
                                          <p:spTgt spid="22"/>
                                        </p:tgtEl>
                                        <p:attrNameLst>
                                          <p:attrName>ppt_x</p:attrName>
                                        </p:attrNameLst>
                                      </p:cBhvr>
                                      <p:tavLst>
                                        <p:tav tm="0">
                                          <p:val>
                                            <p:strVal val="ppt_x"/>
                                          </p:val>
                                        </p:tav>
                                        <p:tav tm="100000">
                                          <p:val>
                                            <p:strVal val="1+ppt_w/2"/>
                                          </p:val>
                                        </p:tav>
                                      </p:tavLst>
                                    </p:anim>
                                    <p:anim calcmode="lin" valueType="num">
                                      <p:cBhvr additive="base">
                                        <p:cTn id="531" dur="4000"/>
                                        <p:tgtEl>
                                          <p:spTgt spid="22"/>
                                        </p:tgtEl>
                                        <p:attrNameLst>
                                          <p:attrName>ppt_y</p:attrName>
                                        </p:attrNameLst>
                                      </p:cBhvr>
                                      <p:tavLst>
                                        <p:tav tm="0">
                                          <p:val>
                                            <p:strVal val="ppt_y"/>
                                          </p:val>
                                        </p:tav>
                                        <p:tav tm="100000">
                                          <p:val>
                                            <p:strVal val="1+ppt_h/2"/>
                                          </p:val>
                                        </p:tav>
                                      </p:tavLst>
                                    </p:anim>
                                    <p:set>
                                      <p:cBhvr>
                                        <p:cTn id="532" dur="1" fill="hold">
                                          <p:stCondLst>
                                            <p:cond delay="3999"/>
                                          </p:stCondLst>
                                        </p:cTn>
                                        <p:tgtEl>
                                          <p:spTgt spid="22"/>
                                        </p:tgtEl>
                                        <p:attrNameLst>
                                          <p:attrName>style.visibility</p:attrName>
                                        </p:attrNameLst>
                                      </p:cBhvr>
                                      <p:to>
                                        <p:strVal val="hidden"/>
                                      </p:to>
                                    </p:set>
                                  </p:childTnLst>
                                </p:cTn>
                              </p:par>
                              <p:par>
                                <p:cTn id="533" presetID="17" presetClass="entr" presetSubtype="4" fill="hold" grpId="0" nodeType="withEffect">
                                  <p:stCondLst>
                                    <p:cond delay="0"/>
                                  </p:stCondLst>
                                  <p:childTnLst>
                                    <p:set>
                                      <p:cBhvr>
                                        <p:cTn id="534" dur="1" fill="hold">
                                          <p:stCondLst>
                                            <p:cond delay="0"/>
                                          </p:stCondLst>
                                        </p:cTn>
                                        <p:tgtEl>
                                          <p:spTgt spid="21"/>
                                        </p:tgtEl>
                                        <p:attrNameLst>
                                          <p:attrName>style.visibility</p:attrName>
                                        </p:attrNameLst>
                                      </p:cBhvr>
                                      <p:to>
                                        <p:strVal val="visible"/>
                                      </p:to>
                                    </p:set>
                                    <p:anim calcmode="lin" valueType="num">
                                      <p:cBhvr>
                                        <p:cTn id="535" dur="3000" fill="hold"/>
                                        <p:tgtEl>
                                          <p:spTgt spid="21"/>
                                        </p:tgtEl>
                                        <p:attrNameLst>
                                          <p:attrName>ppt_x</p:attrName>
                                        </p:attrNameLst>
                                      </p:cBhvr>
                                      <p:tavLst>
                                        <p:tav tm="0">
                                          <p:val>
                                            <p:strVal val="#ppt_x"/>
                                          </p:val>
                                        </p:tav>
                                        <p:tav tm="100000">
                                          <p:val>
                                            <p:strVal val="#ppt_x"/>
                                          </p:val>
                                        </p:tav>
                                      </p:tavLst>
                                    </p:anim>
                                    <p:anim calcmode="lin" valueType="num">
                                      <p:cBhvr>
                                        <p:cTn id="536" dur="3000" fill="hold"/>
                                        <p:tgtEl>
                                          <p:spTgt spid="21"/>
                                        </p:tgtEl>
                                        <p:attrNameLst>
                                          <p:attrName>ppt_y</p:attrName>
                                        </p:attrNameLst>
                                      </p:cBhvr>
                                      <p:tavLst>
                                        <p:tav tm="0">
                                          <p:val>
                                            <p:strVal val="#ppt_y+#ppt_h/2"/>
                                          </p:val>
                                        </p:tav>
                                        <p:tav tm="100000">
                                          <p:val>
                                            <p:strVal val="#ppt_y"/>
                                          </p:val>
                                        </p:tav>
                                      </p:tavLst>
                                    </p:anim>
                                    <p:anim calcmode="lin" valueType="num">
                                      <p:cBhvr>
                                        <p:cTn id="537" dur="3000" fill="hold"/>
                                        <p:tgtEl>
                                          <p:spTgt spid="21"/>
                                        </p:tgtEl>
                                        <p:attrNameLst>
                                          <p:attrName>ppt_w</p:attrName>
                                        </p:attrNameLst>
                                      </p:cBhvr>
                                      <p:tavLst>
                                        <p:tav tm="0">
                                          <p:val>
                                            <p:strVal val="#ppt_w"/>
                                          </p:val>
                                        </p:tav>
                                        <p:tav tm="100000">
                                          <p:val>
                                            <p:strVal val="#ppt_w"/>
                                          </p:val>
                                        </p:tav>
                                      </p:tavLst>
                                    </p:anim>
                                    <p:anim calcmode="lin" valueType="num">
                                      <p:cBhvr>
                                        <p:cTn id="538" dur="3000" fill="hold"/>
                                        <p:tgtEl>
                                          <p:spTgt spid="21"/>
                                        </p:tgtEl>
                                        <p:attrNameLst>
                                          <p:attrName>ppt_h</p:attrName>
                                        </p:attrNameLst>
                                      </p:cBhvr>
                                      <p:tavLst>
                                        <p:tav tm="0">
                                          <p:val>
                                            <p:fltVal val="0"/>
                                          </p:val>
                                        </p:tav>
                                        <p:tav tm="100000">
                                          <p:val>
                                            <p:strVal val="#ppt_h"/>
                                          </p:val>
                                        </p:tav>
                                      </p:tavLst>
                                    </p:anim>
                                  </p:childTnLst>
                                </p:cTn>
                              </p:par>
                              <p:par>
                                <p:cTn id="539" presetID="6" presetClass="emph" presetSubtype="0" fill="hold" grpId="1" nodeType="withEffect">
                                  <p:stCondLst>
                                    <p:cond delay="0"/>
                                  </p:stCondLst>
                                  <p:childTnLst>
                                    <p:animScale>
                                      <p:cBhvr>
                                        <p:cTn id="540" dur="3000" fill="hold"/>
                                        <p:tgtEl>
                                          <p:spTgt spid="21"/>
                                        </p:tgtEl>
                                      </p:cBhvr>
                                      <p:by x="400000" y="100000"/>
                                    </p:animScale>
                                  </p:childTnLst>
                                </p:cTn>
                              </p:par>
                              <p:par>
                                <p:cTn id="541" presetID="2" presetClass="exit" presetSubtype="6" fill="hold" grpId="2" nodeType="withEffect">
                                  <p:stCondLst>
                                    <p:cond delay="0"/>
                                  </p:stCondLst>
                                  <p:childTnLst>
                                    <p:anim calcmode="lin" valueType="num">
                                      <p:cBhvr additive="base">
                                        <p:cTn id="542" dur="4000"/>
                                        <p:tgtEl>
                                          <p:spTgt spid="21"/>
                                        </p:tgtEl>
                                        <p:attrNameLst>
                                          <p:attrName>ppt_x</p:attrName>
                                        </p:attrNameLst>
                                      </p:cBhvr>
                                      <p:tavLst>
                                        <p:tav tm="0">
                                          <p:val>
                                            <p:strVal val="ppt_x"/>
                                          </p:val>
                                        </p:tav>
                                        <p:tav tm="100000">
                                          <p:val>
                                            <p:strVal val="1+ppt_w/2"/>
                                          </p:val>
                                        </p:tav>
                                      </p:tavLst>
                                    </p:anim>
                                    <p:anim calcmode="lin" valueType="num">
                                      <p:cBhvr additive="base">
                                        <p:cTn id="543" dur="4000"/>
                                        <p:tgtEl>
                                          <p:spTgt spid="21"/>
                                        </p:tgtEl>
                                        <p:attrNameLst>
                                          <p:attrName>ppt_y</p:attrName>
                                        </p:attrNameLst>
                                      </p:cBhvr>
                                      <p:tavLst>
                                        <p:tav tm="0">
                                          <p:val>
                                            <p:strVal val="ppt_y"/>
                                          </p:val>
                                        </p:tav>
                                        <p:tav tm="100000">
                                          <p:val>
                                            <p:strVal val="1+ppt_h/2"/>
                                          </p:val>
                                        </p:tav>
                                      </p:tavLst>
                                    </p:anim>
                                    <p:set>
                                      <p:cBhvr>
                                        <p:cTn id="544" dur="1" fill="hold">
                                          <p:stCondLst>
                                            <p:cond delay="3999"/>
                                          </p:stCondLst>
                                        </p:cTn>
                                        <p:tgtEl>
                                          <p:spTgt spid="21"/>
                                        </p:tgtEl>
                                        <p:attrNameLst>
                                          <p:attrName>style.visibility</p:attrName>
                                        </p:attrNameLst>
                                      </p:cBhvr>
                                      <p:to>
                                        <p:strVal val="hidden"/>
                                      </p:to>
                                    </p:set>
                                  </p:childTnLst>
                                </p:cTn>
                              </p:par>
                              <p:par>
                                <p:cTn id="545" presetID="17" presetClass="entr" presetSubtype="4" fill="hold" grpId="0" nodeType="withEffect">
                                  <p:stCondLst>
                                    <p:cond delay="0"/>
                                  </p:stCondLst>
                                  <p:childTnLst>
                                    <p:set>
                                      <p:cBhvr>
                                        <p:cTn id="546" dur="1" fill="hold">
                                          <p:stCondLst>
                                            <p:cond delay="0"/>
                                          </p:stCondLst>
                                        </p:cTn>
                                        <p:tgtEl>
                                          <p:spTgt spid="20"/>
                                        </p:tgtEl>
                                        <p:attrNameLst>
                                          <p:attrName>style.visibility</p:attrName>
                                        </p:attrNameLst>
                                      </p:cBhvr>
                                      <p:to>
                                        <p:strVal val="visible"/>
                                      </p:to>
                                    </p:set>
                                    <p:anim calcmode="lin" valueType="num">
                                      <p:cBhvr>
                                        <p:cTn id="547" dur="3000" fill="hold"/>
                                        <p:tgtEl>
                                          <p:spTgt spid="20"/>
                                        </p:tgtEl>
                                        <p:attrNameLst>
                                          <p:attrName>ppt_x</p:attrName>
                                        </p:attrNameLst>
                                      </p:cBhvr>
                                      <p:tavLst>
                                        <p:tav tm="0">
                                          <p:val>
                                            <p:strVal val="#ppt_x"/>
                                          </p:val>
                                        </p:tav>
                                        <p:tav tm="100000">
                                          <p:val>
                                            <p:strVal val="#ppt_x"/>
                                          </p:val>
                                        </p:tav>
                                      </p:tavLst>
                                    </p:anim>
                                    <p:anim calcmode="lin" valueType="num">
                                      <p:cBhvr>
                                        <p:cTn id="548" dur="3000" fill="hold"/>
                                        <p:tgtEl>
                                          <p:spTgt spid="20"/>
                                        </p:tgtEl>
                                        <p:attrNameLst>
                                          <p:attrName>ppt_y</p:attrName>
                                        </p:attrNameLst>
                                      </p:cBhvr>
                                      <p:tavLst>
                                        <p:tav tm="0">
                                          <p:val>
                                            <p:strVal val="#ppt_y+#ppt_h/2"/>
                                          </p:val>
                                        </p:tav>
                                        <p:tav tm="100000">
                                          <p:val>
                                            <p:strVal val="#ppt_y"/>
                                          </p:val>
                                        </p:tav>
                                      </p:tavLst>
                                    </p:anim>
                                    <p:anim calcmode="lin" valueType="num">
                                      <p:cBhvr>
                                        <p:cTn id="549" dur="3000" fill="hold"/>
                                        <p:tgtEl>
                                          <p:spTgt spid="20"/>
                                        </p:tgtEl>
                                        <p:attrNameLst>
                                          <p:attrName>ppt_w</p:attrName>
                                        </p:attrNameLst>
                                      </p:cBhvr>
                                      <p:tavLst>
                                        <p:tav tm="0">
                                          <p:val>
                                            <p:strVal val="#ppt_w"/>
                                          </p:val>
                                        </p:tav>
                                        <p:tav tm="100000">
                                          <p:val>
                                            <p:strVal val="#ppt_w"/>
                                          </p:val>
                                        </p:tav>
                                      </p:tavLst>
                                    </p:anim>
                                    <p:anim calcmode="lin" valueType="num">
                                      <p:cBhvr>
                                        <p:cTn id="550" dur="3000" fill="hold"/>
                                        <p:tgtEl>
                                          <p:spTgt spid="20"/>
                                        </p:tgtEl>
                                        <p:attrNameLst>
                                          <p:attrName>ppt_h</p:attrName>
                                        </p:attrNameLst>
                                      </p:cBhvr>
                                      <p:tavLst>
                                        <p:tav tm="0">
                                          <p:val>
                                            <p:fltVal val="0"/>
                                          </p:val>
                                        </p:tav>
                                        <p:tav tm="100000">
                                          <p:val>
                                            <p:strVal val="#ppt_h"/>
                                          </p:val>
                                        </p:tav>
                                      </p:tavLst>
                                    </p:anim>
                                  </p:childTnLst>
                                </p:cTn>
                              </p:par>
                              <p:par>
                                <p:cTn id="551" presetID="6" presetClass="emph" presetSubtype="0" fill="hold" grpId="1" nodeType="withEffect">
                                  <p:stCondLst>
                                    <p:cond delay="0"/>
                                  </p:stCondLst>
                                  <p:childTnLst>
                                    <p:animScale>
                                      <p:cBhvr>
                                        <p:cTn id="552" dur="3000" fill="hold"/>
                                        <p:tgtEl>
                                          <p:spTgt spid="20"/>
                                        </p:tgtEl>
                                      </p:cBhvr>
                                      <p:by x="400000" y="100000"/>
                                    </p:animScale>
                                  </p:childTnLst>
                                </p:cTn>
                              </p:par>
                              <p:par>
                                <p:cTn id="553" presetID="2" presetClass="exit" presetSubtype="6" fill="hold" grpId="2" nodeType="withEffect">
                                  <p:stCondLst>
                                    <p:cond delay="0"/>
                                  </p:stCondLst>
                                  <p:childTnLst>
                                    <p:anim calcmode="lin" valueType="num">
                                      <p:cBhvr additive="base">
                                        <p:cTn id="554" dur="4000"/>
                                        <p:tgtEl>
                                          <p:spTgt spid="20"/>
                                        </p:tgtEl>
                                        <p:attrNameLst>
                                          <p:attrName>ppt_x</p:attrName>
                                        </p:attrNameLst>
                                      </p:cBhvr>
                                      <p:tavLst>
                                        <p:tav tm="0">
                                          <p:val>
                                            <p:strVal val="ppt_x"/>
                                          </p:val>
                                        </p:tav>
                                        <p:tav tm="100000">
                                          <p:val>
                                            <p:strVal val="1+ppt_w/2"/>
                                          </p:val>
                                        </p:tav>
                                      </p:tavLst>
                                    </p:anim>
                                    <p:anim calcmode="lin" valueType="num">
                                      <p:cBhvr additive="base">
                                        <p:cTn id="555" dur="4000"/>
                                        <p:tgtEl>
                                          <p:spTgt spid="20"/>
                                        </p:tgtEl>
                                        <p:attrNameLst>
                                          <p:attrName>ppt_y</p:attrName>
                                        </p:attrNameLst>
                                      </p:cBhvr>
                                      <p:tavLst>
                                        <p:tav tm="0">
                                          <p:val>
                                            <p:strVal val="ppt_y"/>
                                          </p:val>
                                        </p:tav>
                                        <p:tav tm="100000">
                                          <p:val>
                                            <p:strVal val="1+ppt_h/2"/>
                                          </p:val>
                                        </p:tav>
                                      </p:tavLst>
                                    </p:anim>
                                    <p:set>
                                      <p:cBhvr>
                                        <p:cTn id="556" dur="1" fill="hold">
                                          <p:stCondLst>
                                            <p:cond delay="3999"/>
                                          </p:stCondLst>
                                        </p:cTn>
                                        <p:tgtEl>
                                          <p:spTgt spid="20"/>
                                        </p:tgtEl>
                                        <p:attrNameLst>
                                          <p:attrName>style.visibility</p:attrName>
                                        </p:attrNameLst>
                                      </p:cBhvr>
                                      <p:to>
                                        <p:strVal val="hidden"/>
                                      </p:to>
                                    </p:set>
                                  </p:childTnLst>
                                </p:cTn>
                              </p:par>
                              <p:par>
                                <p:cTn id="557" presetID="17" presetClass="entr" presetSubtype="4" fill="hold" grpId="0" nodeType="withEffect">
                                  <p:stCondLst>
                                    <p:cond delay="0"/>
                                  </p:stCondLst>
                                  <p:childTnLst>
                                    <p:set>
                                      <p:cBhvr>
                                        <p:cTn id="558" dur="1" fill="hold">
                                          <p:stCondLst>
                                            <p:cond delay="0"/>
                                          </p:stCondLst>
                                        </p:cTn>
                                        <p:tgtEl>
                                          <p:spTgt spid="19"/>
                                        </p:tgtEl>
                                        <p:attrNameLst>
                                          <p:attrName>style.visibility</p:attrName>
                                        </p:attrNameLst>
                                      </p:cBhvr>
                                      <p:to>
                                        <p:strVal val="visible"/>
                                      </p:to>
                                    </p:set>
                                    <p:anim calcmode="lin" valueType="num">
                                      <p:cBhvr>
                                        <p:cTn id="559" dur="3000" fill="hold"/>
                                        <p:tgtEl>
                                          <p:spTgt spid="19"/>
                                        </p:tgtEl>
                                        <p:attrNameLst>
                                          <p:attrName>ppt_x</p:attrName>
                                        </p:attrNameLst>
                                      </p:cBhvr>
                                      <p:tavLst>
                                        <p:tav tm="0">
                                          <p:val>
                                            <p:strVal val="#ppt_x"/>
                                          </p:val>
                                        </p:tav>
                                        <p:tav tm="100000">
                                          <p:val>
                                            <p:strVal val="#ppt_x"/>
                                          </p:val>
                                        </p:tav>
                                      </p:tavLst>
                                    </p:anim>
                                    <p:anim calcmode="lin" valueType="num">
                                      <p:cBhvr>
                                        <p:cTn id="560" dur="3000" fill="hold"/>
                                        <p:tgtEl>
                                          <p:spTgt spid="19"/>
                                        </p:tgtEl>
                                        <p:attrNameLst>
                                          <p:attrName>ppt_y</p:attrName>
                                        </p:attrNameLst>
                                      </p:cBhvr>
                                      <p:tavLst>
                                        <p:tav tm="0">
                                          <p:val>
                                            <p:strVal val="#ppt_y+#ppt_h/2"/>
                                          </p:val>
                                        </p:tav>
                                        <p:tav tm="100000">
                                          <p:val>
                                            <p:strVal val="#ppt_y"/>
                                          </p:val>
                                        </p:tav>
                                      </p:tavLst>
                                    </p:anim>
                                    <p:anim calcmode="lin" valueType="num">
                                      <p:cBhvr>
                                        <p:cTn id="561" dur="3000" fill="hold"/>
                                        <p:tgtEl>
                                          <p:spTgt spid="19"/>
                                        </p:tgtEl>
                                        <p:attrNameLst>
                                          <p:attrName>ppt_w</p:attrName>
                                        </p:attrNameLst>
                                      </p:cBhvr>
                                      <p:tavLst>
                                        <p:tav tm="0">
                                          <p:val>
                                            <p:strVal val="#ppt_w"/>
                                          </p:val>
                                        </p:tav>
                                        <p:tav tm="100000">
                                          <p:val>
                                            <p:strVal val="#ppt_w"/>
                                          </p:val>
                                        </p:tav>
                                      </p:tavLst>
                                    </p:anim>
                                    <p:anim calcmode="lin" valueType="num">
                                      <p:cBhvr>
                                        <p:cTn id="562" dur="3000" fill="hold"/>
                                        <p:tgtEl>
                                          <p:spTgt spid="19"/>
                                        </p:tgtEl>
                                        <p:attrNameLst>
                                          <p:attrName>ppt_h</p:attrName>
                                        </p:attrNameLst>
                                      </p:cBhvr>
                                      <p:tavLst>
                                        <p:tav tm="0">
                                          <p:val>
                                            <p:fltVal val="0"/>
                                          </p:val>
                                        </p:tav>
                                        <p:tav tm="100000">
                                          <p:val>
                                            <p:strVal val="#ppt_h"/>
                                          </p:val>
                                        </p:tav>
                                      </p:tavLst>
                                    </p:anim>
                                  </p:childTnLst>
                                </p:cTn>
                              </p:par>
                              <p:par>
                                <p:cTn id="563" presetID="6" presetClass="emph" presetSubtype="0" fill="hold" grpId="1" nodeType="withEffect">
                                  <p:stCondLst>
                                    <p:cond delay="0"/>
                                  </p:stCondLst>
                                  <p:childTnLst>
                                    <p:animScale>
                                      <p:cBhvr>
                                        <p:cTn id="564" dur="3000" fill="hold"/>
                                        <p:tgtEl>
                                          <p:spTgt spid="19"/>
                                        </p:tgtEl>
                                      </p:cBhvr>
                                      <p:by x="400000" y="100000"/>
                                    </p:animScale>
                                  </p:childTnLst>
                                </p:cTn>
                              </p:par>
                              <p:par>
                                <p:cTn id="565" presetID="2" presetClass="exit" presetSubtype="6" fill="hold" grpId="2" nodeType="withEffect">
                                  <p:stCondLst>
                                    <p:cond delay="0"/>
                                  </p:stCondLst>
                                  <p:childTnLst>
                                    <p:anim calcmode="lin" valueType="num">
                                      <p:cBhvr additive="base">
                                        <p:cTn id="566" dur="4000"/>
                                        <p:tgtEl>
                                          <p:spTgt spid="19"/>
                                        </p:tgtEl>
                                        <p:attrNameLst>
                                          <p:attrName>ppt_x</p:attrName>
                                        </p:attrNameLst>
                                      </p:cBhvr>
                                      <p:tavLst>
                                        <p:tav tm="0">
                                          <p:val>
                                            <p:strVal val="ppt_x"/>
                                          </p:val>
                                        </p:tav>
                                        <p:tav tm="100000">
                                          <p:val>
                                            <p:strVal val="1+ppt_w/2"/>
                                          </p:val>
                                        </p:tav>
                                      </p:tavLst>
                                    </p:anim>
                                    <p:anim calcmode="lin" valueType="num">
                                      <p:cBhvr additive="base">
                                        <p:cTn id="567" dur="4000"/>
                                        <p:tgtEl>
                                          <p:spTgt spid="19"/>
                                        </p:tgtEl>
                                        <p:attrNameLst>
                                          <p:attrName>ppt_y</p:attrName>
                                        </p:attrNameLst>
                                      </p:cBhvr>
                                      <p:tavLst>
                                        <p:tav tm="0">
                                          <p:val>
                                            <p:strVal val="ppt_y"/>
                                          </p:val>
                                        </p:tav>
                                        <p:tav tm="100000">
                                          <p:val>
                                            <p:strVal val="1+ppt_h/2"/>
                                          </p:val>
                                        </p:tav>
                                      </p:tavLst>
                                    </p:anim>
                                    <p:set>
                                      <p:cBhvr>
                                        <p:cTn id="568" dur="1" fill="hold">
                                          <p:stCondLst>
                                            <p:cond delay="3999"/>
                                          </p:stCondLst>
                                        </p:cTn>
                                        <p:tgtEl>
                                          <p:spTgt spid="19"/>
                                        </p:tgtEl>
                                        <p:attrNameLst>
                                          <p:attrName>style.visibility</p:attrName>
                                        </p:attrNameLst>
                                      </p:cBhvr>
                                      <p:to>
                                        <p:strVal val="hidden"/>
                                      </p:to>
                                    </p:set>
                                  </p:childTnLst>
                                </p:cTn>
                              </p:par>
                              <p:par>
                                <p:cTn id="569" presetID="17" presetClass="entr" presetSubtype="4" fill="hold" grpId="0" nodeType="withEffect">
                                  <p:stCondLst>
                                    <p:cond delay="0"/>
                                  </p:stCondLst>
                                  <p:childTnLst>
                                    <p:set>
                                      <p:cBhvr>
                                        <p:cTn id="570" dur="1" fill="hold">
                                          <p:stCondLst>
                                            <p:cond delay="0"/>
                                          </p:stCondLst>
                                        </p:cTn>
                                        <p:tgtEl>
                                          <p:spTgt spid="18"/>
                                        </p:tgtEl>
                                        <p:attrNameLst>
                                          <p:attrName>style.visibility</p:attrName>
                                        </p:attrNameLst>
                                      </p:cBhvr>
                                      <p:to>
                                        <p:strVal val="visible"/>
                                      </p:to>
                                    </p:set>
                                    <p:anim calcmode="lin" valueType="num">
                                      <p:cBhvr>
                                        <p:cTn id="571" dur="3000" fill="hold"/>
                                        <p:tgtEl>
                                          <p:spTgt spid="18"/>
                                        </p:tgtEl>
                                        <p:attrNameLst>
                                          <p:attrName>ppt_x</p:attrName>
                                        </p:attrNameLst>
                                      </p:cBhvr>
                                      <p:tavLst>
                                        <p:tav tm="0">
                                          <p:val>
                                            <p:strVal val="#ppt_x"/>
                                          </p:val>
                                        </p:tav>
                                        <p:tav tm="100000">
                                          <p:val>
                                            <p:strVal val="#ppt_x"/>
                                          </p:val>
                                        </p:tav>
                                      </p:tavLst>
                                    </p:anim>
                                    <p:anim calcmode="lin" valueType="num">
                                      <p:cBhvr>
                                        <p:cTn id="572" dur="3000" fill="hold"/>
                                        <p:tgtEl>
                                          <p:spTgt spid="18"/>
                                        </p:tgtEl>
                                        <p:attrNameLst>
                                          <p:attrName>ppt_y</p:attrName>
                                        </p:attrNameLst>
                                      </p:cBhvr>
                                      <p:tavLst>
                                        <p:tav tm="0">
                                          <p:val>
                                            <p:strVal val="#ppt_y+#ppt_h/2"/>
                                          </p:val>
                                        </p:tav>
                                        <p:tav tm="100000">
                                          <p:val>
                                            <p:strVal val="#ppt_y"/>
                                          </p:val>
                                        </p:tav>
                                      </p:tavLst>
                                    </p:anim>
                                    <p:anim calcmode="lin" valueType="num">
                                      <p:cBhvr>
                                        <p:cTn id="573" dur="3000" fill="hold"/>
                                        <p:tgtEl>
                                          <p:spTgt spid="18"/>
                                        </p:tgtEl>
                                        <p:attrNameLst>
                                          <p:attrName>ppt_w</p:attrName>
                                        </p:attrNameLst>
                                      </p:cBhvr>
                                      <p:tavLst>
                                        <p:tav tm="0">
                                          <p:val>
                                            <p:strVal val="#ppt_w"/>
                                          </p:val>
                                        </p:tav>
                                        <p:tav tm="100000">
                                          <p:val>
                                            <p:strVal val="#ppt_w"/>
                                          </p:val>
                                        </p:tav>
                                      </p:tavLst>
                                    </p:anim>
                                    <p:anim calcmode="lin" valueType="num">
                                      <p:cBhvr>
                                        <p:cTn id="574" dur="3000" fill="hold"/>
                                        <p:tgtEl>
                                          <p:spTgt spid="18"/>
                                        </p:tgtEl>
                                        <p:attrNameLst>
                                          <p:attrName>ppt_h</p:attrName>
                                        </p:attrNameLst>
                                      </p:cBhvr>
                                      <p:tavLst>
                                        <p:tav tm="0">
                                          <p:val>
                                            <p:fltVal val="0"/>
                                          </p:val>
                                        </p:tav>
                                        <p:tav tm="100000">
                                          <p:val>
                                            <p:strVal val="#ppt_h"/>
                                          </p:val>
                                        </p:tav>
                                      </p:tavLst>
                                    </p:anim>
                                  </p:childTnLst>
                                </p:cTn>
                              </p:par>
                              <p:par>
                                <p:cTn id="575" presetID="6" presetClass="emph" presetSubtype="0" fill="hold" grpId="1" nodeType="withEffect">
                                  <p:stCondLst>
                                    <p:cond delay="0"/>
                                  </p:stCondLst>
                                  <p:childTnLst>
                                    <p:animScale>
                                      <p:cBhvr>
                                        <p:cTn id="576" dur="3000" fill="hold"/>
                                        <p:tgtEl>
                                          <p:spTgt spid="18"/>
                                        </p:tgtEl>
                                      </p:cBhvr>
                                      <p:by x="400000" y="100000"/>
                                    </p:animScale>
                                  </p:childTnLst>
                                </p:cTn>
                              </p:par>
                              <p:par>
                                <p:cTn id="577" presetID="2" presetClass="exit" presetSubtype="6" fill="hold" grpId="2" nodeType="withEffect">
                                  <p:stCondLst>
                                    <p:cond delay="0"/>
                                  </p:stCondLst>
                                  <p:childTnLst>
                                    <p:anim calcmode="lin" valueType="num">
                                      <p:cBhvr additive="base">
                                        <p:cTn id="578" dur="4000"/>
                                        <p:tgtEl>
                                          <p:spTgt spid="18"/>
                                        </p:tgtEl>
                                        <p:attrNameLst>
                                          <p:attrName>ppt_x</p:attrName>
                                        </p:attrNameLst>
                                      </p:cBhvr>
                                      <p:tavLst>
                                        <p:tav tm="0">
                                          <p:val>
                                            <p:strVal val="ppt_x"/>
                                          </p:val>
                                        </p:tav>
                                        <p:tav tm="100000">
                                          <p:val>
                                            <p:strVal val="1+ppt_w/2"/>
                                          </p:val>
                                        </p:tav>
                                      </p:tavLst>
                                    </p:anim>
                                    <p:anim calcmode="lin" valueType="num">
                                      <p:cBhvr additive="base">
                                        <p:cTn id="579" dur="4000"/>
                                        <p:tgtEl>
                                          <p:spTgt spid="18"/>
                                        </p:tgtEl>
                                        <p:attrNameLst>
                                          <p:attrName>ppt_y</p:attrName>
                                        </p:attrNameLst>
                                      </p:cBhvr>
                                      <p:tavLst>
                                        <p:tav tm="0">
                                          <p:val>
                                            <p:strVal val="ppt_y"/>
                                          </p:val>
                                        </p:tav>
                                        <p:tav tm="100000">
                                          <p:val>
                                            <p:strVal val="1+ppt_h/2"/>
                                          </p:val>
                                        </p:tav>
                                      </p:tavLst>
                                    </p:anim>
                                    <p:set>
                                      <p:cBhvr>
                                        <p:cTn id="580" dur="1" fill="hold">
                                          <p:stCondLst>
                                            <p:cond delay="3999"/>
                                          </p:stCondLst>
                                        </p:cTn>
                                        <p:tgtEl>
                                          <p:spTgt spid="18"/>
                                        </p:tgtEl>
                                        <p:attrNameLst>
                                          <p:attrName>style.visibility</p:attrName>
                                        </p:attrNameLst>
                                      </p:cBhvr>
                                      <p:to>
                                        <p:strVal val="hidden"/>
                                      </p:to>
                                    </p:set>
                                  </p:childTnLst>
                                </p:cTn>
                              </p:par>
                              <p:par>
                                <p:cTn id="581" presetID="17" presetClass="entr" presetSubtype="4" fill="hold" grpId="0" nodeType="withEffect">
                                  <p:stCondLst>
                                    <p:cond delay="0"/>
                                  </p:stCondLst>
                                  <p:childTnLst>
                                    <p:set>
                                      <p:cBhvr>
                                        <p:cTn id="582" dur="1" fill="hold">
                                          <p:stCondLst>
                                            <p:cond delay="0"/>
                                          </p:stCondLst>
                                        </p:cTn>
                                        <p:tgtEl>
                                          <p:spTgt spid="17"/>
                                        </p:tgtEl>
                                        <p:attrNameLst>
                                          <p:attrName>style.visibility</p:attrName>
                                        </p:attrNameLst>
                                      </p:cBhvr>
                                      <p:to>
                                        <p:strVal val="visible"/>
                                      </p:to>
                                    </p:set>
                                    <p:anim calcmode="lin" valueType="num">
                                      <p:cBhvr>
                                        <p:cTn id="583" dur="3000" fill="hold"/>
                                        <p:tgtEl>
                                          <p:spTgt spid="17"/>
                                        </p:tgtEl>
                                        <p:attrNameLst>
                                          <p:attrName>ppt_x</p:attrName>
                                        </p:attrNameLst>
                                      </p:cBhvr>
                                      <p:tavLst>
                                        <p:tav tm="0">
                                          <p:val>
                                            <p:strVal val="#ppt_x"/>
                                          </p:val>
                                        </p:tav>
                                        <p:tav tm="100000">
                                          <p:val>
                                            <p:strVal val="#ppt_x"/>
                                          </p:val>
                                        </p:tav>
                                      </p:tavLst>
                                    </p:anim>
                                    <p:anim calcmode="lin" valueType="num">
                                      <p:cBhvr>
                                        <p:cTn id="584" dur="3000" fill="hold"/>
                                        <p:tgtEl>
                                          <p:spTgt spid="17"/>
                                        </p:tgtEl>
                                        <p:attrNameLst>
                                          <p:attrName>ppt_y</p:attrName>
                                        </p:attrNameLst>
                                      </p:cBhvr>
                                      <p:tavLst>
                                        <p:tav tm="0">
                                          <p:val>
                                            <p:strVal val="#ppt_y+#ppt_h/2"/>
                                          </p:val>
                                        </p:tav>
                                        <p:tav tm="100000">
                                          <p:val>
                                            <p:strVal val="#ppt_y"/>
                                          </p:val>
                                        </p:tav>
                                      </p:tavLst>
                                    </p:anim>
                                    <p:anim calcmode="lin" valueType="num">
                                      <p:cBhvr>
                                        <p:cTn id="585" dur="3000" fill="hold"/>
                                        <p:tgtEl>
                                          <p:spTgt spid="17"/>
                                        </p:tgtEl>
                                        <p:attrNameLst>
                                          <p:attrName>ppt_w</p:attrName>
                                        </p:attrNameLst>
                                      </p:cBhvr>
                                      <p:tavLst>
                                        <p:tav tm="0">
                                          <p:val>
                                            <p:strVal val="#ppt_w"/>
                                          </p:val>
                                        </p:tav>
                                        <p:tav tm="100000">
                                          <p:val>
                                            <p:strVal val="#ppt_w"/>
                                          </p:val>
                                        </p:tav>
                                      </p:tavLst>
                                    </p:anim>
                                    <p:anim calcmode="lin" valueType="num">
                                      <p:cBhvr>
                                        <p:cTn id="586" dur="3000" fill="hold"/>
                                        <p:tgtEl>
                                          <p:spTgt spid="17"/>
                                        </p:tgtEl>
                                        <p:attrNameLst>
                                          <p:attrName>ppt_h</p:attrName>
                                        </p:attrNameLst>
                                      </p:cBhvr>
                                      <p:tavLst>
                                        <p:tav tm="0">
                                          <p:val>
                                            <p:fltVal val="0"/>
                                          </p:val>
                                        </p:tav>
                                        <p:tav tm="100000">
                                          <p:val>
                                            <p:strVal val="#ppt_h"/>
                                          </p:val>
                                        </p:tav>
                                      </p:tavLst>
                                    </p:anim>
                                  </p:childTnLst>
                                </p:cTn>
                              </p:par>
                              <p:par>
                                <p:cTn id="587" presetID="6" presetClass="emph" presetSubtype="0" fill="hold" grpId="1" nodeType="withEffect">
                                  <p:stCondLst>
                                    <p:cond delay="0"/>
                                  </p:stCondLst>
                                  <p:childTnLst>
                                    <p:animScale>
                                      <p:cBhvr>
                                        <p:cTn id="588" dur="3000" fill="hold"/>
                                        <p:tgtEl>
                                          <p:spTgt spid="17"/>
                                        </p:tgtEl>
                                      </p:cBhvr>
                                      <p:by x="400000" y="100000"/>
                                    </p:animScale>
                                  </p:childTnLst>
                                </p:cTn>
                              </p:par>
                              <p:par>
                                <p:cTn id="589" presetID="2" presetClass="exit" presetSubtype="6" fill="hold" grpId="2" nodeType="withEffect">
                                  <p:stCondLst>
                                    <p:cond delay="0"/>
                                  </p:stCondLst>
                                  <p:childTnLst>
                                    <p:anim calcmode="lin" valueType="num">
                                      <p:cBhvr additive="base">
                                        <p:cTn id="590" dur="4000"/>
                                        <p:tgtEl>
                                          <p:spTgt spid="17"/>
                                        </p:tgtEl>
                                        <p:attrNameLst>
                                          <p:attrName>ppt_x</p:attrName>
                                        </p:attrNameLst>
                                      </p:cBhvr>
                                      <p:tavLst>
                                        <p:tav tm="0">
                                          <p:val>
                                            <p:strVal val="ppt_x"/>
                                          </p:val>
                                        </p:tav>
                                        <p:tav tm="100000">
                                          <p:val>
                                            <p:strVal val="1+ppt_w/2"/>
                                          </p:val>
                                        </p:tav>
                                      </p:tavLst>
                                    </p:anim>
                                    <p:anim calcmode="lin" valueType="num">
                                      <p:cBhvr additive="base">
                                        <p:cTn id="591" dur="4000"/>
                                        <p:tgtEl>
                                          <p:spTgt spid="17"/>
                                        </p:tgtEl>
                                        <p:attrNameLst>
                                          <p:attrName>ppt_y</p:attrName>
                                        </p:attrNameLst>
                                      </p:cBhvr>
                                      <p:tavLst>
                                        <p:tav tm="0">
                                          <p:val>
                                            <p:strVal val="ppt_y"/>
                                          </p:val>
                                        </p:tav>
                                        <p:tav tm="100000">
                                          <p:val>
                                            <p:strVal val="1+ppt_h/2"/>
                                          </p:val>
                                        </p:tav>
                                      </p:tavLst>
                                    </p:anim>
                                    <p:set>
                                      <p:cBhvr>
                                        <p:cTn id="592" dur="1" fill="hold">
                                          <p:stCondLst>
                                            <p:cond delay="3999"/>
                                          </p:stCondLst>
                                        </p:cTn>
                                        <p:tgtEl>
                                          <p:spTgt spid="17"/>
                                        </p:tgtEl>
                                        <p:attrNameLst>
                                          <p:attrName>style.visibility</p:attrName>
                                        </p:attrNameLst>
                                      </p:cBhvr>
                                      <p:to>
                                        <p:strVal val="hidden"/>
                                      </p:to>
                                    </p:set>
                                  </p:childTnLst>
                                </p:cTn>
                              </p:par>
                              <p:par>
                                <p:cTn id="593" presetID="17" presetClass="entr" presetSubtype="4" fill="hold" grpId="0" nodeType="withEffect">
                                  <p:stCondLst>
                                    <p:cond delay="0"/>
                                  </p:stCondLst>
                                  <p:childTnLst>
                                    <p:set>
                                      <p:cBhvr>
                                        <p:cTn id="594" dur="1" fill="hold">
                                          <p:stCondLst>
                                            <p:cond delay="0"/>
                                          </p:stCondLst>
                                        </p:cTn>
                                        <p:tgtEl>
                                          <p:spTgt spid="16"/>
                                        </p:tgtEl>
                                        <p:attrNameLst>
                                          <p:attrName>style.visibility</p:attrName>
                                        </p:attrNameLst>
                                      </p:cBhvr>
                                      <p:to>
                                        <p:strVal val="visible"/>
                                      </p:to>
                                    </p:set>
                                    <p:anim calcmode="lin" valueType="num">
                                      <p:cBhvr>
                                        <p:cTn id="595" dur="3000" fill="hold"/>
                                        <p:tgtEl>
                                          <p:spTgt spid="16"/>
                                        </p:tgtEl>
                                        <p:attrNameLst>
                                          <p:attrName>ppt_x</p:attrName>
                                        </p:attrNameLst>
                                      </p:cBhvr>
                                      <p:tavLst>
                                        <p:tav tm="0">
                                          <p:val>
                                            <p:strVal val="#ppt_x"/>
                                          </p:val>
                                        </p:tav>
                                        <p:tav tm="100000">
                                          <p:val>
                                            <p:strVal val="#ppt_x"/>
                                          </p:val>
                                        </p:tav>
                                      </p:tavLst>
                                    </p:anim>
                                    <p:anim calcmode="lin" valueType="num">
                                      <p:cBhvr>
                                        <p:cTn id="596" dur="3000" fill="hold"/>
                                        <p:tgtEl>
                                          <p:spTgt spid="16"/>
                                        </p:tgtEl>
                                        <p:attrNameLst>
                                          <p:attrName>ppt_y</p:attrName>
                                        </p:attrNameLst>
                                      </p:cBhvr>
                                      <p:tavLst>
                                        <p:tav tm="0">
                                          <p:val>
                                            <p:strVal val="#ppt_y+#ppt_h/2"/>
                                          </p:val>
                                        </p:tav>
                                        <p:tav tm="100000">
                                          <p:val>
                                            <p:strVal val="#ppt_y"/>
                                          </p:val>
                                        </p:tav>
                                      </p:tavLst>
                                    </p:anim>
                                    <p:anim calcmode="lin" valueType="num">
                                      <p:cBhvr>
                                        <p:cTn id="597" dur="3000" fill="hold"/>
                                        <p:tgtEl>
                                          <p:spTgt spid="16"/>
                                        </p:tgtEl>
                                        <p:attrNameLst>
                                          <p:attrName>ppt_w</p:attrName>
                                        </p:attrNameLst>
                                      </p:cBhvr>
                                      <p:tavLst>
                                        <p:tav tm="0">
                                          <p:val>
                                            <p:strVal val="#ppt_w"/>
                                          </p:val>
                                        </p:tav>
                                        <p:tav tm="100000">
                                          <p:val>
                                            <p:strVal val="#ppt_w"/>
                                          </p:val>
                                        </p:tav>
                                      </p:tavLst>
                                    </p:anim>
                                    <p:anim calcmode="lin" valueType="num">
                                      <p:cBhvr>
                                        <p:cTn id="598" dur="3000" fill="hold"/>
                                        <p:tgtEl>
                                          <p:spTgt spid="16"/>
                                        </p:tgtEl>
                                        <p:attrNameLst>
                                          <p:attrName>ppt_h</p:attrName>
                                        </p:attrNameLst>
                                      </p:cBhvr>
                                      <p:tavLst>
                                        <p:tav tm="0">
                                          <p:val>
                                            <p:fltVal val="0"/>
                                          </p:val>
                                        </p:tav>
                                        <p:tav tm="100000">
                                          <p:val>
                                            <p:strVal val="#ppt_h"/>
                                          </p:val>
                                        </p:tav>
                                      </p:tavLst>
                                    </p:anim>
                                  </p:childTnLst>
                                </p:cTn>
                              </p:par>
                              <p:par>
                                <p:cTn id="599" presetID="6" presetClass="emph" presetSubtype="0" fill="hold" grpId="1" nodeType="withEffect">
                                  <p:stCondLst>
                                    <p:cond delay="0"/>
                                  </p:stCondLst>
                                  <p:childTnLst>
                                    <p:animScale>
                                      <p:cBhvr>
                                        <p:cTn id="600" dur="3000" fill="hold"/>
                                        <p:tgtEl>
                                          <p:spTgt spid="16"/>
                                        </p:tgtEl>
                                      </p:cBhvr>
                                      <p:by x="400000" y="100000"/>
                                    </p:animScale>
                                  </p:childTnLst>
                                </p:cTn>
                              </p:par>
                              <p:par>
                                <p:cTn id="601" presetID="2" presetClass="exit" presetSubtype="6" fill="hold" grpId="2" nodeType="withEffect">
                                  <p:stCondLst>
                                    <p:cond delay="0"/>
                                  </p:stCondLst>
                                  <p:childTnLst>
                                    <p:anim calcmode="lin" valueType="num">
                                      <p:cBhvr additive="base">
                                        <p:cTn id="602" dur="4000"/>
                                        <p:tgtEl>
                                          <p:spTgt spid="16"/>
                                        </p:tgtEl>
                                        <p:attrNameLst>
                                          <p:attrName>ppt_x</p:attrName>
                                        </p:attrNameLst>
                                      </p:cBhvr>
                                      <p:tavLst>
                                        <p:tav tm="0">
                                          <p:val>
                                            <p:strVal val="ppt_x"/>
                                          </p:val>
                                        </p:tav>
                                        <p:tav tm="100000">
                                          <p:val>
                                            <p:strVal val="1+ppt_w/2"/>
                                          </p:val>
                                        </p:tav>
                                      </p:tavLst>
                                    </p:anim>
                                    <p:anim calcmode="lin" valueType="num">
                                      <p:cBhvr additive="base">
                                        <p:cTn id="603" dur="4000"/>
                                        <p:tgtEl>
                                          <p:spTgt spid="16"/>
                                        </p:tgtEl>
                                        <p:attrNameLst>
                                          <p:attrName>ppt_y</p:attrName>
                                        </p:attrNameLst>
                                      </p:cBhvr>
                                      <p:tavLst>
                                        <p:tav tm="0">
                                          <p:val>
                                            <p:strVal val="ppt_y"/>
                                          </p:val>
                                        </p:tav>
                                        <p:tav tm="100000">
                                          <p:val>
                                            <p:strVal val="1+ppt_h/2"/>
                                          </p:val>
                                        </p:tav>
                                      </p:tavLst>
                                    </p:anim>
                                    <p:set>
                                      <p:cBhvr>
                                        <p:cTn id="604" dur="1" fill="hold">
                                          <p:stCondLst>
                                            <p:cond delay="3999"/>
                                          </p:stCondLst>
                                        </p:cTn>
                                        <p:tgtEl>
                                          <p:spTgt spid="16"/>
                                        </p:tgtEl>
                                        <p:attrNameLst>
                                          <p:attrName>style.visibility</p:attrName>
                                        </p:attrNameLst>
                                      </p:cBhvr>
                                      <p:to>
                                        <p:strVal val="hidden"/>
                                      </p:to>
                                    </p:set>
                                  </p:childTnLst>
                                </p:cTn>
                              </p:par>
                              <p:par>
                                <p:cTn id="605" presetID="17" presetClass="entr" presetSubtype="4" fill="hold" grpId="0" nodeType="withEffect">
                                  <p:stCondLst>
                                    <p:cond delay="0"/>
                                  </p:stCondLst>
                                  <p:childTnLst>
                                    <p:set>
                                      <p:cBhvr>
                                        <p:cTn id="606" dur="1" fill="hold">
                                          <p:stCondLst>
                                            <p:cond delay="0"/>
                                          </p:stCondLst>
                                        </p:cTn>
                                        <p:tgtEl>
                                          <p:spTgt spid="15"/>
                                        </p:tgtEl>
                                        <p:attrNameLst>
                                          <p:attrName>style.visibility</p:attrName>
                                        </p:attrNameLst>
                                      </p:cBhvr>
                                      <p:to>
                                        <p:strVal val="visible"/>
                                      </p:to>
                                    </p:set>
                                    <p:anim calcmode="lin" valueType="num">
                                      <p:cBhvr>
                                        <p:cTn id="607" dur="3000" fill="hold"/>
                                        <p:tgtEl>
                                          <p:spTgt spid="15"/>
                                        </p:tgtEl>
                                        <p:attrNameLst>
                                          <p:attrName>ppt_x</p:attrName>
                                        </p:attrNameLst>
                                      </p:cBhvr>
                                      <p:tavLst>
                                        <p:tav tm="0">
                                          <p:val>
                                            <p:strVal val="#ppt_x"/>
                                          </p:val>
                                        </p:tav>
                                        <p:tav tm="100000">
                                          <p:val>
                                            <p:strVal val="#ppt_x"/>
                                          </p:val>
                                        </p:tav>
                                      </p:tavLst>
                                    </p:anim>
                                    <p:anim calcmode="lin" valueType="num">
                                      <p:cBhvr>
                                        <p:cTn id="608" dur="3000" fill="hold"/>
                                        <p:tgtEl>
                                          <p:spTgt spid="15"/>
                                        </p:tgtEl>
                                        <p:attrNameLst>
                                          <p:attrName>ppt_y</p:attrName>
                                        </p:attrNameLst>
                                      </p:cBhvr>
                                      <p:tavLst>
                                        <p:tav tm="0">
                                          <p:val>
                                            <p:strVal val="#ppt_y+#ppt_h/2"/>
                                          </p:val>
                                        </p:tav>
                                        <p:tav tm="100000">
                                          <p:val>
                                            <p:strVal val="#ppt_y"/>
                                          </p:val>
                                        </p:tav>
                                      </p:tavLst>
                                    </p:anim>
                                    <p:anim calcmode="lin" valueType="num">
                                      <p:cBhvr>
                                        <p:cTn id="609" dur="3000" fill="hold"/>
                                        <p:tgtEl>
                                          <p:spTgt spid="15"/>
                                        </p:tgtEl>
                                        <p:attrNameLst>
                                          <p:attrName>ppt_w</p:attrName>
                                        </p:attrNameLst>
                                      </p:cBhvr>
                                      <p:tavLst>
                                        <p:tav tm="0">
                                          <p:val>
                                            <p:strVal val="#ppt_w"/>
                                          </p:val>
                                        </p:tav>
                                        <p:tav tm="100000">
                                          <p:val>
                                            <p:strVal val="#ppt_w"/>
                                          </p:val>
                                        </p:tav>
                                      </p:tavLst>
                                    </p:anim>
                                    <p:anim calcmode="lin" valueType="num">
                                      <p:cBhvr>
                                        <p:cTn id="610" dur="3000" fill="hold"/>
                                        <p:tgtEl>
                                          <p:spTgt spid="15"/>
                                        </p:tgtEl>
                                        <p:attrNameLst>
                                          <p:attrName>ppt_h</p:attrName>
                                        </p:attrNameLst>
                                      </p:cBhvr>
                                      <p:tavLst>
                                        <p:tav tm="0">
                                          <p:val>
                                            <p:fltVal val="0"/>
                                          </p:val>
                                        </p:tav>
                                        <p:tav tm="100000">
                                          <p:val>
                                            <p:strVal val="#ppt_h"/>
                                          </p:val>
                                        </p:tav>
                                      </p:tavLst>
                                    </p:anim>
                                  </p:childTnLst>
                                </p:cTn>
                              </p:par>
                              <p:par>
                                <p:cTn id="611" presetID="6" presetClass="emph" presetSubtype="0" fill="hold" grpId="1" nodeType="withEffect">
                                  <p:stCondLst>
                                    <p:cond delay="0"/>
                                  </p:stCondLst>
                                  <p:childTnLst>
                                    <p:animScale>
                                      <p:cBhvr>
                                        <p:cTn id="612" dur="3000" fill="hold"/>
                                        <p:tgtEl>
                                          <p:spTgt spid="15"/>
                                        </p:tgtEl>
                                      </p:cBhvr>
                                      <p:by x="400000" y="100000"/>
                                    </p:animScale>
                                  </p:childTnLst>
                                </p:cTn>
                              </p:par>
                              <p:par>
                                <p:cTn id="613" presetID="2" presetClass="exit" presetSubtype="6" fill="hold" grpId="2" nodeType="withEffect">
                                  <p:stCondLst>
                                    <p:cond delay="0"/>
                                  </p:stCondLst>
                                  <p:childTnLst>
                                    <p:anim calcmode="lin" valueType="num">
                                      <p:cBhvr additive="base">
                                        <p:cTn id="614" dur="4000"/>
                                        <p:tgtEl>
                                          <p:spTgt spid="15"/>
                                        </p:tgtEl>
                                        <p:attrNameLst>
                                          <p:attrName>ppt_x</p:attrName>
                                        </p:attrNameLst>
                                      </p:cBhvr>
                                      <p:tavLst>
                                        <p:tav tm="0">
                                          <p:val>
                                            <p:strVal val="ppt_x"/>
                                          </p:val>
                                        </p:tav>
                                        <p:tav tm="100000">
                                          <p:val>
                                            <p:strVal val="1+ppt_w/2"/>
                                          </p:val>
                                        </p:tav>
                                      </p:tavLst>
                                    </p:anim>
                                    <p:anim calcmode="lin" valueType="num">
                                      <p:cBhvr additive="base">
                                        <p:cTn id="615" dur="4000"/>
                                        <p:tgtEl>
                                          <p:spTgt spid="15"/>
                                        </p:tgtEl>
                                        <p:attrNameLst>
                                          <p:attrName>ppt_y</p:attrName>
                                        </p:attrNameLst>
                                      </p:cBhvr>
                                      <p:tavLst>
                                        <p:tav tm="0">
                                          <p:val>
                                            <p:strVal val="ppt_y"/>
                                          </p:val>
                                        </p:tav>
                                        <p:tav tm="100000">
                                          <p:val>
                                            <p:strVal val="1+ppt_h/2"/>
                                          </p:val>
                                        </p:tav>
                                      </p:tavLst>
                                    </p:anim>
                                    <p:set>
                                      <p:cBhvr>
                                        <p:cTn id="616" dur="1" fill="hold">
                                          <p:stCondLst>
                                            <p:cond delay="3999"/>
                                          </p:stCondLst>
                                        </p:cTn>
                                        <p:tgtEl>
                                          <p:spTgt spid="15"/>
                                        </p:tgtEl>
                                        <p:attrNameLst>
                                          <p:attrName>style.visibility</p:attrName>
                                        </p:attrNameLst>
                                      </p:cBhvr>
                                      <p:to>
                                        <p:strVal val="hidden"/>
                                      </p:to>
                                    </p:set>
                                  </p:childTnLst>
                                </p:cTn>
                              </p:par>
                              <p:par>
                                <p:cTn id="617" presetID="17" presetClass="entr" presetSubtype="4" fill="hold" grpId="0" nodeType="withEffect">
                                  <p:stCondLst>
                                    <p:cond delay="0"/>
                                  </p:stCondLst>
                                  <p:childTnLst>
                                    <p:set>
                                      <p:cBhvr>
                                        <p:cTn id="618" dur="1" fill="hold">
                                          <p:stCondLst>
                                            <p:cond delay="0"/>
                                          </p:stCondLst>
                                        </p:cTn>
                                        <p:tgtEl>
                                          <p:spTgt spid="14"/>
                                        </p:tgtEl>
                                        <p:attrNameLst>
                                          <p:attrName>style.visibility</p:attrName>
                                        </p:attrNameLst>
                                      </p:cBhvr>
                                      <p:to>
                                        <p:strVal val="visible"/>
                                      </p:to>
                                    </p:set>
                                    <p:anim calcmode="lin" valueType="num">
                                      <p:cBhvr>
                                        <p:cTn id="619" dur="3000" fill="hold"/>
                                        <p:tgtEl>
                                          <p:spTgt spid="14"/>
                                        </p:tgtEl>
                                        <p:attrNameLst>
                                          <p:attrName>ppt_x</p:attrName>
                                        </p:attrNameLst>
                                      </p:cBhvr>
                                      <p:tavLst>
                                        <p:tav tm="0">
                                          <p:val>
                                            <p:strVal val="#ppt_x"/>
                                          </p:val>
                                        </p:tav>
                                        <p:tav tm="100000">
                                          <p:val>
                                            <p:strVal val="#ppt_x"/>
                                          </p:val>
                                        </p:tav>
                                      </p:tavLst>
                                    </p:anim>
                                    <p:anim calcmode="lin" valueType="num">
                                      <p:cBhvr>
                                        <p:cTn id="620" dur="3000" fill="hold"/>
                                        <p:tgtEl>
                                          <p:spTgt spid="14"/>
                                        </p:tgtEl>
                                        <p:attrNameLst>
                                          <p:attrName>ppt_y</p:attrName>
                                        </p:attrNameLst>
                                      </p:cBhvr>
                                      <p:tavLst>
                                        <p:tav tm="0">
                                          <p:val>
                                            <p:strVal val="#ppt_y+#ppt_h/2"/>
                                          </p:val>
                                        </p:tav>
                                        <p:tav tm="100000">
                                          <p:val>
                                            <p:strVal val="#ppt_y"/>
                                          </p:val>
                                        </p:tav>
                                      </p:tavLst>
                                    </p:anim>
                                    <p:anim calcmode="lin" valueType="num">
                                      <p:cBhvr>
                                        <p:cTn id="621" dur="3000" fill="hold"/>
                                        <p:tgtEl>
                                          <p:spTgt spid="14"/>
                                        </p:tgtEl>
                                        <p:attrNameLst>
                                          <p:attrName>ppt_w</p:attrName>
                                        </p:attrNameLst>
                                      </p:cBhvr>
                                      <p:tavLst>
                                        <p:tav tm="0">
                                          <p:val>
                                            <p:strVal val="#ppt_w"/>
                                          </p:val>
                                        </p:tav>
                                        <p:tav tm="100000">
                                          <p:val>
                                            <p:strVal val="#ppt_w"/>
                                          </p:val>
                                        </p:tav>
                                      </p:tavLst>
                                    </p:anim>
                                    <p:anim calcmode="lin" valueType="num">
                                      <p:cBhvr>
                                        <p:cTn id="622" dur="3000" fill="hold"/>
                                        <p:tgtEl>
                                          <p:spTgt spid="14"/>
                                        </p:tgtEl>
                                        <p:attrNameLst>
                                          <p:attrName>ppt_h</p:attrName>
                                        </p:attrNameLst>
                                      </p:cBhvr>
                                      <p:tavLst>
                                        <p:tav tm="0">
                                          <p:val>
                                            <p:fltVal val="0"/>
                                          </p:val>
                                        </p:tav>
                                        <p:tav tm="100000">
                                          <p:val>
                                            <p:strVal val="#ppt_h"/>
                                          </p:val>
                                        </p:tav>
                                      </p:tavLst>
                                    </p:anim>
                                  </p:childTnLst>
                                </p:cTn>
                              </p:par>
                              <p:par>
                                <p:cTn id="623" presetID="6" presetClass="emph" presetSubtype="0" fill="hold" grpId="1" nodeType="withEffect">
                                  <p:stCondLst>
                                    <p:cond delay="0"/>
                                  </p:stCondLst>
                                  <p:childTnLst>
                                    <p:animScale>
                                      <p:cBhvr>
                                        <p:cTn id="624" dur="3000" fill="hold"/>
                                        <p:tgtEl>
                                          <p:spTgt spid="14"/>
                                        </p:tgtEl>
                                      </p:cBhvr>
                                      <p:by x="400000" y="100000"/>
                                    </p:animScale>
                                  </p:childTnLst>
                                </p:cTn>
                              </p:par>
                              <p:par>
                                <p:cTn id="625" presetID="2" presetClass="exit" presetSubtype="6" fill="hold" grpId="2" nodeType="withEffect">
                                  <p:stCondLst>
                                    <p:cond delay="0"/>
                                  </p:stCondLst>
                                  <p:childTnLst>
                                    <p:anim calcmode="lin" valueType="num">
                                      <p:cBhvr additive="base">
                                        <p:cTn id="626" dur="4000"/>
                                        <p:tgtEl>
                                          <p:spTgt spid="14"/>
                                        </p:tgtEl>
                                        <p:attrNameLst>
                                          <p:attrName>ppt_x</p:attrName>
                                        </p:attrNameLst>
                                      </p:cBhvr>
                                      <p:tavLst>
                                        <p:tav tm="0">
                                          <p:val>
                                            <p:strVal val="ppt_x"/>
                                          </p:val>
                                        </p:tav>
                                        <p:tav tm="100000">
                                          <p:val>
                                            <p:strVal val="1+ppt_w/2"/>
                                          </p:val>
                                        </p:tav>
                                      </p:tavLst>
                                    </p:anim>
                                    <p:anim calcmode="lin" valueType="num">
                                      <p:cBhvr additive="base">
                                        <p:cTn id="627" dur="4000"/>
                                        <p:tgtEl>
                                          <p:spTgt spid="14"/>
                                        </p:tgtEl>
                                        <p:attrNameLst>
                                          <p:attrName>ppt_y</p:attrName>
                                        </p:attrNameLst>
                                      </p:cBhvr>
                                      <p:tavLst>
                                        <p:tav tm="0">
                                          <p:val>
                                            <p:strVal val="ppt_y"/>
                                          </p:val>
                                        </p:tav>
                                        <p:tav tm="100000">
                                          <p:val>
                                            <p:strVal val="1+ppt_h/2"/>
                                          </p:val>
                                        </p:tav>
                                      </p:tavLst>
                                    </p:anim>
                                    <p:set>
                                      <p:cBhvr>
                                        <p:cTn id="628" dur="1" fill="hold">
                                          <p:stCondLst>
                                            <p:cond delay="3999"/>
                                          </p:stCondLst>
                                        </p:cTn>
                                        <p:tgtEl>
                                          <p:spTgt spid="14"/>
                                        </p:tgtEl>
                                        <p:attrNameLst>
                                          <p:attrName>style.visibility</p:attrName>
                                        </p:attrNameLst>
                                      </p:cBhvr>
                                      <p:to>
                                        <p:strVal val="hidden"/>
                                      </p:to>
                                    </p:set>
                                  </p:childTnLst>
                                </p:cTn>
                              </p:par>
                              <p:par>
                                <p:cTn id="629" presetID="17" presetClass="entr" presetSubtype="4" fill="hold" grpId="0" nodeType="withEffect">
                                  <p:stCondLst>
                                    <p:cond delay="0"/>
                                  </p:stCondLst>
                                  <p:childTnLst>
                                    <p:set>
                                      <p:cBhvr>
                                        <p:cTn id="630" dur="1" fill="hold">
                                          <p:stCondLst>
                                            <p:cond delay="0"/>
                                          </p:stCondLst>
                                        </p:cTn>
                                        <p:tgtEl>
                                          <p:spTgt spid="13"/>
                                        </p:tgtEl>
                                        <p:attrNameLst>
                                          <p:attrName>style.visibility</p:attrName>
                                        </p:attrNameLst>
                                      </p:cBhvr>
                                      <p:to>
                                        <p:strVal val="visible"/>
                                      </p:to>
                                    </p:set>
                                    <p:anim calcmode="lin" valueType="num">
                                      <p:cBhvr>
                                        <p:cTn id="631" dur="3000" fill="hold"/>
                                        <p:tgtEl>
                                          <p:spTgt spid="13"/>
                                        </p:tgtEl>
                                        <p:attrNameLst>
                                          <p:attrName>ppt_x</p:attrName>
                                        </p:attrNameLst>
                                      </p:cBhvr>
                                      <p:tavLst>
                                        <p:tav tm="0">
                                          <p:val>
                                            <p:strVal val="#ppt_x"/>
                                          </p:val>
                                        </p:tav>
                                        <p:tav tm="100000">
                                          <p:val>
                                            <p:strVal val="#ppt_x"/>
                                          </p:val>
                                        </p:tav>
                                      </p:tavLst>
                                    </p:anim>
                                    <p:anim calcmode="lin" valueType="num">
                                      <p:cBhvr>
                                        <p:cTn id="632" dur="3000" fill="hold"/>
                                        <p:tgtEl>
                                          <p:spTgt spid="13"/>
                                        </p:tgtEl>
                                        <p:attrNameLst>
                                          <p:attrName>ppt_y</p:attrName>
                                        </p:attrNameLst>
                                      </p:cBhvr>
                                      <p:tavLst>
                                        <p:tav tm="0">
                                          <p:val>
                                            <p:strVal val="#ppt_y+#ppt_h/2"/>
                                          </p:val>
                                        </p:tav>
                                        <p:tav tm="100000">
                                          <p:val>
                                            <p:strVal val="#ppt_y"/>
                                          </p:val>
                                        </p:tav>
                                      </p:tavLst>
                                    </p:anim>
                                    <p:anim calcmode="lin" valueType="num">
                                      <p:cBhvr>
                                        <p:cTn id="633" dur="3000" fill="hold"/>
                                        <p:tgtEl>
                                          <p:spTgt spid="13"/>
                                        </p:tgtEl>
                                        <p:attrNameLst>
                                          <p:attrName>ppt_w</p:attrName>
                                        </p:attrNameLst>
                                      </p:cBhvr>
                                      <p:tavLst>
                                        <p:tav tm="0">
                                          <p:val>
                                            <p:strVal val="#ppt_w"/>
                                          </p:val>
                                        </p:tav>
                                        <p:tav tm="100000">
                                          <p:val>
                                            <p:strVal val="#ppt_w"/>
                                          </p:val>
                                        </p:tav>
                                      </p:tavLst>
                                    </p:anim>
                                    <p:anim calcmode="lin" valueType="num">
                                      <p:cBhvr>
                                        <p:cTn id="634" dur="3000" fill="hold"/>
                                        <p:tgtEl>
                                          <p:spTgt spid="13"/>
                                        </p:tgtEl>
                                        <p:attrNameLst>
                                          <p:attrName>ppt_h</p:attrName>
                                        </p:attrNameLst>
                                      </p:cBhvr>
                                      <p:tavLst>
                                        <p:tav tm="0">
                                          <p:val>
                                            <p:fltVal val="0"/>
                                          </p:val>
                                        </p:tav>
                                        <p:tav tm="100000">
                                          <p:val>
                                            <p:strVal val="#ppt_h"/>
                                          </p:val>
                                        </p:tav>
                                      </p:tavLst>
                                    </p:anim>
                                  </p:childTnLst>
                                </p:cTn>
                              </p:par>
                              <p:par>
                                <p:cTn id="635" presetID="6" presetClass="emph" presetSubtype="0" fill="hold" grpId="1" nodeType="withEffect">
                                  <p:stCondLst>
                                    <p:cond delay="0"/>
                                  </p:stCondLst>
                                  <p:childTnLst>
                                    <p:animScale>
                                      <p:cBhvr>
                                        <p:cTn id="636" dur="3000" fill="hold"/>
                                        <p:tgtEl>
                                          <p:spTgt spid="13"/>
                                        </p:tgtEl>
                                      </p:cBhvr>
                                      <p:by x="400000" y="100000"/>
                                    </p:animScale>
                                  </p:childTnLst>
                                </p:cTn>
                              </p:par>
                              <p:par>
                                <p:cTn id="637" presetID="2" presetClass="exit" presetSubtype="6" fill="hold" grpId="2" nodeType="withEffect">
                                  <p:stCondLst>
                                    <p:cond delay="0"/>
                                  </p:stCondLst>
                                  <p:childTnLst>
                                    <p:anim calcmode="lin" valueType="num">
                                      <p:cBhvr additive="base">
                                        <p:cTn id="638" dur="4000"/>
                                        <p:tgtEl>
                                          <p:spTgt spid="13"/>
                                        </p:tgtEl>
                                        <p:attrNameLst>
                                          <p:attrName>ppt_x</p:attrName>
                                        </p:attrNameLst>
                                      </p:cBhvr>
                                      <p:tavLst>
                                        <p:tav tm="0">
                                          <p:val>
                                            <p:strVal val="ppt_x"/>
                                          </p:val>
                                        </p:tav>
                                        <p:tav tm="100000">
                                          <p:val>
                                            <p:strVal val="1+ppt_w/2"/>
                                          </p:val>
                                        </p:tav>
                                      </p:tavLst>
                                    </p:anim>
                                    <p:anim calcmode="lin" valueType="num">
                                      <p:cBhvr additive="base">
                                        <p:cTn id="639" dur="4000"/>
                                        <p:tgtEl>
                                          <p:spTgt spid="13"/>
                                        </p:tgtEl>
                                        <p:attrNameLst>
                                          <p:attrName>ppt_y</p:attrName>
                                        </p:attrNameLst>
                                      </p:cBhvr>
                                      <p:tavLst>
                                        <p:tav tm="0">
                                          <p:val>
                                            <p:strVal val="ppt_y"/>
                                          </p:val>
                                        </p:tav>
                                        <p:tav tm="100000">
                                          <p:val>
                                            <p:strVal val="1+ppt_h/2"/>
                                          </p:val>
                                        </p:tav>
                                      </p:tavLst>
                                    </p:anim>
                                    <p:set>
                                      <p:cBhvr>
                                        <p:cTn id="640" dur="1" fill="hold">
                                          <p:stCondLst>
                                            <p:cond delay="3999"/>
                                          </p:stCondLst>
                                        </p:cTn>
                                        <p:tgtEl>
                                          <p:spTgt spid="13"/>
                                        </p:tgtEl>
                                        <p:attrNameLst>
                                          <p:attrName>style.visibility</p:attrName>
                                        </p:attrNameLst>
                                      </p:cBhvr>
                                      <p:to>
                                        <p:strVal val="hidden"/>
                                      </p:to>
                                    </p:set>
                                  </p:childTnLst>
                                </p:cTn>
                              </p:par>
                              <p:par>
                                <p:cTn id="641" presetID="17" presetClass="entr" presetSubtype="4" fill="hold" grpId="0" nodeType="withEffect">
                                  <p:stCondLst>
                                    <p:cond delay="0"/>
                                  </p:stCondLst>
                                  <p:childTnLst>
                                    <p:set>
                                      <p:cBhvr>
                                        <p:cTn id="642" dur="1" fill="hold">
                                          <p:stCondLst>
                                            <p:cond delay="0"/>
                                          </p:stCondLst>
                                        </p:cTn>
                                        <p:tgtEl>
                                          <p:spTgt spid="12"/>
                                        </p:tgtEl>
                                        <p:attrNameLst>
                                          <p:attrName>style.visibility</p:attrName>
                                        </p:attrNameLst>
                                      </p:cBhvr>
                                      <p:to>
                                        <p:strVal val="visible"/>
                                      </p:to>
                                    </p:set>
                                    <p:anim calcmode="lin" valueType="num">
                                      <p:cBhvr>
                                        <p:cTn id="643" dur="3000" fill="hold"/>
                                        <p:tgtEl>
                                          <p:spTgt spid="12"/>
                                        </p:tgtEl>
                                        <p:attrNameLst>
                                          <p:attrName>ppt_x</p:attrName>
                                        </p:attrNameLst>
                                      </p:cBhvr>
                                      <p:tavLst>
                                        <p:tav tm="0">
                                          <p:val>
                                            <p:strVal val="#ppt_x"/>
                                          </p:val>
                                        </p:tav>
                                        <p:tav tm="100000">
                                          <p:val>
                                            <p:strVal val="#ppt_x"/>
                                          </p:val>
                                        </p:tav>
                                      </p:tavLst>
                                    </p:anim>
                                    <p:anim calcmode="lin" valueType="num">
                                      <p:cBhvr>
                                        <p:cTn id="644" dur="3000" fill="hold"/>
                                        <p:tgtEl>
                                          <p:spTgt spid="12"/>
                                        </p:tgtEl>
                                        <p:attrNameLst>
                                          <p:attrName>ppt_y</p:attrName>
                                        </p:attrNameLst>
                                      </p:cBhvr>
                                      <p:tavLst>
                                        <p:tav tm="0">
                                          <p:val>
                                            <p:strVal val="#ppt_y+#ppt_h/2"/>
                                          </p:val>
                                        </p:tav>
                                        <p:tav tm="100000">
                                          <p:val>
                                            <p:strVal val="#ppt_y"/>
                                          </p:val>
                                        </p:tav>
                                      </p:tavLst>
                                    </p:anim>
                                    <p:anim calcmode="lin" valueType="num">
                                      <p:cBhvr>
                                        <p:cTn id="645" dur="3000" fill="hold"/>
                                        <p:tgtEl>
                                          <p:spTgt spid="12"/>
                                        </p:tgtEl>
                                        <p:attrNameLst>
                                          <p:attrName>ppt_w</p:attrName>
                                        </p:attrNameLst>
                                      </p:cBhvr>
                                      <p:tavLst>
                                        <p:tav tm="0">
                                          <p:val>
                                            <p:strVal val="#ppt_w"/>
                                          </p:val>
                                        </p:tav>
                                        <p:tav tm="100000">
                                          <p:val>
                                            <p:strVal val="#ppt_w"/>
                                          </p:val>
                                        </p:tav>
                                      </p:tavLst>
                                    </p:anim>
                                    <p:anim calcmode="lin" valueType="num">
                                      <p:cBhvr>
                                        <p:cTn id="646" dur="3000" fill="hold"/>
                                        <p:tgtEl>
                                          <p:spTgt spid="12"/>
                                        </p:tgtEl>
                                        <p:attrNameLst>
                                          <p:attrName>ppt_h</p:attrName>
                                        </p:attrNameLst>
                                      </p:cBhvr>
                                      <p:tavLst>
                                        <p:tav tm="0">
                                          <p:val>
                                            <p:fltVal val="0"/>
                                          </p:val>
                                        </p:tav>
                                        <p:tav tm="100000">
                                          <p:val>
                                            <p:strVal val="#ppt_h"/>
                                          </p:val>
                                        </p:tav>
                                      </p:tavLst>
                                    </p:anim>
                                  </p:childTnLst>
                                </p:cTn>
                              </p:par>
                              <p:par>
                                <p:cTn id="647" presetID="6" presetClass="emph" presetSubtype="0" fill="hold" grpId="1" nodeType="withEffect">
                                  <p:stCondLst>
                                    <p:cond delay="0"/>
                                  </p:stCondLst>
                                  <p:childTnLst>
                                    <p:animScale>
                                      <p:cBhvr>
                                        <p:cTn id="648" dur="3000" fill="hold"/>
                                        <p:tgtEl>
                                          <p:spTgt spid="12"/>
                                        </p:tgtEl>
                                      </p:cBhvr>
                                      <p:by x="400000" y="100000"/>
                                    </p:animScale>
                                  </p:childTnLst>
                                </p:cTn>
                              </p:par>
                              <p:par>
                                <p:cTn id="649" presetID="2" presetClass="exit" presetSubtype="6" fill="hold" grpId="2" nodeType="withEffect">
                                  <p:stCondLst>
                                    <p:cond delay="0"/>
                                  </p:stCondLst>
                                  <p:childTnLst>
                                    <p:anim calcmode="lin" valueType="num">
                                      <p:cBhvr additive="base">
                                        <p:cTn id="650" dur="4000"/>
                                        <p:tgtEl>
                                          <p:spTgt spid="12"/>
                                        </p:tgtEl>
                                        <p:attrNameLst>
                                          <p:attrName>ppt_x</p:attrName>
                                        </p:attrNameLst>
                                      </p:cBhvr>
                                      <p:tavLst>
                                        <p:tav tm="0">
                                          <p:val>
                                            <p:strVal val="ppt_x"/>
                                          </p:val>
                                        </p:tav>
                                        <p:tav tm="100000">
                                          <p:val>
                                            <p:strVal val="1+ppt_w/2"/>
                                          </p:val>
                                        </p:tav>
                                      </p:tavLst>
                                    </p:anim>
                                    <p:anim calcmode="lin" valueType="num">
                                      <p:cBhvr additive="base">
                                        <p:cTn id="651" dur="4000"/>
                                        <p:tgtEl>
                                          <p:spTgt spid="12"/>
                                        </p:tgtEl>
                                        <p:attrNameLst>
                                          <p:attrName>ppt_y</p:attrName>
                                        </p:attrNameLst>
                                      </p:cBhvr>
                                      <p:tavLst>
                                        <p:tav tm="0">
                                          <p:val>
                                            <p:strVal val="ppt_y"/>
                                          </p:val>
                                        </p:tav>
                                        <p:tav tm="100000">
                                          <p:val>
                                            <p:strVal val="1+ppt_h/2"/>
                                          </p:val>
                                        </p:tav>
                                      </p:tavLst>
                                    </p:anim>
                                    <p:set>
                                      <p:cBhvr>
                                        <p:cTn id="652" dur="1" fill="hold">
                                          <p:stCondLst>
                                            <p:cond delay="3999"/>
                                          </p:stCondLst>
                                        </p:cTn>
                                        <p:tgtEl>
                                          <p:spTgt spid="12"/>
                                        </p:tgtEl>
                                        <p:attrNameLst>
                                          <p:attrName>style.visibility</p:attrName>
                                        </p:attrNameLst>
                                      </p:cBhvr>
                                      <p:to>
                                        <p:strVal val="hidden"/>
                                      </p:to>
                                    </p:set>
                                  </p:childTnLst>
                                </p:cTn>
                              </p:par>
                              <p:par>
                                <p:cTn id="653" presetID="17" presetClass="entr" presetSubtype="4" fill="hold" grpId="0" nodeType="withEffect">
                                  <p:stCondLst>
                                    <p:cond delay="0"/>
                                  </p:stCondLst>
                                  <p:childTnLst>
                                    <p:set>
                                      <p:cBhvr>
                                        <p:cTn id="654" dur="1" fill="hold">
                                          <p:stCondLst>
                                            <p:cond delay="0"/>
                                          </p:stCondLst>
                                        </p:cTn>
                                        <p:tgtEl>
                                          <p:spTgt spid="25"/>
                                        </p:tgtEl>
                                        <p:attrNameLst>
                                          <p:attrName>style.visibility</p:attrName>
                                        </p:attrNameLst>
                                      </p:cBhvr>
                                      <p:to>
                                        <p:strVal val="visible"/>
                                      </p:to>
                                    </p:set>
                                    <p:anim calcmode="lin" valueType="num">
                                      <p:cBhvr>
                                        <p:cTn id="655" dur="3000" fill="hold"/>
                                        <p:tgtEl>
                                          <p:spTgt spid="25"/>
                                        </p:tgtEl>
                                        <p:attrNameLst>
                                          <p:attrName>ppt_x</p:attrName>
                                        </p:attrNameLst>
                                      </p:cBhvr>
                                      <p:tavLst>
                                        <p:tav tm="0">
                                          <p:val>
                                            <p:strVal val="#ppt_x"/>
                                          </p:val>
                                        </p:tav>
                                        <p:tav tm="100000">
                                          <p:val>
                                            <p:strVal val="#ppt_x"/>
                                          </p:val>
                                        </p:tav>
                                      </p:tavLst>
                                    </p:anim>
                                    <p:anim calcmode="lin" valueType="num">
                                      <p:cBhvr>
                                        <p:cTn id="656" dur="3000" fill="hold"/>
                                        <p:tgtEl>
                                          <p:spTgt spid="25"/>
                                        </p:tgtEl>
                                        <p:attrNameLst>
                                          <p:attrName>ppt_y</p:attrName>
                                        </p:attrNameLst>
                                      </p:cBhvr>
                                      <p:tavLst>
                                        <p:tav tm="0">
                                          <p:val>
                                            <p:strVal val="#ppt_y+#ppt_h/2"/>
                                          </p:val>
                                        </p:tav>
                                        <p:tav tm="100000">
                                          <p:val>
                                            <p:strVal val="#ppt_y"/>
                                          </p:val>
                                        </p:tav>
                                      </p:tavLst>
                                    </p:anim>
                                    <p:anim calcmode="lin" valueType="num">
                                      <p:cBhvr>
                                        <p:cTn id="657" dur="3000" fill="hold"/>
                                        <p:tgtEl>
                                          <p:spTgt spid="25"/>
                                        </p:tgtEl>
                                        <p:attrNameLst>
                                          <p:attrName>ppt_w</p:attrName>
                                        </p:attrNameLst>
                                      </p:cBhvr>
                                      <p:tavLst>
                                        <p:tav tm="0">
                                          <p:val>
                                            <p:strVal val="#ppt_w"/>
                                          </p:val>
                                        </p:tav>
                                        <p:tav tm="100000">
                                          <p:val>
                                            <p:strVal val="#ppt_w"/>
                                          </p:val>
                                        </p:tav>
                                      </p:tavLst>
                                    </p:anim>
                                    <p:anim calcmode="lin" valueType="num">
                                      <p:cBhvr>
                                        <p:cTn id="658" dur="3000" fill="hold"/>
                                        <p:tgtEl>
                                          <p:spTgt spid="25"/>
                                        </p:tgtEl>
                                        <p:attrNameLst>
                                          <p:attrName>ppt_h</p:attrName>
                                        </p:attrNameLst>
                                      </p:cBhvr>
                                      <p:tavLst>
                                        <p:tav tm="0">
                                          <p:val>
                                            <p:fltVal val="0"/>
                                          </p:val>
                                        </p:tav>
                                        <p:tav tm="100000">
                                          <p:val>
                                            <p:strVal val="#ppt_h"/>
                                          </p:val>
                                        </p:tav>
                                      </p:tavLst>
                                    </p:anim>
                                  </p:childTnLst>
                                </p:cTn>
                              </p:par>
                              <p:par>
                                <p:cTn id="659" presetID="6" presetClass="emph" presetSubtype="0" fill="hold" grpId="1" nodeType="withEffect">
                                  <p:stCondLst>
                                    <p:cond delay="0"/>
                                  </p:stCondLst>
                                  <p:childTnLst>
                                    <p:animScale>
                                      <p:cBhvr>
                                        <p:cTn id="660" dur="3000" fill="hold"/>
                                        <p:tgtEl>
                                          <p:spTgt spid="25"/>
                                        </p:tgtEl>
                                      </p:cBhvr>
                                      <p:by x="400000" y="100000"/>
                                    </p:animScale>
                                  </p:childTnLst>
                                </p:cTn>
                              </p:par>
                              <p:par>
                                <p:cTn id="661" presetID="2" presetClass="exit" presetSubtype="6" fill="hold" grpId="2" nodeType="withEffect">
                                  <p:stCondLst>
                                    <p:cond delay="0"/>
                                  </p:stCondLst>
                                  <p:childTnLst>
                                    <p:anim calcmode="lin" valueType="num">
                                      <p:cBhvr additive="base">
                                        <p:cTn id="662" dur="4000"/>
                                        <p:tgtEl>
                                          <p:spTgt spid="25"/>
                                        </p:tgtEl>
                                        <p:attrNameLst>
                                          <p:attrName>ppt_x</p:attrName>
                                        </p:attrNameLst>
                                      </p:cBhvr>
                                      <p:tavLst>
                                        <p:tav tm="0">
                                          <p:val>
                                            <p:strVal val="ppt_x"/>
                                          </p:val>
                                        </p:tav>
                                        <p:tav tm="100000">
                                          <p:val>
                                            <p:strVal val="1+ppt_w/2"/>
                                          </p:val>
                                        </p:tav>
                                      </p:tavLst>
                                    </p:anim>
                                    <p:anim calcmode="lin" valueType="num">
                                      <p:cBhvr additive="base">
                                        <p:cTn id="663" dur="4000"/>
                                        <p:tgtEl>
                                          <p:spTgt spid="25"/>
                                        </p:tgtEl>
                                        <p:attrNameLst>
                                          <p:attrName>ppt_y</p:attrName>
                                        </p:attrNameLst>
                                      </p:cBhvr>
                                      <p:tavLst>
                                        <p:tav tm="0">
                                          <p:val>
                                            <p:strVal val="ppt_y"/>
                                          </p:val>
                                        </p:tav>
                                        <p:tav tm="100000">
                                          <p:val>
                                            <p:strVal val="1+ppt_h/2"/>
                                          </p:val>
                                        </p:tav>
                                      </p:tavLst>
                                    </p:anim>
                                    <p:set>
                                      <p:cBhvr>
                                        <p:cTn id="664" dur="1" fill="hold">
                                          <p:stCondLst>
                                            <p:cond delay="3999"/>
                                          </p:stCondLst>
                                        </p:cTn>
                                        <p:tgtEl>
                                          <p:spTgt spid="25"/>
                                        </p:tgtEl>
                                        <p:attrNameLst>
                                          <p:attrName>style.visibility</p:attrName>
                                        </p:attrNameLst>
                                      </p:cBhvr>
                                      <p:to>
                                        <p:strVal val="hidden"/>
                                      </p:to>
                                    </p:set>
                                  </p:childTnLst>
                                </p:cTn>
                              </p:par>
                              <p:par>
                                <p:cTn id="665" presetID="17" presetClass="entr" presetSubtype="4" fill="hold" grpId="0" nodeType="withEffect">
                                  <p:stCondLst>
                                    <p:cond delay="0"/>
                                  </p:stCondLst>
                                  <p:childTnLst>
                                    <p:set>
                                      <p:cBhvr>
                                        <p:cTn id="666" dur="1" fill="hold">
                                          <p:stCondLst>
                                            <p:cond delay="0"/>
                                          </p:stCondLst>
                                        </p:cTn>
                                        <p:tgtEl>
                                          <p:spTgt spid="27"/>
                                        </p:tgtEl>
                                        <p:attrNameLst>
                                          <p:attrName>style.visibility</p:attrName>
                                        </p:attrNameLst>
                                      </p:cBhvr>
                                      <p:to>
                                        <p:strVal val="visible"/>
                                      </p:to>
                                    </p:set>
                                    <p:anim calcmode="lin" valueType="num">
                                      <p:cBhvr>
                                        <p:cTn id="667" dur="3000" fill="hold"/>
                                        <p:tgtEl>
                                          <p:spTgt spid="27"/>
                                        </p:tgtEl>
                                        <p:attrNameLst>
                                          <p:attrName>ppt_x</p:attrName>
                                        </p:attrNameLst>
                                      </p:cBhvr>
                                      <p:tavLst>
                                        <p:tav tm="0">
                                          <p:val>
                                            <p:strVal val="#ppt_x"/>
                                          </p:val>
                                        </p:tav>
                                        <p:tav tm="100000">
                                          <p:val>
                                            <p:strVal val="#ppt_x"/>
                                          </p:val>
                                        </p:tav>
                                      </p:tavLst>
                                    </p:anim>
                                    <p:anim calcmode="lin" valueType="num">
                                      <p:cBhvr>
                                        <p:cTn id="668" dur="3000" fill="hold"/>
                                        <p:tgtEl>
                                          <p:spTgt spid="27"/>
                                        </p:tgtEl>
                                        <p:attrNameLst>
                                          <p:attrName>ppt_y</p:attrName>
                                        </p:attrNameLst>
                                      </p:cBhvr>
                                      <p:tavLst>
                                        <p:tav tm="0">
                                          <p:val>
                                            <p:strVal val="#ppt_y+#ppt_h/2"/>
                                          </p:val>
                                        </p:tav>
                                        <p:tav tm="100000">
                                          <p:val>
                                            <p:strVal val="#ppt_y"/>
                                          </p:val>
                                        </p:tav>
                                      </p:tavLst>
                                    </p:anim>
                                    <p:anim calcmode="lin" valueType="num">
                                      <p:cBhvr>
                                        <p:cTn id="669" dur="3000" fill="hold"/>
                                        <p:tgtEl>
                                          <p:spTgt spid="27"/>
                                        </p:tgtEl>
                                        <p:attrNameLst>
                                          <p:attrName>ppt_w</p:attrName>
                                        </p:attrNameLst>
                                      </p:cBhvr>
                                      <p:tavLst>
                                        <p:tav tm="0">
                                          <p:val>
                                            <p:strVal val="#ppt_w"/>
                                          </p:val>
                                        </p:tav>
                                        <p:tav tm="100000">
                                          <p:val>
                                            <p:strVal val="#ppt_w"/>
                                          </p:val>
                                        </p:tav>
                                      </p:tavLst>
                                    </p:anim>
                                    <p:anim calcmode="lin" valueType="num">
                                      <p:cBhvr>
                                        <p:cTn id="670" dur="3000" fill="hold"/>
                                        <p:tgtEl>
                                          <p:spTgt spid="27"/>
                                        </p:tgtEl>
                                        <p:attrNameLst>
                                          <p:attrName>ppt_h</p:attrName>
                                        </p:attrNameLst>
                                      </p:cBhvr>
                                      <p:tavLst>
                                        <p:tav tm="0">
                                          <p:val>
                                            <p:fltVal val="0"/>
                                          </p:val>
                                        </p:tav>
                                        <p:tav tm="100000">
                                          <p:val>
                                            <p:strVal val="#ppt_h"/>
                                          </p:val>
                                        </p:tav>
                                      </p:tavLst>
                                    </p:anim>
                                  </p:childTnLst>
                                </p:cTn>
                              </p:par>
                              <p:par>
                                <p:cTn id="671" presetID="6" presetClass="emph" presetSubtype="0" fill="hold" grpId="1" nodeType="withEffect">
                                  <p:stCondLst>
                                    <p:cond delay="0"/>
                                  </p:stCondLst>
                                  <p:childTnLst>
                                    <p:animScale>
                                      <p:cBhvr>
                                        <p:cTn id="672" dur="3000" fill="hold"/>
                                        <p:tgtEl>
                                          <p:spTgt spid="27"/>
                                        </p:tgtEl>
                                      </p:cBhvr>
                                      <p:by x="400000" y="100000"/>
                                    </p:animScale>
                                  </p:childTnLst>
                                </p:cTn>
                              </p:par>
                              <p:par>
                                <p:cTn id="673" presetID="2" presetClass="exit" presetSubtype="6" fill="hold" grpId="2" nodeType="withEffect">
                                  <p:stCondLst>
                                    <p:cond delay="0"/>
                                  </p:stCondLst>
                                  <p:childTnLst>
                                    <p:anim calcmode="lin" valueType="num">
                                      <p:cBhvr additive="base">
                                        <p:cTn id="674" dur="4000"/>
                                        <p:tgtEl>
                                          <p:spTgt spid="27"/>
                                        </p:tgtEl>
                                        <p:attrNameLst>
                                          <p:attrName>ppt_x</p:attrName>
                                        </p:attrNameLst>
                                      </p:cBhvr>
                                      <p:tavLst>
                                        <p:tav tm="0">
                                          <p:val>
                                            <p:strVal val="ppt_x"/>
                                          </p:val>
                                        </p:tav>
                                        <p:tav tm="100000">
                                          <p:val>
                                            <p:strVal val="1+ppt_w/2"/>
                                          </p:val>
                                        </p:tav>
                                      </p:tavLst>
                                    </p:anim>
                                    <p:anim calcmode="lin" valueType="num">
                                      <p:cBhvr additive="base">
                                        <p:cTn id="675" dur="4000"/>
                                        <p:tgtEl>
                                          <p:spTgt spid="27"/>
                                        </p:tgtEl>
                                        <p:attrNameLst>
                                          <p:attrName>ppt_y</p:attrName>
                                        </p:attrNameLst>
                                      </p:cBhvr>
                                      <p:tavLst>
                                        <p:tav tm="0">
                                          <p:val>
                                            <p:strVal val="ppt_y"/>
                                          </p:val>
                                        </p:tav>
                                        <p:tav tm="100000">
                                          <p:val>
                                            <p:strVal val="1+ppt_h/2"/>
                                          </p:val>
                                        </p:tav>
                                      </p:tavLst>
                                    </p:anim>
                                    <p:set>
                                      <p:cBhvr>
                                        <p:cTn id="676" dur="1" fill="hold">
                                          <p:stCondLst>
                                            <p:cond delay="3999"/>
                                          </p:stCondLst>
                                        </p:cTn>
                                        <p:tgtEl>
                                          <p:spTgt spid="27"/>
                                        </p:tgtEl>
                                        <p:attrNameLst>
                                          <p:attrName>style.visibility</p:attrName>
                                        </p:attrNameLst>
                                      </p:cBhvr>
                                      <p:to>
                                        <p:strVal val="hidden"/>
                                      </p:to>
                                    </p:set>
                                  </p:childTnLst>
                                </p:cTn>
                              </p:par>
                              <p:par>
                                <p:cTn id="677" presetID="16" presetClass="entr" presetSubtype="37" fill="hold" nodeType="withEffect">
                                  <p:stCondLst>
                                    <p:cond delay="500"/>
                                  </p:stCondLst>
                                  <p:childTnLst>
                                    <p:set>
                                      <p:cBhvr>
                                        <p:cTn id="678" dur="1" fill="hold">
                                          <p:stCondLst>
                                            <p:cond delay="0"/>
                                          </p:stCondLst>
                                        </p:cTn>
                                        <p:tgtEl>
                                          <p:spTgt spid="69"/>
                                        </p:tgtEl>
                                        <p:attrNameLst>
                                          <p:attrName>style.visibility</p:attrName>
                                        </p:attrNameLst>
                                      </p:cBhvr>
                                      <p:to>
                                        <p:strVal val="visible"/>
                                      </p:to>
                                    </p:set>
                                    <p:animEffect transition="in" filter="barn(outVertical)">
                                      <p:cBhvr>
                                        <p:cTn id="679" dur="3500"/>
                                        <p:tgtEl>
                                          <p:spTgt spid="69"/>
                                        </p:tgtEl>
                                      </p:cBhvr>
                                    </p:animEffect>
                                  </p:childTnLst>
                                </p:cTn>
                              </p:par>
                              <p:par>
                                <p:cTn id="680" presetID="23" presetClass="entr" presetSubtype="272" fill="hold" nodeType="withEffect">
                                  <p:stCondLst>
                                    <p:cond delay="500"/>
                                  </p:stCondLst>
                                  <p:childTnLst>
                                    <p:set>
                                      <p:cBhvr>
                                        <p:cTn id="681" dur="1" fill="hold">
                                          <p:stCondLst>
                                            <p:cond delay="0"/>
                                          </p:stCondLst>
                                        </p:cTn>
                                        <p:tgtEl>
                                          <p:spTgt spid="69"/>
                                        </p:tgtEl>
                                        <p:attrNameLst>
                                          <p:attrName>style.visibility</p:attrName>
                                        </p:attrNameLst>
                                      </p:cBhvr>
                                      <p:to>
                                        <p:strVal val="visible"/>
                                      </p:to>
                                    </p:set>
                                    <p:anim calcmode="lin" valueType="num">
                                      <p:cBhvr>
                                        <p:cTn id="682" dur="3500" fill="hold"/>
                                        <p:tgtEl>
                                          <p:spTgt spid="69"/>
                                        </p:tgtEl>
                                        <p:attrNameLst>
                                          <p:attrName>ppt_w</p:attrName>
                                        </p:attrNameLst>
                                      </p:cBhvr>
                                      <p:tavLst>
                                        <p:tav tm="0">
                                          <p:val>
                                            <p:strVal val="2/3*#ppt_w"/>
                                          </p:val>
                                        </p:tav>
                                        <p:tav tm="100000">
                                          <p:val>
                                            <p:strVal val="#ppt_w"/>
                                          </p:val>
                                        </p:tav>
                                      </p:tavLst>
                                    </p:anim>
                                    <p:anim calcmode="lin" valueType="num">
                                      <p:cBhvr>
                                        <p:cTn id="683" dur="3500" fill="hold"/>
                                        <p:tgtEl>
                                          <p:spTgt spid="69"/>
                                        </p:tgtEl>
                                        <p:attrNameLst>
                                          <p:attrName>ppt_h</p:attrName>
                                        </p:attrNameLst>
                                      </p:cBhvr>
                                      <p:tavLst>
                                        <p:tav tm="0">
                                          <p:val>
                                            <p:strVal val="2/3*#ppt_h"/>
                                          </p:val>
                                        </p:tav>
                                        <p:tav tm="100000">
                                          <p:val>
                                            <p:strVal val="#ppt_h"/>
                                          </p:val>
                                        </p:tav>
                                      </p:tavLst>
                                    </p:anim>
                                  </p:childTnLst>
                                </p:cTn>
                              </p:par>
                              <p:par>
                                <p:cTn id="684" presetID="23" presetClass="entr" presetSubtype="528" fill="hold" nodeType="withEffect">
                                  <p:stCondLst>
                                    <p:cond delay="1500"/>
                                  </p:stCondLst>
                                  <p:childTnLst>
                                    <p:set>
                                      <p:cBhvr>
                                        <p:cTn id="685" dur="1" fill="hold">
                                          <p:stCondLst>
                                            <p:cond delay="0"/>
                                          </p:stCondLst>
                                        </p:cTn>
                                        <p:tgtEl>
                                          <p:spTgt spid="70"/>
                                        </p:tgtEl>
                                        <p:attrNameLst>
                                          <p:attrName>style.visibility</p:attrName>
                                        </p:attrNameLst>
                                      </p:cBhvr>
                                      <p:to>
                                        <p:strVal val="visible"/>
                                      </p:to>
                                    </p:set>
                                    <p:anim calcmode="lin" valueType="num">
                                      <p:cBhvr>
                                        <p:cTn id="686" dur="2500" fill="hold"/>
                                        <p:tgtEl>
                                          <p:spTgt spid="70"/>
                                        </p:tgtEl>
                                        <p:attrNameLst>
                                          <p:attrName>ppt_w</p:attrName>
                                        </p:attrNameLst>
                                      </p:cBhvr>
                                      <p:tavLst>
                                        <p:tav tm="0">
                                          <p:val>
                                            <p:fltVal val="0"/>
                                          </p:val>
                                        </p:tav>
                                        <p:tav tm="100000">
                                          <p:val>
                                            <p:strVal val="#ppt_w"/>
                                          </p:val>
                                        </p:tav>
                                      </p:tavLst>
                                    </p:anim>
                                    <p:anim calcmode="lin" valueType="num">
                                      <p:cBhvr>
                                        <p:cTn id="687" dur="2500" fill="hold"/>
                                        <p:tgtEl>
                                          <p:spTgt spid="70"/>
                                        </p:tgtEl>
                                        <p:attrNameLst>
                                          <p:attrName>ppt_h</p:attrName>
                                        </p:attrNameLst>
                                      </p:cBhvr>
                                      <p:tavLst>
                                        <p:tav tm="0">
                                          <p:val>
                                            <p:fltVal val="0"/>
                                          </p:val>
                                        </p:tav>
                                        <p:tav tm="100000">
                                          <p:val>
                                            <p:strVal val="#ppt_h"/>
                                          </p:val>
                                        </p:tav>
                                      </p:tavLst>
                                    </p:anim>
                                    <p:anim calcmode="lin" valueType="num">
                                      <p:cBhvr>
                                        <p:cTn id="688" dur="2500" fill="hold"/>
                                        <p:tgtEl>
                                          <p:spTgt spid="70"/>
                                        </p:tgtEl>
                                        <p:attrNameLst>
                                          <p:attrName>ppt_x</p:attrName>
                                        </p:attrNameLst>
                                      </p:cBhvr>
                                      <p:tavLst>
                                        <p:tav tm="0">
                                          <p:val>
                                            <p:fltVal val="0.5"/>
                                          </p:val>
                                        </p:tav>
                                        <p:tav tm="100000">
                                          <p:val>
                                            <p:strVal val="#ppt_x"/>
                                          </p:val>
                                        </p:tav>
                                      </p:tavLst>
                                    </p:anim>
                                    <p:anim calcmode="lin" valueType="num">
                                      <p:cBhvr>
                                        <p:cTn id="689" dur="2500" fill="hold"/>
                                        <p:tgtEl>
                                          <p:spTgt spid="70"/>
                                        </p:tgtEl>
                                        <p:attrNameLst>
                                          <p:attrName>ppt_y</p:attrName>
                                        </p:attrNameLst>
                                      </p:cBhvr>
                                      <p:tavLst>
                                        <p:tav tm="0">
                                          <p:val>
                                            <p:fltVal val="0.5"/>
                                          </p:val>
                                        </p:tav>
                                        <p:tav tm="100000">
                                          <p:val>
                                            <p:strVal val="#ppt_y"/>
                                          </p:val>
                                        </p:tav>
                                      </p:tavLst>
                                    </p:anim>
                                  </p:childTnLst>
                                </p:cTn>
                              </p:par>
                              <p:par>
                                <p:cTn id="690" presetID="9" presetClass="emph" presetSubtype="0" nodeType="withEffect">
                                  <p:stCondLst>
                                    <p:cond delay="0"/>
                                  </p:stCondLst>
                                  <p:childTnLst>
                                    <p:set>
                                      <p:cBhvr rctx="PPT">
                                        <p:cTn id="691" dur="indefinite"/>
                                        <p:tgtEl>
                                          <p:spTgt spid="63"/>
                                        </p:tgtEl>
                                        <p:attrNameLst>
                                          <p:attrName>style.opacity</p:attrName>
                                        </p:attrNameLst>
                                      </p:cBhvr>
                                      <p:to>
                                        <p:strVal val="0"/>
                                      </p:to>
                                    </p:set>
                                    <p:animEffect filter="image" prLst="opacity: 0">
                                      <p:cBhvr rctx="IE">
                                        <p:cTn id="692" dur="indefinite"/>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65 Rectángulo"/>
          <p:cNvSpPr/>
          <p:nvPr/>
        </p:nvSpPr>
        <p:spPr>
          <a:xfrm>
            <a:off x="0" y="-30162"/>
            <a:ext cx="9144000" cy="5143500"/>
          </a:xfrm>
          <a:prstGeom prst="rect">
            <a:avLst/>
          </a:prstGeom>
          <a:gradFill flip="none" rotWithShape="1">
            <a:gsLst>
              <a:gs pos="6000">
                <a:srgbClr val="5CD4EF">
                  <a:lumMod val="55000"/>
                  <a:lumOff val="45000"/>
                </a:srgbClr>
              </a:gs>
              <a:gs pos="72000">
                <a:srgbClr val="21A6FD">
                  <a:lumMod val="79000"/>
                  <a:lumOff val="21000"/>
                </a:srgbClr>
              </a:gs>
              <a:gs pos="52000">
                <a:srgbClr val="11AFE3">
                  <a:lumMod val="47000"/>
                  <a:lumOff val="53000"/>
                </a:srgbClr>
              </a:gs>
              <a:gs pos="88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7" name="66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Forma en L"/>
          <p:cNvSpPr/>
          <p:nvPr/>
        </p:nvSpPr>
        <p:spPr>
          <a:xfrm rot="5400000">
            <a:off x="8352416" y="235572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Forma en L"/>
          <p:cNvSpPr/>
          <p:nvPr/>
        </p:nvSpPr>
        <p:spPr>
          <a:xfrm rot="5400000">
            <a:off x="7488320" y="450628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en L"/>
          <p:cNvSpPr/>
          <p:nvPr/>
        </p:nvSpPr>
        <p:spPr>
          <a:xfrm rot="5400000">
            <a:off x="6480208" y="522636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en L"/>
          <p:cNvSpPr/>
          <p:nvPr/>
        </p:nvSpPr>
        <p:spPr>
          <a:xfrm rot="5400000">
            <a:off x="5544104" y="587904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en L"/>
          <p:cNvSpPr/>
          <p:nvPr/>
        </p:nvSpPr>
        <p:spPr>
          <a:xfrm rot="5400000">
            <a:off x="4608000" y="653219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5400000">
            <a:off x="8424424" y="515435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rot="5400000">
            <a:off x="7488320" y="587443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rot="5400000">
            <a:off x="6552216" y="653219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5400000">
            <a:off x="5544104" y="7247198"/>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5400000">
            <a:off x="4608000" y="797235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rot="5400000">
            <a:off x="6480208" y="378620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en L"/>
          <p:cNvSpPr/>
          <p:nvPr/>
        </p:nvSpPr>
        <p:spPr>
          <a:xfrm rot="5400000">
            <a:off x="5544104" y="443427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orma en L"/>
          <p:cNvSpPr/>
          <p:nvPr/>
        </p:nvSpPr>
        <p:spPr>
          <a:xfrm rot="5400000">
            <a:off x="4608000" y="5164038"/>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orma en L"/>
          <p:cNvSpPr/>
          <p:nvPr/>
        </p:nvSpPr>
        <p:spPr>
          <a:xfrm rot="16200000" flipH="1" flipV="1">
            <a:off x="8424424" y="379588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en L"/>
          <p:cNvSpPr/>
          <p:nvPr/>
        </p:nvSpPr>
        <p:spPr>
          <a:xfrm rot="16200000" flipH="1" flipV="1">
            <a:off x="7416312" y="307580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en L"/>
          <p:cNvSpPr/>
          <p:nvPr/>
        </p:nvSpPr>
        <p:spPr>
          <a:xfrm rot="16200000" flipH="1">
            <a:off x="-143992" y="235572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orma en L"/>
          <p:cNvSpPr/>
          <p:nvPr/>
        </p:nvSpPr>
        <p:spPr>
          <a:xfrm rot="16200000" flipH="1">
            <a:off x="720104" y="450628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Forma en L"/>
          <p:cNvSpPr/>
          <p:nvPr/>
        </p:nvSpPr>
        <p:spPr>
          <a:xfrm rot="16200000" flipH="1">
            <a:off x="1728216" y="522636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Forma en L"/>
          <p:cNvSpPr/>
          <p:nvPr/>
        </p:nvSpPr>
        <p:spPr>
          <a:xfrm rot="16200000" flipH="1">
            <a:off x="2664320" y="587904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Forma en L"/>
          <p:cNvSpPr/>
          <p:nvPr/>
        </p:nvSpPr>
        <p:spPr>
          <a:xfrm rot="16200000" flipH="1">
            <a:off x="3600424" y="653219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Forma en L"/>
          <p:cNvSpPr/>
          <p:nvPr/>
        </p:nvSpPr>
        <p:spPr>
          <a:xfrm rot="16200000" flipH="1">
            <a:off x="-216000" y="515435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Forma en L"/>
          <p:cNvSpPr/>
          <p:nvPr/>
        </p:nvSpPr>
        <p:spPr>
          <a:xfrm rot="16200000" flipH="1">
            <a:off x="720104" y="587443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Forma en L"/>
          <p:cNvSpPr/>
          <p:nvPr/>
        </p:nvSpPr>
        <p:spPr>
          <a:xfrm rot="16200000" flipH="1">
            <a:off x="1656208" y="653219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Forma en L"/>
          <p:cNvSpPr/>
          <p:nvPr/>
        </p:nvSpPr>
        <p:spPr>
          <a:xfrm rot="16200000" flipH="1">
            <a:off x="2664320" y="7247198"/>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Forma en L"/>
          <p:cNvSpPr/>
          <p:nvPr/>
        </p:nvSpPr>
        <p:spPr>
          <a:xfrm rot="16200000" flipH="1">
            <a:off x="3600424" y="797235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Forma en L"/>
          <p:cNvSpPr/>
          <p:nvPr/>
        </p:nvSpPr>
        <p:spPr>
          <a:xfrm rot="16200000" flipH="1">
            <a:off x="1728216" y="378620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Forma en L"/>
          <p:cNvSpPr/>
          <p:nvPr/>
        </p:nvSpPr>
        <p:spPr>
          <a:xfrm rot="16200000" flipH="1">
            <a:off x="2664320" y="443427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Forma en L"/>
          <p:cNvSpPr/>
          <p:nvPr/>
        </p:nvSpPr>
        <p:spPr>
          <a:xfrm rot="16200000" flipH="1">
            <a:off x="3600424" y="5164038"/>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Forma en L"/>
          <p:cNvSpPr/>
          <p:nvPr/>
        </p:nvSpPr>
        <p:spPr>
          <a:xfrm rot="5400000" flipV="1">
            <a:off x="-216000" y="379588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Forma en L"/>
          <p:cNvSpPr/>
          <p:nvPr/>
        </p:nvSpPr>
        <p:spPr>
          <a:xfrm rot="5400000" flipV="1">
            <a:off x="792112" y="307580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Forma en L"/>
          <p:cNvSpPr/>
          <p:nvPr/>
        </p:nvSpPr>
        <p:spPr>
          <a:xfrm rot="16200000">
            <a:off x="-143992" y="185167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Forma en L"/>
          <p:cNvSpPr/>
          <p:nvPr/>
        </p:nvSpPr>
        <p:spPr>
          <a:xfrm rot="16200000">
            <a:off x="720104" y="-29888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Forma en L"/>
          <p:cNvSpPr/>
          <p:nvPr/>
        </p:nvSpPr>
        <p:spPr>
          <a:xfrm rot="16200000">
            <a:off x="1728216" y="-101896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Forma en L"/>
          <p:cNvSpPr/>
          <p:nvPr/>
        </p:nvSpPr>
        <p:spPr>
          <a:xfrm rot="16200000">
            <a:off x="2664320" y="-167165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Forma en L"/>
          <p:cNvSpPr/>
          <p:nvPr/>
        </p:nvSpPr>
        <p:spPr>
          <a:xfrm rot="16200000">
            <a:off x="3600424" y="-232479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Forma en L"/>
          <p:cNvSpPr/>
          <p:nvPr/>
        </p:nvSpPr>
        <p:spPr>
          <a:xfrm rot="16200000">
            <a:off x="-216000" y="-94695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Forma en L"/>
          <p:cNvSpPr/>
          <p:nvPr/>
        </p:nvSpPr>
        <p:spPr>
          <a:xfrm rot="16200000">
            <a:off x="720104" y="-166703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Forma en L"/>
          <p:cNvSpPr/>
          <p:nvPr/>
        </p:nvSpPr>
        <p:spPr>
          <a:xfrm rot="16200000">
            <a:off x="1656208" y="-232479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Forma en L"/>
          <p:cNvSpPr/>
          <p:nvPr/>
        </p:nvSpPr>
        <p:spPr>
          <a:xfrm rot="16200000">
            <a:off x="2664320" y="-303980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Forma en L"/>
          <p:cNvSpPr/>
          <p:nvPr/>
        </p:nvSpPr>
        <p:spPr>
          <a:xfrm rot="16200000">
            <a:off x="3600424" y="-376495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Forma en L"/>
          <p:cNvSpPr/>
          <p:nvPr/>
        </p:nvSpPr>
        <p:spPr>
          <a:xfrm rot="16200000">
            <a:off x="1728216" y="42119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Forma en L"/>
          <p:cNvSpPr/>
          <p:nvPr/>
        </p:nvSpPr>
        <p:spPr>
          <a:xfrm rot="16200000">
            <a:off x="2664320" y="-22687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Forma en L"/>
          <p:cNvSpPr/>
          <p:nvPr/>
        </p:nvSpPr>
        <p:spPr>
          <a:xfrm rot="16200000">
            <a:off x="3600424" y="-95664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Forma en L"/>
          <p:cNvSpPr/>
          <p:nvPr/>
        </p:nvSpPr>
        <p:spPr>
          <a:xfrm rot="5400000" flipH="1" flipV="1">
            <a:off x="-216000" y="41151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Forma en L"/>
          <p:cNvSpPr/>
          <p:nvPr/>
        </p:nvSpPr>
        <p:spPr>
          <a:xfrm rot="5400000" flipH="1" flipV="1">
            <a:off x="792112" y="113159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Forma en L"/>
          <p:cNvSpPr/>
          <p:nvPr/>
        </p:nvSpPr>
        <p:spPr>
          <a:xfrm rot="5400000" flipH="1">
            <a:off x="8352416" y="185167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Forma en L"/>
          <p:cNvSpPr/>
          <p:nvPr/>
        </p:nvSpPr>
        <p:spPr>
          <a:xfrm rot="5400000" flipH="1">
            <a:off x="7488320" y="-29888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Forma en L"/>
          <p:cNvSpPr/>
          <p:nvPr/>
        </p:nvSpPr>
        <p:spPr>
          <a:xfrm rot="5400000" flipH="1">
            <a:off x="6480208" y="-101896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Forma en L"/>
          <p:cNvSpPr/>
          <p:nvPr/>
        </p:nvSpPr>
        <p:spPr>
          <a:xfrm rot="5400000" flipH="1">
            <a:off x="5544104" y="-167165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Forma en L"/>
          <p:cNvSpPr/>
          <p:nvPr/>
        </p:nvSpPr>
        <p:spPr>
          <a:xfrm rot="5400000" flipH="1">
            <a:off x="4608000" y="-232479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Forma en L"/>
          <p:cNvSpPr/>
          <p:nvPr/>
        </p:nvSpPr>
        <p:spPr>
          <a:xfrm rot="5400000" flipH="1">
            <a:off x="8424424" y="-94695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Forma en L"/>
          <p:cNvSpPr/>
          <p:nvPr/>
        </p:nvSpPr>
        <p:spPr>
          <a:xfrm rot="5400000" flipH="1">
            <a:off x="7488320" y="-166703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Forma en L"/>
          <p:cNvSpPr/>
          <p:nvPr/>
        </p:nvSpPr>
        <p:spPr>
          <a:xfrm rot="5400000" flipH="1">
            <a:off x="6552216" y="-232479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Forma en L"/>
          <p:cNvSpPr/>
          <p:nvPr/>
        </p:nvSpPr>
        <p:spPr>
          <a:xfrm rot="5400000" flipH="1">
            <a:off x="5544104" y="-303980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Forma en L"/>
          <p:cNvSpPr/>
          <p:nvPr/>
        </p:nvSpPr>
        <p:spPr>
          <a:xfrm rot="5400000" flipH="1">
            <a:off x="4608000" y="-3764954"/>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Forma en L"/>
          <p:cNvSpPr/>
          <p:nvPr/>
        </p:nvSpPr>
        <p:spPr>
          <a:xfrm rot="5400000" flipH="1">
            <a:off x="6480208" y="42119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Forma en L"/>
          <p:cNvSpPr/>
          <p:nvPr/>
        </p:nvSpPr>
        <p:spPr>
          <a:xfrm rot="5400000" flipH="1">
            <a:off x="5544104" y="-226876"/>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Forma en L"/>
          <p:cNvSpPr/>
          <p:nvPr/>
        </p:nvSpPr>
        <p:spPr>
          <a:xfrm rot="5400000" flipH="1">
            <a:off x="4608000" y="-956642"/>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Forma en L"/>
          <p:cNvSpPr/>
          <p:nvPr/>
        </p:nvSpPr>
        <p:spPr>
          <a:xfrm rot="16200000" flipV="1">
            <a:off x="8424424" y="41151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Forma en L"/>
          <p:cNvSpPr/>
          <p:nvPr/>
        </p:nvSpPr>
        <p:spPr>
          <a:xfrm rot="16200000" flipV="1">
            <a:off x="7416312" y="1131590"/>
            <a:ext cx="914400" cy="914400"/>
          </a:xfrm>
          <a:prstGeom prst="corner">
            <a:avLst>
              <a:gd name="adj1" fmla="val 26364"/>
              <a:gd name="adj2" fmla="val 24545"/>
            </a:avLst>
          </a:prstGeom>
          <a:gradFill>
            <a:gsLst>
              <a:gs pos="0">
                <a:srgbClr val="3399FF">
                  <a:alpha val="73000"/>
                </a:srgbClr>
              </a:gs>
              <a:gs pos="47000">
                <a:srgbClr val="9999FF">
                  <a:alpha val="58000"/>
                </a:srgbClr>
              </a:gs>
              <a:gs pos="81000">
                <a:srgbClr val="1170FF">
                  <a:alpha val="23000"/>
                </a:srgbClr>
              </a:gs>
              <a:gs pos="100000">
                <a:srgbClr val="006699">
                  <a:alpha val="51000"/>
                </a:srgbClr>
              </a:gs>
            </a:gsLst>
            <a:lin ang="5400000" scaled="0"/>
          </a:gradFill>
          <a:ln>
            <a:gradFill>
              <a:gsLst>
                <a:gs pos="0">
                  <a:srgbClr val="3399FF">
                    <a:alpha val="84000"/>
                  </a:srgbClr>
                </a:gs>
                <a:gs pos="16000">
                  <a:srgbClr val="00CCCC">
                    <a:alpha val="90000"/>
                  </a:srgbClr>
                </a:gs>
                <a:gs pos="47000">
                  <a:srgbClr val="9999FF">
                    <a:alpha val="84000"/>
                  </a:srgbClr>
                </a:gs>
                <a:gs pos="60001">
                  <a:srgbClr val="2E6792">
                    <a:alpha val="86000"/>
                  </a:srgbClr>
                </a:gs>
                <a:gs pos="71001">
                  <a:srgbClr val="3333CC">
                    <a:alpha val="56000"/>
                  </a:srgbClr>
                </a:gs>
                <a:gs pos="81000">
                  <a:srgbClr val="1170FF">
                    <a:alpha val="80000"/>
                  </a:srgbClr>
                </a:gs>
                <a:gs pos="100000">
                  <a:srgbClr val="006699">
                    <a:alpha val="86000"/>
                  </a:srgbClr>
                </a:gs>
              </a:gsLst>
              <a:lin ang="5400000" scaled="0"/>
            </a:grad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179512" y="3024000"/>
            <a:ext cx="8640960" cy="2308324"/>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LA BELLEZA NO LO ES TODO</a:t>
            </a:r>
          </a:p>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Está claro que el aspecto en un primer momento llama la atención, pero al final lo que llega a enamorar son una serie de cosas como la personalidad: valores, actitudes, trato personal, atención, etc.. Sin embargo muchas personas basan </a:t>
            </a:r>
          </a:p>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su felicidad en su aspecto exterior.</a:t>
            </a:r>
          </a:p>
          <a:p>
            <a:pPr algn="ctr" fontAlgn="auto">
              <a:spcBef>
                <a:spcPts val="0"/>
              </a:spcBef>
              <a:spcAft>
                <a:spcPts val="0"/>
              </a:spcAft>
              <a:defRPr/>
            </a:pPr>
            <a:r>
              <a:rPr lang="es-ES" sz="2400" b="1" dirty="0">
                <a:solidFill>
                  <a:srgbClr val="004A82"/>
                </a:solidFill>
                <a:latin typeface="Adobe Caslon Pro Bold" pitchFamily="18" charset="0"/>
                <a:cs typeface="+mn-cs"/>
              </a:rPr>
              <a:t> </a:t>
            </a:r>
          </a:p>
        </p:txBody>
      </p:sp>
      <p:pic>
        <p:nvPicPr>
          <p:cNvPr id="70" name="69 Imagen" descr="ZZZZZZ"/>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24544" y="-3764954"/>
            <a:ext cx="9721080" cy="6336704"/>
          </a:xfrm>
          <a:prstGeom prst="rect">
            <a:avLst/>
          </a:prstGeom>
          <a:noFill/>
          <a:ln>
            <a:noFill/>
          </a:ln>
        </p:spPr>
      </p:pic>
      <p:pic>
        <p:nvPicPr>
          <p:cNvPr id="71" name="70 Imagen" descr="ZZZZZZ"/>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flipV="1">
            <a:off x="-324544" y="2499742"/>
            <a:ext cx="9721080" cy="6408712"/>
          </a:xfrm>
          <a:prstGeom prst="rect">
            <a:avLst/>
          </a:prstGeom>
          <a:noFill/>
          <a:ln>
            <a:noFill/>
          </a:ln>
        </p:spPr>
      </p:pic>
    </p:spTree>
    <p:extLst>
      <p:ext uri="{BB962C8B-B14F-4D97-AF65-F5344CB8AC3E}">
        <p14:creationId xmlns:p14="http://schemas.microsoft.com/office/powerpoint/2010/main" val="3927988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2500" fill="hold"/>
                                        <p:tgtEl>
                                          <p:spTgt spid="44"/>
                                        </p:tgtEl>
                                        <p:attrNameLst>
                                          <p:attrName>ppt_x</p:attrName>
                                        </p:attrNameLst>
                                      </p:cBhvr>
                                      <p:tavLst>
                                        <p:tav tm="0">
                                          <p:val>
                                            <p:strVal val="1+#ppt_w/2"/>
                                          </p:val>
                                        </p:tav>
                                        <p:tav tm="100000">
                                          <p:val>
                                            <p:strVal val="#ppt_x"/>
                                          </p:val>
                                        </p:tav>
                                      </p:tavLst>
                                    </p:anim>
                                    <p:anim calcmode="lin" valueType="num">
                                      <p:cBhvr additive="base">
                                        <p:cTn id="8" dur="2500" fill="hold"/>
                                        <p:tgtEl>
                                          <p:spTgt spid="44"/>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2500" fill="hold"/>
                                        <p:tgtEl>
                                          <p:spTgt spid="43"/>
                                        </p:tgtEl>
                                        <p:attrNameLst>
                                          <p:attrName>ppt_x</p:attrName>
                                        </p:attrNameLst>
                                      </p:cBhvr>
                                      <p:tavLst>
                                        <p:tav tm="0">
                                          <p:val>
                                            <p:strVal val="1+#ppt_w/2"/>
                                          </p:val>
                                        </p:tav>
                                        <p:tav tm="100000">
                                          <p:val>
                                            <p:strVal val="#ppt_x"/>
                                          </p:val>
                                        </p:tav>
                                      </p:tavLst>
                                    </p:anim>
                                    <p:anim calcmode="lin" valueType="num">
                                      <p:cBhvr additive="base">
                                        <p:cTn id="12" dur="25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2500" fill="hold"/>
                                        <p:tgtEl>
                                          <p:spTgt spid="42"/>
                                        </p:tgtEl>
                                        <p:attrNameLst>
                                          <p:attrName>ppt_x</p:attrName>
                                        </p:attrNameLst>
                                      </p:cBhvr>
                                      <p:tavLst>
                                        <p:tav tm="0">
                                          <p:val>
                                            <p:strVal val="1+#ppt_w/2"/>
                                          </p:val>
                                        </p:tav>
                                        <p:tav tm="100000">
                                          <p:val>
                                            <p:strVal val="#ppt_x"/>
                                          </p:val>
                                        </p:tav>
                                      </p:tavLst>
                                    </p:anim>
                                    <p:anim calcmode="lin" valueType="num">
                                      <p:cBhvr additive="base">
                                        <p:cTn id="16" dur="2500" fill="hold"/>
                                        <p:tgtEl>
                                          <p:spTgt spid="42"/>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2500" fill="hold"/>
                                        <p:tgtEl>
                                          <p:spTgt spid="41"/>
                                        </p:tgtEl>
                                        <p:attrNameLst>
                                          <p:attrName>ppt_x</p:attrName>
                                        </p:attrNameLst>
                                      </p:cBhvr>
                                      <p:tavLst>
                                        <p:tav tm="0">
                                          <p:val>
                                            <p:strVal val="1+#ppt_w/2"/>
                                          </p:val>
                                        </p:tav>
                                        <p:tav tm="100000">
                                          <p:val>
                                            <p:strVal val="#ppt_x"/>
                                          </p:val>
                                        </p:tav>
                                      </p:tavLst>
                                    </p:anim>
                                    <p:anim calcmode="lin" valueType="num">
                                      <p:cBhvr additive="base">
                                        <p:cTn id="20" dur="2500" fill="hold"/>
                                        <p:tgtEl>
                                          <p:spTgt spid="41"/>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2500" fill="hold"/>
                                        <p:tgtEl>
                                          <p:spTgt spid="40"/>
                                        </p:tgtEl>
                                        <p:attrNameLst>
                                          <p:attrName>ppt_x</p:attrName>
                                        </p:attrNameLst>
                                      </p:cBhvr>
                                      <p:tavLst>
                                        <p:tav tm="0">
                                          <p:val>
                                            <p:strVal val="1+#ppt_w/2"/>
                                          </p:val>
                                        </p:tav>
                                        <p:tav tm="100000">
                                          <p:val>
                                            <p:strVal val="#ppt_x"/>
                                          </p:val>
                                        </p:tav>
                                      </p:tavLst>
                                    </p:anim>
                                    <p:anim calcmode="lin" valueType="num">
                                      <p:cBhvr additive="base">
                                        <p:cTn id="24" dur="2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6"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2500" fill="hold"/>
                                        <p:tgtEl>
                                          <p:spTgt spid="39"/>
                                        </p:tgtEl>
                                        <p:attrNameLst>
                                          <p:attrName>ppt_x</p:attrName>
                                        </p:attrNameLst>
                                      </p:cBhvr>
                                      <p:tavLst>
                                        <p:tav tm="0">
                                          <p:val>
                                            <p:strVal val="1+#ppt_w/2"/>
                                          </p:val>
                                        </p:tav>
                                        <p:tav tm="100000">
                                          <p:val>
                                            <p:strVal val="#ppt_x"/>
                                          </p:val>
                                        </p:tav>
                                      </p:tavLst>
                                    </p:anim>
                                    <p:anim calcmode="lin" valueType="num">
                                      <p:cBhvr additive="base">
                                        <p:cTn id="28" dur="2500" fill="hold"/>
                                        <p:tgtEl>
                                          <p:spTgt spid="39"/>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2500" fill="hold"/>
                                        <p:tgtEl>
                                          <p:spTgt spid="38"/>
                                        </p:tgtEl>
                                        <p:attrNameLst>
                                          <p:attrName>ppt_x</p:attrName>
                                        </p:attrNameLst>
                                      </p:cBhvr>
                                      <p:tavLst>
                                        <p:tav tm="0">
                                          <p:val>
                                            <p:strVal val="1+#ppt_w/2"/>
                                          </p:val>
                                        </p:tav>
                                        <p:tav tm="100000">
                                          <p:val>
                                            <p:strVal val="#ppt_x"/>
                                          </p:val>
                                        </p:tav>
                                      </p:tavLst>
                                    </p:anim>
                                    <p:anim calcmode="lin" valueType="num">
                                      <p:cBhvr additive="base">
                                        <p:cTn id="32" dur="2500" fill="hold"/>
                                        <p:tgtEl>
                                          <p:spTgt spid="38"/>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2500" fill="hold"/>
                                        <p:tgtEl>
                                          <p:spTgt spid="37"/>
                                        </p:tgtEl>
                                        <p:attrNameLst>
                                          <p:attrName>ppt_x</p:attrName>
                                        </p:attrNameLst>
                                      </p:cBhvr>
                                      <p:tavLst>
                                        <p:tav tm="0">
                                          <p:val>
                                            <p:strVal val="1+#ppt_w/2"/>
                                          </p:val>
                                        </p:tav>
                                        <p:tav tm="100000">
                                          <p:val>
                                            <p:strVal val="#ppt_x"/>
                                          </p:val>
                                        </p:tav>
                                      </p:tavLst>
                                    </p:anim>
                                    <p:anim calcmode="lin" valueType="num">
                                      <p:cBhvr additive="base">
                                        <p:cTn id="36" dur="2500" fill="hold"/>
                                        <p:tgtEl>
                                          <p:spTgt spid="37"/>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2500" fill="hold"/>
                                        <p:tgtEl>
                                          <p:spTgt spid="36"/>
                                        </p:tgtEl>
                                        <p:attrNameLst>
                                          <p:attrName>ppt_x</p:attrName>
                                        </p:attrNameLst>
                                      </p:cBhvr>
                                      <p:tavLst>
                                        <p:tav tm="0">
                                          <p:val>
                                            <p:strVal val="1+#ppt_w/2"/>
                                          </p:val>
                                        </p:tav>
                                        <p:tav tm="100000">
                                          <p:val>
                                            <p:strVal val="#ppt_x"/>
                                          </p:val>
                                        </p:tav>
                                      </p:tavLst>
                                    </p:anim>
                                    <p:anim calcmode="lin" valueType="num">
                                      <p:cBhvr additive="base">
                                        <p:cTn id="40" dur="2500" fill="hold"/>
                                        <p:tgtEl>
                                          <p:spTgt spid="36"/>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2500" fill="hold"/>
                                        <p:tgtEl>
                                          <p:spTgt spid="48"/>
                                        </p:tgtEl>
                                        <p:attrNameLst>
                                          <p:attrName>ppt_x</p:attrName>
                                        </p:attrNameLst>
                                      </p:cBhvr>
                                      <p:tavLst>
                                        <p:tav tm="0">
                                          <p:val>
                                            <p:strVal val="1+#ppt_w/2"/>
                                          </p:val>
                                        </p:tav>
                                        <p:tav tm="100000">
                                          <p:val>
                                            <p:strVal val="#ppt_x"/>
                                          </p:val>
                                        </p:tav>
                                      </p:tavLst>
                                    </p:anim>
                                    <p:anim calcmode="lin" valueType="num">
                                      <p:cBhvr additive="base">
                                        <p:cTn id="44" dur="2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additive="base">
                                        <p:cTn id="47" dur="2500" fill="hold"/>
                                        <p:tgtEl>
                                          <p:spTgt spid="35"/>
                                        </p:tgtEl>
                                        <p:attrNameLst>
                                          <p:attrName>ppt_x</p:attrName>
                                        </p:attrNameLst>
                                      </p:cBhvr>
                                      <p:tavLst>
                                        <p:tav tm="0">
                                          <p:val>
                                            <p:strVal val="1+#ppt_w/2"/>
                                          </p:val>
                                        </p:tav>
                                        <p:tav tm="100000">
                                          <p:val>
                                            <p:strVal val="#ppt_x"/>
                                          </p:val>
                                        </p:tav>
                                      </p:tavLst>
                                    </p:anim>
                                    <p:anim calcmode="lin" valueType="num">
                                      <p:cBhvr additive="base">
                                        <p:cTn id="48" dur="2500" fill="hold"/>
                                        <p:tgtEl>
                                          <p:spTgt spid="35"/>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2500" fill="hold"/>
                                        <p:tgtEl>
                                          <p:spTgt spid="49"/>
                                        </p:tgtEl>
                                        <p:attrNameLst>
                                          <p:attrName>ppt_x</p:attrName>
                                        </p:attrNameLst>
                                      </p:cBhvr>
                                      <p:tavLst>
                                        <p:tav tm="0">
                                          <p:val>
                                            <p:strVal val="1+#ppt_w/2"/>
                                          </p:val>
                                        </p:tav>
                                        <p:tav tm="100000">
                                          <p:val>
                                            <p:strVal val="#ppt_x"/>
                                          </p:val>
                                        </p:tav>
                                      </p:tavLst>
                                    </p:anim>
                                    <p:anim calcmode="lin" valueType="num">
                                      <p:cBhvr additive="base">
                                        <p:cTn id="52" dur="2500" fill="hold"/>
                                        <p:tgtEl>
                                          <p:spTgt spid="49"/>
                                        </p:tgtEl>
                                        <p:attrNameLst>
                                          <p:attrName>ppt_y</p:attrName>
                                        </p:attrNameLst>
                                      </p:cBhvr>
                                      <p:tavLst>
                                        <p:tav tm="0">
                                          <p:val>
                                            <p:strVal val="1+#ppt_h/2"/>
                                          </p:val>
                                        </p:tav>
                                        <p:tav tm="100000">
                                          <p:val>
                                            <p:strVal val="#ppt_y"/>
                                          </p:val>
                                        </p:tav>
                                      </p:tavLst>
                                    </p:anim>
                                  </p:childTnLst>
                                </p:cTn>
                              </p:par>
                              <p:par>
                                <p:cTn id="53" presetID="2" presetClass="entr" presetSubtype="6" fill="hold" grpId="0" nodeType="with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additive="base">
                                        <p:cTn id="55" dur="2500" fill="hold"/>
                                        <p:tgtEl>
                                          <p:spTgt spid="45"/>
                                        </p:tgtEl>
                                        <p:attrNameLst>
                                          <p:attrName>ppt_x</p:attrName>
                                        </p:attrNameLst>
                                      </p:cBhvr>
                                      <p:tavLst>
                                        <p:tav tm="0">
                                          <p:val>
                                            <p:strVal val="1+#ppt_w/2"/>
                                          </p:val>
                                        </p:tav>
                                        <p:tav tm="100000">
                                          <p:val>
                                            <p:strVal val="#ppt_x"/>
                                          </p:val>
                                        </p:tav>
                                      </p:tavLst>
                                    </p:anim>
                                    <p:anim calcmode="lin" valueType="num">
                                      <p:cBhvr additive="base">
                                        <p:cTn id="56" dur="2500" fill="hold"/>
                                        <p:tgtEl>
                                          <p:spTgt spid="45"/>
                                        </p:tgtEl>
                                        <p:attrNameLst>
                                          <p:attrName>ppt_y</p:attrName>
                                        </p:attrNameLst>
                                      </p:cBhvr>
                                      <p:tavLst>
                                        <p:tav tm="0">
                                          <p:val>
                                            <p:strVal val="1+#ppt_h/2"/>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46"/>
                                        </p:tgtEl>
                                        <p:attrNameLst>
                                          <p:attrName>style.visibility</p:attrName>
                                        </p:attrNameLst>
                                      </p:cBhvr>
                                      <p:to>
                                        <p:strVal val="visible"/>
                                      </p:to>
                                    </p:set>
                                    <p:anim calcmode="lin" valueType="num">
                                      <p:cBhvr additive="base">
                                        <p:cTn id="59" dur="2500" fill="hold"/>
                                        <p:tgtEl>
                                          <p:spTgt spid="46"/>
                                        </p:tgtEl>
                                        <p:attrNameLst>
                                          <p:attrName>ppt_x</p:attrName>
                                        </p:attrNameLst>
                                      </p:cBhvr>
                                      <p:tavLst>
                                        <p:tav tm="0">
                                          <p:val>
                                            <p:strVal val="1+#ppt_w/2"/>
                                          </p:val>
                                        </p:tav>
                                        <p:tav tm="100000">
                                          <p:val>
                                            <p:strVal val="#ppt_x"/>
                                          </p:val>
                                        </p:tav>
                                      </p:tavLst>
                                    </p:anim>
                                    <p:anim calcmode="lin" valueType="num">
                                      <p:cBhvr additive="base">
                                        <p:cTn id="60" dur="2500" fill="hold"/>
                                        <p:tgtEl>
                                          <p:spTgt spid="46"/>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 calcmode="lin" valueType="num">
                                      <p:cBhvr additive="base">
                                        <p:cTn id="63" dur="2500" fill="hold"/>
                                        <p:tgtEl>
                                          <p:spTgt spid="47"/>
                                        </p:tgtEl>
                                        <p:attrNameLst>
                                          <p:attrName>ppt_x</p:attrName>
                                        </p:attrNameLst>
                                      </p:cBhvr>
                                      <p:tavLst>
                                        <p:tav tm="0">
                                          <p:val>
                                            <p:strVal val="1+#ppt_w/2"/>
                                          </p:val>
                                        </p:tav>
                                        <p:tav tm="100000">
                                          <p:val>
                                            <p:strVal val="#ppt_x"/>
                                          </p:val>
                                        </p:tav>
                                      </p:tavLst>
                                    </p:anim>
                                    <p:anim calcmode="lin" valueType="num">
                                      <p:cBhvr additive="base">
                                        <p:cTn id="64" dur="2500" fill="hold"/>
                                        <p:tgtEl>
                                          <p:spTgt spid="47"/>
                                        </p:tgtEl>
                                        <p:attrNameLst>
                                          <p:attrName>ppt_y</p:attrName>
                                        </p:attrNameLst>
                                      </p:cBhvr>
                                      <p:tavLst>
                                        <p:tav tm="0">
                                          <p:val>
                                            <p:strVal val="1+#ppt_h/2"/>
                                          </p:val>
                                        </p:tav>
                                        <p:tav tm="100000">
                                          <p:val>
                                            <p:strVal val="#ppt_y"/>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additive="base">
                                        <p:cTn id="67" dur="2500" fill="hold"/>
                                        <p:tgtEl>
                                          <p:spTgt spid="51"/>
                                        </p:tgtEl>
                                        <p:attrNameLst>
                                          <p:attrName>ppt_x</p:attrName>
                                        </p:attrNameLst>
                                      </p:cBhvr>
                                      <p:tavLst>
                                        <p:tav tm="0">
                                          <p:val>
                                            <p:strVal val="0-#ppt_w/2"/>
                                          </p:val>
                                        </p:tav>
                                        <p:tav tm="100000">
                                          <p:val>
                                            <p:strVal val="#ppt_x"/>
                                          </p:val>
                                        </p:tav>
                                      </p:tavLst>
                                    </p:anim>
                                    <p:anim calcmode="lin" valueType="num">
                                      <p:cBhvr additive="base">
                                        <p:cTn id="68" dur="2500" fill="hold"/>
                                        <p:tgtEl>
                                          <p:spTgt spid="51"/>
                                        </p:tgtEl>
                                        <p:attrNameLst>
                                          <p:attrName>ppt_y</p:attrName>
                                        </p:attrNameLst>
                                      </p:cBhvr>
                                      <p:tavLst>
                                        <p:tav tm="0">
                                          <p:val>
                                            <p:strVal val="1+#ppt_h/2"/>
                                          </p:val>
                                        </p:tav>
                                        <p:tav tm="100000">
                                          <p:val>
                                            <p:strVal val="#ppt_y"/>
                                          </p:val>
                                        </p:tav>
                                      </p:tavLst>
                                    </p:anim>
                                  </p:childTnLst>
                                </p:cTn>
                              </p:par>
                              <p:par>
                                <p:cTn id="69" presetID="2" presetClass="entr" presetSubtype="12"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 calcmode="lin" valueType="num">
                                      <p:cBhvr additive="base">
                                        <p:cTn id="71" dur="2500" fill="hold"/>
                                        <p:tgtEl>
                                          <p:spTgt spid="61"/>
                                        </p:tgtEl>
                                        <p:attrNameLst>
                                          <p:attrName>ppt_x</p:attrName>
                                        </p:attrNameLst>
                                      </p:cBhvr>
                                      <p:tavLst>
                                        <p:tav tm="0">
                                          <p:val>
                                            <p:strVal val="0-#ppt_w/2"/>
                                          </p:val>
                                        </p:tav>
                                        <p:tav tm="100000">
                                          <p:val>
                                            <p:strVal val="#ppt_x"/>
                                          </p:val>
                                        </p:tav>
                                      </p:tavLst>
                                    </p:anim>
                                    <p:anim calcmode="lin" valueType="num">
                                      <p:cBhvr additive="base">
                                        <p:cTn id="72" dur="2500" fill="hold"/>
                                        <p:tgtEl>
                                          <p:spTgt spid="61"/>
                                        </p:tgtEl>
                                        <p:attrNameLst>
                                          <p:attrName>ppt_y</p:attrName>
                                        </p:attrNameLst>
                                      </p:cBhvr>
                                      <p:tavLst>
                                        <p:tav tm="0">
                                          <p:val>
                                            <p:strVal val="1+#ppt_h/2"/>
                                          </p:val>
                                        </p:tav>
                                        <p:tav tm="100000">
                                          <p:val>
                                            <p:strVal val="#ppt_y"/>
                                          </p:val>
                                        </p:tav>
                                      </p:tavLst>
                                    </p:anim>
                                  </p:childTnLst>
                                </p:cTn>
                              </p:par>
                              <p:par>
                                <p:cTn id="73" presetID="2" presetClass="entr" presetSubtype="12" fill="hold" grpId="0" nodeType="withEffect">
                                  <p:stCondLst>
                                    <p:cond delay="0"/>
                                  </p:stCondLst>
                                  <p:childTnLst>
                                    <p:set>
                                      <p:cBhvr>
                                        <p:cTn id="74" dur="1" fill="hold">
                                          <p:stCondLst>
                                            <p:cond delay="0"/>
                                          </p:stCondLst>
                                        </p:cTn>
                                        <p:tgtEl>
                                          <p:spTgt spid="65"/>
                                        </p:tgtEl>
                                        <p:attrNameLst>
                                          <p:attrName>style.visibility</p:attrName>
                                        </p:attrNameLst>
                                      </p:cBhvr>
                                      <p:to>
                                        <p:strVal val="visible"/>
                                      </p:to>
                                    </p:set>
                                    <p:anim calcmode="lin" valueType="num">
                                      <p:cBhvr additive="base">
                                        <p:cTn id="75" dur="2500" fill="hold"/>
                                        <p:tgtEl>
                                          <p:spTgt spid="65"/>
                                        </p:tgtEl>
                                        <p:attrNameLst>
                                          <p:attrName>ppt_x</p:attrName>
                                        </p:attrNameLst>
                                      </p:cBhvr>
                                      <p:tavLst>
                                        <p:tav tm="0">
                                          <p:val>
                                            <p:strVal val="0-#ppt_w/2"/>
                                          </p:val>
                                        </p:tav>
                                        <p:tav tm="100000">
                                          <p:val>
                                            <p:strVal val="#ppt_x"/>
                                          </p:val>
                                        </p:tav>
                                      </p:tavLst>
                                    </p:anim>
                                    <p:anim calcmode="lin" valueType="num">
                                      <p:cBhvr additive="base">
                                        <p:cTn id="76" dur="2500" fill="hold"/>
                                        <p:tgtEl>
                                          <p:spTgt spid="65"/>
                                        </p:tgtEl>
                                        <p:attrNameLst>
                                          <p:attrName>ppt_y</p:attrName>
                                        </p:attrNameLst>
                                      </p:cBhvr>
                                      <p:tavLst>
                                        <p:tav tm="0">
                                          <p:val>
                                            <p:strVal val="1+#ppt_h/2"/>
                                          </p:val>
                                        </p:tav>
                                        <p:tav tm="100000">
                                          <p:val>
                                            <p:strVal val="#ppt_y"/>
                                          </p:val>
                                        </p:tav>
                                      </p:tavLst>
                                    </p:anim>
                                  </p:childTnLst>
                                </p:cTn>
                              </p:par>
                              <p:par>
                                <p:cTn id="77" presetID="2" presetClass="entr" presetSubtype="12" fill="hold" grpId="0" nodeType="withEffect">
                                  <p:stCondLst>
                                    <p:cond delay="0"/>
                                  </p:stCondLst>
                                  <p:childTnLst>
                                    <p:set>
                                      <p:cBhvr>
                                        <p:cTn id="78" dur="1" fill="hold">
                                          <p:stCondLst>
                                            <p:cond delay="0"/>
                                          </p:stCondLst>
                                        </p:cTn>
                                        <p:tgtEl>
                                          <p:spTgt spid="62"/>
                                        </p:tgtEl>
                                        <p:attrNameLst>
                                          <p:attrName>style.visibility</p:attrName>
                                        </p:attrNameLst>
                                      </p:cBhvr>
                                      <p:to>
                                        <p:strVal val="visible"/>
                                      </p:to>
                                    </p:set>
                                    <p:anim calcmode="lin" valueType="num">
                                      <p:cBhvr additive="base">
                                        <p:cTn id="79" dur="2500" fill="hold"/>
                                        <p:tgtEl>
                                          <p:spTgt spid="62"/>
                                        </p:tgtEl>
                                        <p:attrNameLst>
                                          <p:attrName>ppt_x</p:attrName>
                                        </p:attrNameLst>
                                      </p:cBhvr>
                                      <p:tavLst>
                                        <p:tav tm="0">
                                          <p:val>
                                            <p:strVal val="0-#ppt_w/2"/>
                                          </p:val>
                                        </p:tav>
                                        <p:tav tm="100000">
                                          <p:val>
                                            <p:strVal val="#ppt_x"/>
                                          </p:val>
                                        </p:tav>
                                      </p:tavLst>
                                    </p:anim>
                                    <p:anim calcmode="lin" valueType="num">
                                      <p:cBhvr additive="base">
                                        <p:cTn id="80" dur="2500" fill="hold"/>
                                        <p:tgtEl>
                                          <p:spTgt spid="62"/>
                                        </p:tgtEl>
                                        <p:attrNameLst>
                                          <p:attrName>ppt_y</p:attrName>
                                        </p:attrNameLst>
                                      </p:cBhvr>
                                      <p:tavLst>
                                        <p:tav tm="0">
                                          <p:val>
                                            <p:strVal val="1+#ppt_h/2"/>
                                          </p:val>
                                        </p:tav>
                                        <p:tav tm="100000">
                                          <p:val>
                                            <p:strVal val="#ppt_y"/>
                                          </p:val>
                                        </p:tav>
                                      </p:tavLst>
                                    </p:anim>
                                  </p:childTnLst>
                                </p:cTn>
                              </p:par>
                              <p:par>
                                <p:cTn id="81" presetID="2" presetClass="entr" presetSubtype="12" fill="hold" grpId="0" nodeType="withEffect">
                                  <p:stCondLst>
                                    <p:cond delay="0"/>
                                  </p:stCondLst>
                                  <p:childTnLst>
                                    <p:set>
                                      <p:cBhvr>
                                        <p:cTn id="82" dur="1" fill="hold">
                                          <p:stCondLst>
                                            <p:cond delay="0"/>
                                          </p:stCondLst>
                                        </p:cTn>
                                        <p:tgtEl>
                                          <p:spTgt spid="64"/>
                                        </p:tgtEl>
                                        <p:attrNameLst>
                                          <p:attrName>style.visibility</p:attrName>
                                        </p:attrNameLst>
                                      </p:cBhvr>
                                      <p:to>
                                        <p:strVal val="visible"/>
                                      </p:to>
                                    </p:set>
                                    <p:anim calcmode="lin" valueType="num">
                                      <p:cBhvr additive="base">
                                        <p:cTn id="83" dur="2500" fill="hold"/>
                                        <p:tgtEl>
                                          <p:spTgt spid="64"/>
                                        </p:tgtEl>
                                        <p:attrNameLst>
                                          <p:attrName>ppt_x</p:attrName>
                                        </p:attrNameLst>
                                      </p:cBhvr>
                                      <p:tavLst>
                                        <p:tav tm="0">
                                          <p:val>
                                            <p:strVal val="0-#ppt_w/2"/>
                                          </p:val>
                                        </p:tav>
                                        <p:tav tm="100000">
                                          <p:val>
                                            <p:strVal val="#ppt_x"/>
                                          </p:val>
                                        </p:tav>
                                      </p:tavLst>
                                    </p:anim>
                                    <p:anim calcmode="lin" valueType="num">
                                      <p:cBhvr additive="base">
                                        <p:cTn id="84" dur="2500" fill="hold"/>
                                        <p:tgtEl>
                                          <p:spTgt spid="64"/>
                                        </p:tgtEl>
                                        <p:attrNameLst>
                                          <p:attrName>ppt_y</p:attrName>
                                        </p:attrNameLst>
                                      </p:cBhvr>
                                      <p:tavLst>
                                        <p:tav tm="0">
                                          <p:val>
                                            <p:strVal val="1+#ppt_h/2"/>
                                          </p:val>
                                        </p:tav>
                                        <p:tav tm="100000">
                                          <p:val>
                                            <p:strVal val="#ppt_y"/>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52"/>
                                        </p:tgtEl>
                                        <p:attrNameLst>
                                          <p:attrName>style.visibility</p:attrName>
                                        </p:attrNameLst>
                                      </p:cBhvr>
                                      <p:to>
                                        <p:strVal val="visible"/>
                                      </p:to>
                                    </p:set>
                                    <p:anim calcmode="lin" valueType="num">
                                      <p:cBhvr additive="base">
                                        <p:cTn id="87" dur="2500" fill="hold"/>
                                        <p:tgtEl>
                                          <p:spTgt spid="52"/>
                                        </p:tgtEl>
                                        <p:attrNameLst>
                                          <p:attrName>ppt_x</p:attrName>
                                        </p:attrNameLst>
                                      </p:cBhvr>
                                      <p:tavLst>
                                        <p:tav tm="0">
                                          <p:val>
                                            <p:strVal val="0-#ppt_w/2"/>
                                          </p:val>
                                        </p:tav>
                                        <p:tav tm="100000">
                                          <p:val>
                                            <p:strVal val="#ppt_x"/>
                                          </p:val>
                                        </p:tav>
                                      </p:tavLst>
                                    </p:anim>
                                    <p:anim calcmode="lin" valueType="num">
                                      <p:cBhvr additive="base">
                                        <p:cTn id="88" dur="2500" fill="hold"/>
                                        <p:tgtEl>
                                          <p:spTgt spid="52"/>
                                        </p:tgtEl>
                                        <p:attrNameLst>
                                          <p:attrName>ppt_y</p:attrName>
                                        </p:attrNameLst>
                                      </p:cBhvr>
                                      <p:tavLst>
                                        <p:tav tm="0">
                                          <p:val>
                                            <p:strVal val="1+#ppt_h/2"/>
                                          </p:val>
                                        </p:tav>
                                        <p:tav tm="100000">
                                          <p:val>
                                            <p:strVal val="#ppt_y"/>
                                          </p:val>
                                        </p:tav>
                                      </p:tavLst>
                                    </p:anim>
                                  </p:childTnLst>
                                </p:cTn>
                              </p:par>
                              <p:par>
                                <p:cTn id="89" presetID="2" presetClass="entr" presetSubtype="12" fill="hold" grpId="0" nodeType="withEffect">
                                  <p:stCondLst>
                                    <p:cond delay="0"/>
                                  </p:stCondLst>
                                  <p:childTnLst>
                                    <p:set>
                                      <p:cBhvr>
                                        <p:cTn id="90" dur="1" fill="hold">
                                          <p:stCondLst>
                                            <p:cond delay="0"/>
                                          </p:stCondLst>
                                        </p:cTn>
                                        <p:tgtEl>
                                          <p:spTgt spid="53"/>
                                        </p:tgtEl>
                                        <p:attrNameLst>
                                          <p:attrName>style.visibility</p:attrName>
                                        </p:attrNameLst>
                                      </p:cBhvr>
                                      <p:to>
                                        <p:strVal val="visible"/>
                                      </p:to>
                                    </p:set>
                                    <p:anim calcmode="lin" valueType="num">
                                      <p:cBhvr additive="base">
                                        <p:cTn id="91" dur="2500" fill="hold"/>
                                        <p:tgtEl>
                                          <p:spTgt spid="53"/>
                                        </p:tgtEl>
                                        <p:attrNameLst>
                                          <p:attrName>ppt_x</p:attrName>
                                        </p:attrNameLst>
                                      </p:cBhvr>
                                      <p:tavLst>
                                        <p:tav tm="0">
                                          <p:val>
                                            <p:strVal val="0-#ppt_w/2"/>
                                          </p:val>
                                        </p:tav>
                                        <p:tav tm="100000">
                                          <p:val>
                                            <p:strVal val="#ppt_x"/>
                                          </p:val>
                                        </p:tav>
                                      </p:tavLst>
                                    </p:anim>
                                    <p:anim calcmode="lin" valueType="num">
                                      <p:cBhvr additive="base">
                                        <p:cTn id="92" dur="2500" fill="hold"/>
                                        <p:tgtEl>
                                          <p:spTgt spid="53"/>
                                        </p:tgtEl>
                                        <p:attrNameLst>
                                          <p:attrName>ppt_y</p:attrName>
                                        </p:attrNameLst>
                                      </p:cBhvr>
                                      <p:tavLst>
                                        <p:tav tm="0">
                                          <p:val>
                                            <p:strVal val="1+#ppt_h/2"/>
                                          </p:val>
                                        </p:tav>
                                        <p:tav tm="100000">
                                          <p:val>
                                            <p:strVal val="#ppt_y"/>
                                          </p:val>
                                        </p:tav>
                                      </p:tavLst>
                                    </p:anim>
                                  </p:childTnLst>
                                </p:cTn>
                              </p:par>
                              <p:par>
                                <p:cTn id="93" presetID="2" presetClass="entr" presetSubtype="12" fill="hold" grpId="0" nodeType="withEffect">
                                  <p:stCondLst>
                                    <p:cond delay="0"/>
                                  </p:stCondLst>
                                  <p:childTnLst>
                                    <p:set>
                                      <p:cBhvr>
                                        <p:cTn id="94" dur="1" fill="hold">
                                          <p:stCondLst>
                                            <p:cond delay="0"/>
                                          </p:stCondLst>
                                        </p:cTn>
                                        <p:tgtEl>
                                          <p:spTgt spid="54"/>
                                        </p:tgtEl>
                                        <p:attrNameLst>
                                          <p:attrName>style.visibility</p:attrName>
                                        </p:attrNameLst>
                                      </p:cBhvr>
                                      <p:to>
                                        <p:strVal val="visible"/>
                                      </p:to>
                                    </p:set>
                                    <p:anim calcmode="lin" valueType="num">
                                      <p:cBhvr additive="base">
                                        <p:cTn id="95" dur="2500" fill="hold"/>
                                        <p:tgtEl>
                                          <p:spTgt spid="54"/>
                                        </p:tgtEl>
                                        <p:attrNameLst>
                                          <p:attrName>ppt_x</p:attrName>
                                        </p:attrNameLst>
                                      </p:cBhvr>
                                      <p:tavLst>
                                        <p:tav tm="0">
                                          <p:val>
                                            <p:strVal val="0-#ppt_w/2"/>
                                          </p:val>
                                        </p:tav>
                                        <p:tav tm="100000">
                                          <p:val>
                                            <p:strVal val="#ppt_x"/>
                                          </p:val>
                                        </p:tav>
                                      </p:tavLst>
                                    </p:anim>
                                    <p:anim calcmode="lin" valueType="num">
                                      <p:cBhvr additive="base">
                                        <p:cTn id="96" dur="2500" fill="hold"/>
                                        <p:tgtEl>
                                          <p:spTgt spid="54"/>
                                        </p:tgtEl>
                                        <p:attrNameLst>
                                          <p:attrName>ppt_y</p:attrName>
                                        </p:attrNameLst>
                                      </p:cBhvr>
                                      <p:tavLst>
                                        <p:tav tm="0">
                                          <p:val>
                                            <p:strVal val="1+#ppt_h/2"/>
                                          </p:val>
                                        </p:tav>
                                        <p:tav tm="100000">
                                          <p:val>
                                            <p:strVal val="#ppt_y"/>
                                          </p:val>
                                        </p:tav>
                                      </p:tavLst>
                                    </p:anim>
                                  </p:childTnLst>
                                </p:cTn>
                              </p:par>
                              <p:par>
                                <p:cTn id="97" presetID="2" presetClass="entr" presetSubtype="12" fill="hold" grpId="0" nodeType="withEffect">
                                  <p:stCondLst>
                                    <p:cond delay="0"/>
                                  </p:stCondLst>
                                  <p:childTnLst>
                                    <p:set>
                                      <p:cBhvr>
                                        <p:cTn id="98" dur="1" fill="hold">
                                          <p:stCondLst>
                                            <p:cond delay="0"/>
                                          </p:stCondLst>
                                        </p:cTn>
                                        <p:tgtEl>
                                          <p:spTgt spid="63"/>
                                        </p:tgtEl>
                                        <p:attrNameLst>
                                          <p:attrName>style.visibility</p:attrName>
                                        </p:attrNameLst>
                                      </p:cBhvr>
                                      <p:to>
                                        <p:strVal val="visible"/>
                                      </p:to>
                                    </p:set>
                                    <p:anim calcmode="lin" valueType="num">
                                      <p:cBhvr additive="base">
                                        <p:cTn id="99" dur="2500" fill="hold"/>
                                        <p:tgtEl>
                                          <p:spTgt spid="63"/>
                                        </p:tgtEl>
                                        <p:attrNameLst>
                                          <p:attrName>ppt_x</p:attrName>
                                        </p:attrNameLst>
                                      </p:cBhvr>
                                      <p:tavLst>
                                        <p:tav tm="0">
                                          <p:val>
                                            <p:strVal val="0-#ppt_w/2"/>
                                          </p:val>
                                        </p:tav>
                                        <p:tav tm="100000">
                                          <p:val>
                                            <p:strVal val="#ppt_x"/>
                                          </p:val>
                                        </p:tav>
                                      </p:tavLst>
                                    </p:anim>
                                    <p:anim calcmode="lin" valueType="num">
                                      <p:cBhvr additive="base">
                                        <p:cTn id="100" dur="2500" fill="hold"/>
                                        <p:tgtEl>
                                          <p:spTgt spid="63"/>
                                        </p:tgtEl>
                                        <p:attrNameLst>
                                          <p:attrName>ppt_y</p:attrName>
                                        </p:attrNameLst>
                                      </p:cBhvr>
                                      <p:tavLst>
                                        <p:tav tm="0">
                                          <p:val>
                                            <p:strVal val="1+#ppt_h/2"/>
                                          </p:val>
                                        </p:tav>
                                        <p:tav tm="100000">
                                          <p:val>
                                            <p:strVal val="#ppt_y"/>
                                          </p:val>
                                        </p:tav>
                                      </p:tavLst>
                                    </p:anim>
                                  </p:childTnLst>
                                </p:cTn>
                              </p:par>
                              <p:par>
                                <p:cTn id="101" presetID="2" presetClass="entr" presetSubtype="12" fill="hold" grpId="0" nodeType="withEffect">
                                  <p:stCondLst>
                                    <p:cond delay="0"/>
                                  </p:stCondLst>
                                  <p:childTnLst>
                                    <p:set>
                                      <p:cBhvr>
                                        <p:cTn id="102" dur="1" fill="hold">
                                          <p:stCondLst>
                                            <p:cond delay="0"/>
                                          </p:stCondLst>
                                        </p:cTn>
                                        <p:tgtEl>
                                          <p:spTgt spid="55"/>
                                        </p:tgtEl>
                                        <p:attrNameLst>
                                          <p:attrName>style.visibility</p:attrName>
                                        </p:attrNameLst>
                                      </p:cBhvr>
                                      <p:to>
                                        <p:strVal val="visible"/>
                                      </p:to>
                                    </p:set>
                                    <p:anim calcmode="lin" valueType="num">
                                      <p:cBhvr additive="base">
                                        <p:cTn id="103" dur="2500" fill="hold"/>
                                        <p:tgtEl>
                                          <p:spTgt spid="55"/>
                                        </p:tgtEl>
                                        <p:attrNameLst>
                                          <p:attrName>ppt_x</p:attrName>
                                        </p:attrNameLst>
                                      </p:cBhvr>
                                      <p:tavLst>
                                        <p:tav tm="0">
                                          <p:val>
                                            <p:strVal val="0-#ppt_w/2"/>
                                          </p:val>
                                        </p:tav>
                                        <p:tav tm="100000">
                                          <p:val>
                                            <p:strVal val="#ppt_x"/>
                                          </p:val>
                                        </p:tav>
                                      </p:tavLst>
                                    </p:anim>
                                    <p:anim calcmode="lin" valueType="num">
                                      <p:cBhvr additive="base">
                                        <p:cTn id="104" dur="2500" fill="hold"/>
                                        <p:tgtEl>
                                          <p:spTgt spid="55"/>
                                        </p:tgtEl>
                                        <p:attrNameLst>
                                          <p:attrName>ppt_y</p:attrName>
                                        </p:attrNameLst>
                                      </p:cBhvr>
                                      <p:tavLst>
                                        <p:tav tm="0">
                                          <p:val>
                                            <p:strVal val="1+#ppt_h/2"/>
                                          </p:val>
                                        </p:tav>
                                        <p:tav tm="100000">
                                          <p:val>
                                            <p:strVal val="#ppt_y"/>
                                          </p:val>
                                        </p:tav>
                                      </p:tavLst>
                                    </p:anim>
                                  </p:childTnLst>
                                </p:cTn>
                              </p:par>
                              <p:par>
                                <p:cTn id="105" presetID="2" presetClass="entr" presetSubtype="12" fill="hold" grpId="0" nodeType="withEffect">
                                  <p:stCondLst>
                                    <p:cond delay="0"/>
                                  </p:stCondLst>
                                  <p:childTnLst>
                                    <p:set>
                                      <p:cBhvr>
                                        <p:cTn id="106" dur="1" fill="hold">
                                          <p:stCondLst>
                                            <p:cond delay="0"/>
                                          </p:stCondLst>
                                        </p:cTn>
                                        <p:tgtEl>
                                          <p:spTgt spid="56"/>
                                        </p:tgtEl>
                                        <p:attrNameLst>
                                          <p:attrName>style.visibility</p:attrName>
                                        </p:attrNameLst>
                                      </p:cBhvr>
                                      <p:to>
                                        <p:strVal val="visible"/>
                                      </p:to>
                                    </p:set>
                                    <p:anim calcmode="lin" valueType="num">
                                      <p:cBhvr additive="base">
                                        <p:cTn id="107" dur="2500" fill="hold"/>
                                        <p:tgtEl>
                                          <p:spTgt spid="56"/>
                                        </p:tgtEl>
                                        <p:attrNameLst>
                                          <p:attrName>ppt_x</p:attrName>
                                        </p:attrNameLst>
                                      </p:cBhvr>
                                      <p:tavLst>
                                        <p:tav tm="0">
                                          <p:val>
                                            <p:strVal val="0-#ppt_w/2"/>
                                          </p:val>
                                        </p:tav>
                                        <p:tav tm="100000">
                                          <p:val>
                                            <p:strVal val="#ppt_x"/>
                                          </p:val>
                                        </p:tav>
                                      </p:tavLst>
                                    </p:anim>
                                    <p:anim calcmode="lin" valueType="num">
                                      <p:cBhvr additive="base">
                                        <p:cTn id="108" dur="2500" fill="hold"/>
                                        <p:tgtEl>
                                          <p:spTgt spid="56"/>
                                        </p:tgtEl>
                                        <p:attrNameLst>
                                          <p:attrName>ppt_y</p:attrName>
                                        </p:attrNameLst>
                                      </p:cBhvr>
                                      <p:tavLst>
                                        <p:tav tm="0">
                                          <p:val>
                                            <p:strVal val="1+#ppt_h/2"/>
                                          </p:val>
                                        </p:tav>
                                        <p:tav tm="100000">
                                          <p:val>
                                            <p:strVal val="#ppt_y"/>
                                          </p:val>
                                        </p:tav>
                                      </p:tavLst>
                                    </p:anim>
                                  </p:childTnLst>
                                </p:cTn>
                              </p:par>
                              <p:par>
                                <p:cTn id="109" presetID="2" presetClass="entr" presetSubtype="12" fill="hold" grpId="0" nodeType="withEffect">
                                  <p:stCondLst>
                                    <p:cond delay="0"/>
                                  </p:stCondLst>
                                  <p:childTnLst>
                                    <p:set>
                                      <p:cBhvr>
                                        <p:cTn id="110" dur="1" fill="hold">
                                          <p:stCondLst>
                                            <p:cond delay="0"/>
                                          </p:stCondLst>
                                        </p:cTn>
                                        <p:tgtEl>
                                          <p:spTgt spid="57"/>
                                        </p:tgtEl>
                                        <p:attrNameLst>
                                          <p:attrName>style.visibility</p:attrName>
                                        </p:attrNameLst>
                                      </p:cBhvr>
                                      <p:to>
                                        <p:strVal val="visible"/>
                                      </p:to>
                                    </p:set>
                                    <p:anim calcmode="lin" valueType="num">
                                      <p:cBhvr additive="base">
                                        <p:cTn id="111" dur="2500" fill="hold"/>
                                        <p:tgtEl>
                                          <p:spTgt spid="57"/>
                                        </p:tgtEl>
                                        <p:attrNameLst>
                                          <p:attrName>ppt_x</p:attrName>
                                        </p:attrNameLst>
                                      </p:cBhvr>
                                      <p:tavLst>
                                        <p:tav tm="0">
                                          <p:val>
                                            <p:strVal val="0-#ppt_w/2"/>
                                          </p:val>
                                        </p:tav>
                                        <p:tav tm="100000">
                                          <p:val>
                                            <p:strVal val="#ppt_x"/>
                                          </p:val>
                                        </p:tav>
                                      </p:tavLst>
                                    </p:anim>
                                    <p:anim calcmode="lin" valueType="num">
                                      <p:cBhvr additive="base">
                                        <p:cTn id="112" dur="2500" fill="hold"/>
                                        <p:tgtEl>
                                          <p:spTgt spid="57"/>
                                        </p:tgtEl>
                                        <p:attrNameLst>
                                          <p:attrName>ppt_y</p:attrName>
                                        </p:attrNameLst>
                                      </p:cBhvr>
                                      <p:tavLst>
                                        <p:tav tm="0">
                                          <p:val>
                                            <p:strVal val="1+#ppt_h/2"/>
                                          </p:val>
                                        </p:tav>
                                        <p:tav tm="100000">
                                          <p:val>
                                            <p:strVal val="#ppt_y"/>
                                          </p:val>
                                        </p:tav>
                                      </p:tavLst>
                                    </p:anim>
                                  </p:childTnLst>
                                </p:cTn>
                              </p:par>
                              <p:par>
                                <p:cTn id="113" presetID="2" presetClass="entr" presetSubtype="12" fill="hold" grpId="0" nodeType="withEffect">
                                  <p:stCondLst>
                                    <p:cond delay="0"/>
                                  </p:stCondLst>
                                  <p:childTnLst>
                                    <p:set>
                                      <p:cBhvr>
                                        <p:cTn id="114" dur="1" fill="hold">
                                          <p:stCondLst>
                                            <p:cond delay="0"/>
                                          </p:stCondLst>
                                        </p:cTn>
                                        <p:tgtEl>
                                          <p:spTgt spid="58"/>
                                        </p:tgtEl>
                                        <p:attrNameLst>
                                          <p:attrName>style.visibility</p:attrName>
                                        </p:attrNameLst>
                                      </p:cBhvr>
                                      <p:to>
                                        <p:strVal val="visible"/>
                                      </p:to>
                                    </p:set>
                                    <p:anim calcmode="lin" valueType="num">
                                      <p:cBhvr additive="base">
                                        <p:cTn id="115" dur="2500" fill="hold"/>
                                        <p:tgtEl>
                                          <p:spTgt spid="58"/>
                                        </p:tgtEl>
                                        <p:attrNameLst>
                                          <p:attrName>ppt_x</p:attrName>
                                        </p:attrNameLst>
                                      </p:cBhvr>
                                      <p:tavLst>
                                        <p:tav tm="0">
                                          <p:val>
                                            <p:strVal val="0-#ppt_w/2"/>
                                          </p:val>
                                        </p:tav>
                                        <p:tav tm="100000">
                                          <p:val>
                                            <p:strVal val="#ppt_x"/>
                                          </p:val>
                                        </p:tav>
                                      </p:tavLst>
                                    </p:anim>
                                    <p:anim calcmode="lin" valueType="num">
                                      <p:cBhvr additive="base">
                                        <p:cTn id="116" dur="2500" fill="hold"/>
                                        <p:tgtEl>
                                          <p:spTgt spid="58"/>
                                        </p:tgtEl>
                                        <p:attrNameLst>
                                          <p:attrName>ppt_y</p:attrName>
                                        </p:attrNameLst>
                                      </p:cBhvr>
                                      <p:tavLst>
                                        <p:tav tm="0">
                                          <p:val>
                                            <p:strVal val="1+#ppt_h/2"/>
                                          </p:val>
                                        </p:tav>
                                        <p:tav tm="100000">
                                          <p:val>
                                            <p:strVal val="#ppt_y"/>
                                          </p:val>
                                        </p:tav>
                                      </p:tavLst>
                                    </p:anim>
                                  </p:childTnLst>
                                </p:cTn>
                              </p:par>
                              <p:par>
                                <p:cTn id="117" presetID="2" presetClass="entr" presetSubtype="12" fill="hold" grpId="0" nodeType="with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additive="base">
                                        <p:cTn id="119" dur="2500" fill="hold"/>
                                        <p:tgtEl>
                                          <p:spTgt spid="59"/>
                                        </p:tgtEl>
                                        <p:attrNameLst>
                                          <p:attrName>ppt_x</p:attrName>
                                        </p:attrNameLst>
                                      </p:cBhvr>
                                      <p:tavLst>
                                        <p:tav tm="0">
                                          <p:val>
                                            <p:strVal val="0-#ppt_w/2"/>
                                          </p:val>
                                        </p:tav>
                                        <p:tav tm="100000">
                                          <p:val>
                                            <p:strVal val="#ppt_x"/>
                                          </p:val>
                                        </p:tav>
                                      </p:tavLst>
                                    </p:anim>
                                    <p:anim calcmode="lin" valueType="num">
                                      <p:cBhvr additive="base">
                                        <p:cTn id="120" dur="2500" fill="hold"/>
                                        <p:tgtEl>
                                          <p:spTgt spid="59"/>
                                        </p:tgtEl>
                                        <p:attrNameLst>
                                          <p:attrName>ppt_y</p:attrName>
                                        </p:attrNameLst>
                                      </p:cBhvr>
                                      <p:tavLst>
                                        <p:tav tm="0">
                                          <p:val>
                                            <p:strVal val="1+#ppt_h/2"/>
                                          </p:val>
                                        </p:tav>
                                        <p:tav tm="100000">
                                          <p:val>
                                            <p:strVal val="#ppt_y"/>
                                          </p:val>
                                        </p:tav>
                                      </p:tavLst>
                                    </p:anim>
                                  </p:childTnLst>
                                </p:cTn>
                              </p:par>
                              <p:par>
                                <p:cTn id="121" presetID="2" presetClass="entr" presetSubtype="12" fill="hold" grpId="0" nodeType="withEffect">
                                  <p:stCondLst>
                                    <p:cond delay="0"/>
                                  </p:stCondLst>
                                  <p:childTnLst>
                                    <p:set>
                                      <p:cBhvr>
                                        <p:cTn id="122" dur="1" fill="hold">
                                          <p:stCondLst>
                                            <p:cond delay="0"/>
                                          </p:stCondLst>
                                        </p:cTn>
                                        <p:tgtEl>
                                          <p:spTgt spid="60"/>
                                        </p:tgtEl>
                                        <p:attrNameLst>
                                          <p:attrName>style.visibility</p:attrName>
                                        </p:attrNameLst>
                                      </p:cBhvr>
                                      <p:to>
                                        <p:strVal val="visible"/>
                                      </p:to>
                                    </p:set>
                                    <p:anim calcmode="lin" valueType="num">
                                      <p:cBhvr additive="base">
                                        <p:cTn id="123" dur="2500" fill="hold"/>
                                        <p:tgtEl>
                                          <p:spTgt spid="60"/>
                                        </p:tgtEl>
                                        <p:attrNameLst>
                                          <p:attrName>ppt_x</p:attrName>
                                        </p:attrNameLst>
                                      </p:cBhvr>
                                      <p:tavLst>
                                        <p:tav tm="0">
                                          <p:val>
                                            <p:strVal val="0-#ppt_w/2"/>
                                          </p:val>
                                        </p:tav>
                                        <p:tav tm="100000">
                                          <p:val>
                                            <p:strVal val="#ppt_x"/>
                                          </p:val>
                                        </p:tav>
                                      </p:tavLst>
                                    </p:anim>
                                    <p:anim calcmode="lin" valueType="num">
                                      <p:cBhvr additive="base">
                                        <p:cTn id="124" dur="2500" fill="hold"/>
                                        <p:tgtEl>
                                          <p:spTgt spid="60"/>
                                        </p:tgtEl>
                                        <p:attrNameLst>
                                          <p:attrName>ppt_y</p:attrName>
                                        </p:attrNameLst>
                                      </p:cBhvr>
                                      <p:tavLst>
                                        <p:tav tm="0">
                                          <p:val>
                                            <p:strVal val="1+#ppt_h/2"/>
                                          </p:val>
                                        </p:tav>
                                        <p:tav tm="100000">
                                          <p:val>
                                            <p:strVal val="#ppt_y"/>
                                          </p:val>
                                        </p:tav>
                                      </p:tavLst>
                                    </p:anim>
                                  </p:childTnLst>
                                </p:cTn>
                              </p:par>
                              <p:par>
                                <p:cTn id="125" presetID="2" presetClass="entr" presetSubtype="12" fill="hold" grpId="0" nodeType="withEffect">
                                  <p:stCondLst>
                                    <p:cond delay="0"/>
                                  </p:stCondLst>
                                  <p:childTnLst>
                                    <p:set>
                                      <p:cBhvr>
                                        <p:cTn id="126" dur="1" fill="hold">
                                          <p:stCondLst>
                                            <p:cond delay="0"/>
                                          </p:stCondLst>
                                        </p:cTn>
                                        <p:tgtEl>
                                          <p:spTgt spid="19"/>
                                        </p:tgtEl>
                                        <p:attrNameLst>
                                          <p:attrName>style.visibility</p:attrName>
                                        </p:attrNameLst>
                                      </p:cBhvr>
                                      <p:to>
                                        <p:strVal val="visible"/>
                                      </p:to>
                                    </p:set>
                                    <p:anim calcmode="lin" valueType="num">
                                      <p:cBhvr additive="base">
                                        <p:cTn id="127" dur="2500" fill="hold"/>
                                        <p:tgtEl>
                                          <p:spTgt spid="19"/>
                                        </p:tgtEl>
                                        <p:attrNameLst>
                                          <p:attrName>ppt_x</p:attrName>
                                        </p:attrNameLst>
                                      </p:cBhvr>
                                      <p:tavLst>
                                        <p:tav tm="0">
                                          <p:val>
                                            <p:strVal val="0-#ppt_w/2"/>
                                          </p:val>
                                        </p:tav>
                                        <p:tav tm="100000">
                                          <p:val>
                                            <p:strVal val="#ppt_x"/>
                                          </p:val>
                                        </p:tav>
                                      </p:tavLst>
                                    </p:anim>
                                    <p:anim calcmode="lin" valueType="num">
                                      <p:cBhvr additive="base">
                                        <p:cTn id="128" dur="2500" fill="hold"/>
                                        <p:tgtEl>
                                          <p:spTgt spid="19"/>
                                        </p:tgtEl>
                                        <p:attrNameLst>
                                          <p:attrName>ppt_y</p:attrName>
                                        </p:attrNameLst>
                                      </p:cBhvr>
                                      <p:tavLst>
                                        <p:tav tm="0">
                                          <p:val>
                                            <p:strVal val="1+#ppt_h/2"/>
                                          </p:val>
                                        </p:tav>
                                        <p:tav tm="100000">
                                          <p:val>
                                            <p:strVal val="#ppt_y"/>
                                          </p:val>
                                        </p:tav>
                                      </p:tavLst>
                                    </p:anim>
                                  </p:childTnLst>
                                </p:cTn>
                              </p:par>
                              <p:par>
                                <p:cTn id="129" presetID="2" presetClass="entr" presetSubtype="12" fill="hold" grpId="0" nodeType="withEffect">
                                  <p:stCondLst>
                                    <p:cond delay="0"/>
                                  </p:stCondLst>
                                  <p:childTnLst>
                                    <p:set>
                                      <p:cBhvr>
                                        <p:cTn id="130" dur="1" fill="hold">
                                          <p:stCondLst>
                                            <p:cond delay="0"/>
                                          </p:stCondLst>
                                        </p:cTn>
                                        <p:tgtEl>
                                          <p:spTgt spid="33"/>
                                        </p:tgtEl>
                                        <p:attrNameLst>
                                          <p:attrName>style.visibility</p:attrName>
                                        </p:attrNameLst>
                                      </p:cBhvr>
                                      <p:to>
                                        <p:strVal val="visible"/>
                                      </p:to>
                                    </p:set>
                                    <p:anim calcmode="lin" valueType="num">
                                      <p:cBhvr additive="base">
                                        <p:cTn id="131" dur="2500" fill="hold"/>
                                        <p:tgtEl>
                                          <p:spTgt spid="33"/>
                                        </p:tgtEl>
                                        <p:attrNameLst>
                                          <p:attrName>ppt_x</p:attrName>
                                        </p:attrNameLst>
                                      </p:cBhvr>
                                      <p:tavLst>
                                        <p:tav tm="0">
                                          <p:val>
                                            <p:strVal val="0-#ppt_w/2"/>
                                          </p:val>
                                        </p:tav>
                                        <p:tav tm="100000">
                                          <p:val>
                                            <p:strVal val="#ppt_x"/>
                                          </p:val>
                                        </p:tav>
                                      </p:tavLst>
                                    </p:anim>
                                    <p:anim calcmode="lin" valueType="num">
                                      <p:cBhvr additive="base">
                                        <p:cTn id="132" dur="2500" fill="hold"/>
                                        <p:tgtEl>
                                          <p:spTgt spid="33"/>
                                        </p:tgtEl>
                                        <p:attrNameLst>
                                          <p:attrName>ppt_y</p:attrName>
                                        </p:attrNameLst>
                                      </p:cBhvr>
                                      <p:tavLst>
                                        <p:tav tm="0">
                                          <p:val>
                                            <p:strVal val="1+#ppt_h/2"/>
                                          </p:val>
                                        </p:tav>
                                        <p:tav tm="100000">
                                          <p:val>
                                            <p:strVal val="#ppt_y"/>
                                          </p:val>
                                        </p:tav>
                                      </p:tavLst>
                                    </p:anim>
                                  </p:childTnLst>
                                </p:cTn>
                              </p:par>
                              <p:par>
                                <p:cTn id="133" presetID="2" presetClass="entr" presetSubtype="12" fill="hold" grpId="0" nodeType="withEffect">
                                  <p:stCondLst>
                                    <p:cond delay="0"/>
                                  </p:stCondLst>
                                  <p:childTnLst>
                                    <p:set>
                                      <p:cBhvr>
                                        <p:cTn id="134" dur="1" fill="hold">
                                          <p:stCondLst>
                                            <p:cond delay="0"/>
                                          </p:stCondLst>
                                        </p:cTn>
                                        <p:tgtEl>
                                          <p:spTgt spid="29"/>
                                        </p:tgtEl>
                                        <p:attrNameLst>
                                          <p:attrName>style.visibility</p:attrName>
                                        </p:attrNameLst>
                                      </p:cBhvr>
                                      <p:to>
                                        <p:strVal val="visible"/>
                                      </p:to>
                                    </p:set>
                                    <p:anim calcmode="lin" valueType="num">
                                      <p:cBhvr additive="base">
                                        <p:cTn id="135" dur="2500" fill="hold"/>
                                        <p:tgtEl>
                                          <p:spTgt spid="29"/>
                                        </p:tgtEl>
                                        <p:attrNameLst>
                                          <p:attrName>ppt_x</p:attrName>
                                        </p:attrNameLst>
                                      </p:cBhvr>
                                      <p:tavLst>
                                        <p:tav tm="0">
                                          <p:val>
                                            <p:strVal val="0-#ppt_w/2"/>
                                          </p:val>
                                        </p:tav>
                                        <p:tav tm="100000">
                                          <p:val>
                                            <p:strVal val="#ppt_x"/>
                                          </p:val>
                                        </p:tav>
                                      </p:tavLst>
                                    </p:anim>
                                    <p:anim calcmode="lin" valueType="num">
                                      <p:cBhvr additive="base">
                                        <p:cTn id="136" dur="2500" fill="hold"/>
                                        <p:tgtEl>
                                          <p:spTgt spid="29"/>
                                        </p:tgtEl>
                                        <p:attrNameLst>
                                          <p:attrName>ppt_y</p:attrName>
                                        </p:attrNameLst>
                                      </p:cBhvr>
                                      <p:tavLst>
                                        <p:tav tm="0">
                                          <p:val>
                                            <p:strVal val="1+#ppt_h/2"/>
                                          </p:val>
                                        </p:tav>
                                        <p:tav tm="100000">
                                          <p:val>
                                            <p:strVal val="#ppt_y"/>
                                          </p:val>
                                        </p:tav>
                                      </p:tavLst>
                                    </p:anim>
                                  </p:childTnLst>
                                </p:cTn>
                              </p:par>
                              <p:par>
                                <p:cTn id="137" presetID="2" presetClass="entr" presetSubtype="12" fill="hold" grpId="0" nodeType="withEffect">
                                  <p:stCondLst>
                                    <p:cond delay="0"/>
                                  </p:stCondLst>
                                  <p:childTnLst>
                                    <p:set>
                                      <p:cBhvr>
                                        <p:cTn id="138" dur="1" fill="hold">
                                          <p:stCondLst>
                                            <p:cond delay="0"/>
                                          </p:stCondLst>
                                        </p:cTn>
                                        <p:tgtEl>
                                          <p:spTgt spid="30"/>
                                        </p:tgtEl>
                                        <p:attrNameLst>
                                          <p:attrName>style.visibility</p:attrName>
                                        </p:attrNameLst>
                                      </p:cBhvr>
                                      <p:to>
                                        <p:strVal val="visible"/>
                                      </p:to>
                                    </p:set>
                                    <p:anim calcmode="lin" valueType="num">
                                      <p:cBhvr additive="base">
                                        <p:cTn id="139" dur="2500" fill="hold"/>
                                        <p:tgtEl>
                                          <p:spTgt spid="30"/>
                                        </p:tgtEl>
                                        <p:attrNameLst>
                                          <p:attrName>ppt_x</p:attrName>
                                        </p:attrNameLst>
                                      </p:cBhvr>
                                      <p:tavLst>
                                        <p:tav tm="0">
                                          <p:val>
                                            <p:strVal val="0-#ppt_w/2"/>
                                          </p:val>
                                        </p:tav>
                                        <p:tav tm="100000">
                                          <p:val>
                                            <p:strVal val="#ppt_x"/>
                                          </p:val>
                                        </p:tav>
                                      </p:tavLst>
                                    </p:anim>
                                    <p:anim calcmode="lin" valueType="num">
                                      <p:cBhvr additive="base">
                                        <p:cTn id="140" dur="2500" fill="hold"/>
                                        <p:tgtEl>
                                          <p:spTgt spid="30"/>
                                        </p:tgtEl>
                                        <p:attrNameLst>
                                          <p:attrName>ppt_y</p:attrName>
                                        </p:attrNameLst>
                                      </p:cBhvr>
                                      <p:tavLst>
                                        <p:tav tm="0">
                                          <p:val>
                                            <p:strVal val="1+#ppt_h/2"/>
                                          </p:val>
                                        </p:tav>
                                        <p:tav tm="100000">
                                          <p:val>
                                            <p:strVal val="#ppt_y"/>
                                          </p:val>
                                        </p:tav>
                                      </p:tavLst>
                                    </p:anim>
                                  </p:childTnLst>
                                </p:cTn>
                              </p:par>
                              <p:par>
                                <p:cTn id="141" presetID="2" presetClass="entr" presetSubtype="12" fill="hold" grpId="0" nodeType="withEffect">
                                  <p:stCondLst>
                                    <p:cond delay="0"/>
                                  </p:stCondLst>
                                  <p:childTnLst>
                                    <p:set>
                                      <p:cBhvr>
                                        <p:cTn id="142" dur="1" fill="hold">
                                          <p:stCondLst>
                                            <p:cond delay="0"/>
                                          </p:stCondLst>
                                        </p:cTn>
                                        <p:tgtEl>
                                          <p:spTgt spid="31"/>
                                        </p:tgtEl>
                                        <p:attrNameLst>
                                          <p:attrName>style.visibility</p:attrName>
                                        </p:attrNameLst>
                                      </p:cBhvr>
                                      <p:to>
                                        <p:strVal val="visible"/>
                                      </p:to>
                                    </p:set>
                                    <p:anim calcmode="lin" valueType="num">
                                      <p:cBhvr additive="base">
                                        <p:cTn id="143" dur="2500" fill="hold"/>
                                        <p:tgtEl>
                                          <p:spTgt spid="31"/>
                                        </p:tgtEl>
                                        <p:attrNameLst>
                                          <p:attrName>ppt_x</p:attrName>
                                        </p:attrNameLst>
                                      </p:cBhvr>
                                      <p:tavLst>
                                        <p:tav tm="0">
                                          <p:val>
                                            <p:strVal val="0-#ppt_w/2"/>
                                          </p:val>
                                        </p:tav>
                                        <p:tav tm="100000">
                                          <p:val>
                                            <p:strVal val="#ppt_x"/>
                                          </p:val>
                                        </p:tav>
                                      </p:tavLst>
                                    </p:anim>
                                    <p:anim calcmode="lin" valueType="num">
                                      <p:cBhvr additive="base">
                                        <p:cTn id="144" dur="2500" fill="hold"/>
                                        <p:tgtEl>
                                          <p:spTgt spid="31"/>
                                        </p:tgtEl>
                                        <p:attrNameLst>
                                          <p:attrName>ppt_y</p:attrName>
                                        </p:attrNameLst>
                                      </p:cBhvr>
                                      <p:tavLst>
                                        <p:tav tm="0">
                                          <p:val>
                                            <p:strVal val="1+#ppt_h/2"/>
                                          </p:val>
                                        </p:tav>
                                        <p:tav tm="100000">
                                          <p:val>
                                            <p:strVal val="#ppt_y"/>
                                          </p:val>
                                        </p:tav>
                                      </p:tavLst>
                                    </p:anim>
                                  </p:childTnLst>
                                </p:cTn>
                              </p:par>
                              <p:par>
                                <p:cTn id="145" presetID="2" presetClass="entr" presetSubtype="12" fill="hold" grpId="0" nodeType="withEffect">
                                  <p:stCondLst>
                                    <p:cond delay="0"/>
                                  </p:stCondLst>
                                  <p:childTnLst>
                                    <p:set>
                                      <p:cBhvr>
                                        <p:cTn id="146" dur="1" fill="hold">
                                          <p:stCondLst>
                                            <p:cond delay="0"/>
                                          </p:stCondLst>
                                        </p:cTn>
                                        <p:tgtEl>
                                          <p:spTgt spid="32"/>
                                        </p:tgtEl>
                                        <p:attrNameLst>
                                          <p:attrName>style.visibility</p:attrName>
                                        </p:attrNameLst>
                                      </p:cBhvr>
                                      <p:to>
                                        <p:strVal val="visible"/>
                                      </p:to>
                                    </p:set>
                                    <p:anim calcmode="lin" valueType="num">
                                      <p:cBhvr additive="base">
                                        <p:cTn id="147" dur="2500" fill="hold"/>
                                        <p:tgtEl>
                                          <p:spTgt spid="32"/>
                                        </p:tgtEl>
                                        <p:attrNameLst>
                                          <p:attrName>ppt_x</p:attrName>
                                        </p:attrNameLst>
                                      </p:cBhvr>
                                      <p:tavLst>
                                        <p:tav tm="0">
                                          <p:val>
                                            <p:strVal val="0-#ppt_w/2"/>
                                          </p:val>
                                        </p:tav>
                                        <p:tav tm="100000">
                                          <p:val>
                                            <p:strVal val="#ppt_x"/>
                                          </p:val>
                                        </p:tav>
                                      </p:tavLst>
                                    </p:anim>
                                    <p:anim calcmode="lin" valueType="num">
                                      <p:cBhvr additive="base">
                                        <p:cTn id="148" dur="2500" fill="hold"/>
                                        <p:tgtEl>
                                          <p:spTgt spid="32"/>
                                        </p:tgtEl>
                                        <p:attrNameLst>
                                          <p:attrName>ppt_y</p:attrName>
                                        </p:attrNameLst>
                                      </p:cBhvr>
                                      <p:tavLst>
                                        <p:tav tm="0">
                                          <p:val>
                                            <p:strVal val="1+#ppt_h/2"/>
                                          </p:val>
                                        </p:tav>
                                        <p:tav tm="100000">
                                          <p:val>
                                            <p:strVal val="#ppt_y"/>
                                          </p:val>
                                        </p:tav>
                                      </p:tavLst>
                                    </p:anim>
                                  </p:childTnLst>
                                </p:cTn>
                              </p:par>
                              <p:par>
                                <p:cTn id="149" presetID="2" presetClass="entr" presetSubtype="12" fill="hold" grpId="0"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additive="base">
                                        <p:cTn id="151" dur="2500" fill="hold"/>
                                        <p:tgtEl>
                                          <p:spTgt spid="20"/>
                                        </p:tgtEl>
                                        <p:attrNameLst>
                                          <p:attrName>ppt_x</p:attrName>
                                        </p:attrNameLst>
                                      </p:cBhvr>
                                      <p:tavLst>
                                        <p:tav tm="0">
                                          <p:val>
                                            <p:strVal val="0-#ppt_w/2"/>
                                          </p:val>
                                        </p:tav>
                                        <p:tav tm="100000">
                                          <p:val>
                                            <p:strVal val="#ppt_x"/>
                                          </p:val>
                                        </p:tav>
                                      </p:tavLst>
                                    </p:anim>
                                    <p:anim calcmode="lin" valueType="num">
                                      <p:cBhvr additive="base">
                                        <p:cTn id="152" dur="2500" fill="hold"/>
                                        <p:tgtEl>
                                          <p:spTgt spid="20"/>
                                        </p:tgtEl>
                                        <p:attrNameLst>
                                          <p:attrName>ppt_y</p:attrName>
                                        </p:attrNameLst>
                                      </p:cBhvr>
                                      <p:tavLst>
                                        <p:tav tm="0">
                                          <p:val>
                                            <p:strVal val="1+#ppt_h/2"/>
                                          </p:val>
                                        </p:tav>
                                        <p:tav tm="100000">
                                          <p:val>
                                            <p:strVal val="#ppt_y"/>
                                          </p:val>
                                        </p:tav>
                                      </p:tavLst>
                                    </p:anim>
                                  </p:childTnLst>
                                </p:cTn>
                              </p:par>
                              <p:par>
                                <p:cTn id="153" presetID="2" presetClass="entr" presetSubtype="12" fill="hold" grpId="0"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additive="base">
                                        <p:cTn id="155" dur="2500" fill="hold"/>
                                        <p:tgtEl>
                                          <p:spTgt spid="21"/>
                                        </p:tgtEl>
                                        <p:attrNameLst>
                                          <p:attrName>ppt_x</p:attrName>
                                        </p:attrNameLst>
                                      </p:cBhvr>
                                      <p:tavLst>
                                        <p:tav tm="0">
                                          <p:val>
                                            <p:strVal val="0-#ppt_w/2"/>
                                          </p:val>
                                        </p:tav>
                                        <p:tav tm="100000">
                                          <p:val>
                                            <p:strVal val="#ppt_x"/>
                                          </p:val>
                                        </p:tav>
                                      </p:tavLst>
                                    </p:anim>
                                    <p:anim calcmode="lin" valueType="num">
                                      <p:cBhvr additive="base">
                                        <p:cTn id="156" dur="2500" fill="hold"/>
                                        <p:tgtEl>
                                          <p:spTgt spid="21"/>
                                        </p:tgtEl>
                                        <p:attrNameLst>
                                          <p:attrName>ppt_y</p:attrName>
                                        </p:attrNameLst>
                                      </p:cBhvr>
                                      <p:tavLst>
                                        <p:tav tm="0">
                                          <p:val>
                                            <p:strVal val="1+#ppt_h/2"/>
                                          </p:val>
                                        </p:tav>
                                        <p:tav tm="100000">
                                          <p:val>
                                            <p:strVal val="#ppt_y"/>
                                          </p:val>
                                        </p:tav>
                                      </p:tavLst>
                                    </p:anim>
                                  </p:childTnLst>
                                </p:cTn>
                              </p:par>
                              <p:par>
                                <p:cTn id="157" presetID="2" presetClass="entr" presetSubtype="12" fill="hold" grpId="0" nodeType="withEffect">
                                  <p:stCondLst>
                                    <p:cond delay="0"/>
                                  </p:stCondLst>
                                  <p:childTnLst>
                                    <p:set>
                                      <p:cBhvr>
                                        <p:cTn id="158" dur="1" fill="hold">
                                          <p:stCondLst>
                                            <p:cond delay="0"/>
                                          </p:stCondLst>
                                        </p:cTn>
                                        <p:tgtEl>
                                          <p:spTgt spid="22"/>
                                        </p:tgtEl>
                                        <p:attrNameLst>
                                          <p:attrName>style.visibility</p:attrName>
                                        </p:attrNameLst>
                                      </p:cBhvr>
                                      <p:to>
                                        <p:strVal val="visible"/>
                                      </p:to>
                                    </p:set>
                                    <p:anim calcmode="lin" valueType="num">
                                      <p:cBhvr additive="base">
                                        <p:cTn id="159" dur="2500" fill="hold"/>
                                        <p:tgtEl>
                                          <p:spTgt spid="22"/>
                                        </p:tgtEl>
                                        <p:attrNameLst>
                                          <p:attrName>ppt_x</p:attrName>
                                        </p:attrNameLst>
                                      </p:cBhvr>
                                      <p:tavLst>
                                        <p:tav tm="0">
                                          <p:val>
                                            <p:strVal val="0-#ppt_w/2"/>
                                          </p:val>
                                        </p:tav>
                                        <p:tav tm="100000">
                                          <p:val>
                                            <p:strVal val="#ppt_x"/>
                                          </p:val>
                                        </p:tav>
                                      </p:tavLst>
                                    </p:anim>
                                    <p:anim calcmode="lin" valueType="num">
                                      <p:cBhvr additive="base">
                                        <p:cTn id="160" dur="2500" fill="hold"/>
                                        <p:tgtEl>
                                          <p:spTgt spid="22"/>
                                        </p:tgtEl>
                                        <p:attrNameLst>
                                          <p:attrName>ppt_y</p:attrName>
                                        </p:attrNameLst>
                                      </p:cBhvr>
                                      <p:tavLst>
                                        <p:tav tm="0">
                                          <p:val>
                                            <p:strVal val="1+#ppt_h/2"/>
                                          </p:val>
                                        </p:tav>
                                        <p:tav tm="100000">
                                          <p:val>
                                            <p:strVal val="#ppt_y"/>
                                          </p:val>
                                        </p:tav>
                                      </p:tavLst>
                                    </p:anim>
                                  </p:childTnLst>
                                </p:cTn>
                              </p:par>
                              <p:par>
                                <p:cTn id="161" presetID="2" presetClass="entr" presetSubtype="12" fill="hold" grpId="0" nodeType="withEffect">
                                  <p:stCondLst>
                                    <p:cond delay="0"/>
                                  </p:stCondLst>
                                  <p:childTnLst>
                                    <p:set>
                                      <p:cBhvr>
                                        <p:cTn id="162" dur="1" fill="hold">
                                          <p:stCondLst>
                                            <p:cond delay="0"/>
                                          </p:stCondLst>
                                        </p:cTn>
                                        <p:tgtEl>
                                          <p:spTgt spid="23"/>
                                        </p:tgtEl>
                                        <p:attrNameLst>
                                          <p:attrName>style.visibility</p:attrName>
                                        </p:attrNameLst>
                                      </p:cBhvr>
                                      <p:to>
                                        <p:strVal val="visible"/>
                                      </p:to>
                                    </p:set>
                                    <p:anim calcmode="lin" valueType="num">
                                      <p:cBhvr additive="base">
                                        <p:cTn id="163" dur="2500" fill="hold"/>
                                        <p:tgtEl>
                                          <p:spTgt spid="23"/>
                                        </p:tgtEl>
                                        <p:attrNameLst>
                                          <p:attrName>ppt_x</p:attrName>
                                        </p:attrNameLst>
                                      </p:cBhvr>
                                      <p:tavLst>
                                        <p:tav tm="0">
                                          <p:val>
                                            <p:strVal val="0-#ppt_w/2"/>
                                          </p:val>
                                        </p:tav>
                                        <p:tav tm="100000">
                                          <p:val>
                                            <p:strVal val="#ppt_x"/>
                                          </p:val>
                                        </p:tav>
                                      </p:tavLst>
                                    </p:anim>
                                    <p:anim calcmode="lin" valueType="num">
                                      <p:cBhvr additive="base">
                                        <p:cTn id="164" dur="2500" fill="hold"/>
                                        <p:tgtEl>
                                          <p:spTgt spid="23"/>
                                        </p:tgtEl>
                                        <p:attrNameLst>
                                          <p:attrName>ppt_y</p:attrName>
                                        </p:attrNameLst>
                                      </p:cBhvr>
                                      <p:tavLst>
                                        <p:tav tm="0">
                                          <p:val>
                                            <p:strVal val="1+#ppt_h/2"/>
                                          </p:val>
                                        </p:tav>
                                        <p:tav tm="100000">
                                          <p:val>
                                            <p:strVal val="#ppt_y"/>
                                          </p:val>
                                        </p:tav>
                                      </p:tavLst>
                                    </p:anim>
                                  </p:childTnLst>
                                </p:cTn>
                              </p:par>
                              <p:par>
                                <p:cTn id="165" presetID="2" presetClass="entr" presetSubtype="12" fill="hold" grpId="0" nodeType="withEffect">
                                  <p:stCondLst>
                                    <p:cond delay="0"/>
                                  </p:stCondLst>
                                  <p:childTnLst>
                                    <p:set>
                                      <p:cBhvr>
                                        <p:cTn id="166" dur="1" fill="hold">
                                          <p:stCondLst>
                                            <p:cond delay="0"/>
                                          </p:stCondLst>
                                        </p:cTn>
                                        <p:tgtEl>
                                          <p:spTgt spid="24"/>
                                        </p:tgtEl>
                                        <p:attrNameLst>
                                          <p:attrName>style.visibility</p:attrName>
                                        </p:attrNameLst>
                                      </p:cBhvr>
                                      <p:to>
                                        <p:strVal val="visible"/>
                                      </p:to>
                                    </p:set>
                                    <p:anim calcmode="lin" valueType="num">
                                      <p:cBhvr additive="base">
                                        <p:cTn id="167" dur="2500" fill="hold"/>
                                        <p:tgtEl>
                                          <p:spTgt spid="24"/>
                                        </p:tgtEl>
                                        <p:attrNameLst>
                                          <p:attrName>ppt_x</p:attrName>
                                        </p:attrNameLst>
                                      </p:cBhvr>
                                      <p:tavLst>
                                        <p:tav tm="0">
                                          <p:val>
                                            <p:strVal val="0-#ppt_w/2"/>
                                          </p:val>
                                        </p:tav>
                                        <p:tav tm="100000">
                                          <p:val>
                                            <p:strVal val="#ppt_x"/>
                                          </p:val>
                                        </p:tav>
                                      </p:tavLst>
                                    </p:anim>
                                    <p:anim calcmode="lin" valueType="num">
                                      <p:cBhvr additive="base">
                                        <p:cTn id="168" dur="2500" fill="hold"/>
                                        <p:tgtEl>
                                          <p:spTgt spid="24"/>
                                        </p:tgtEl>
                                        <p:attrNameLst>
                                          <p:attrName>ppt_y</p:attrName>
                                        </p:attrNameLst>
                                      </p:cBhvr>
                                      <p:tavLst>
                                        <p:tav tm="0">
                                          <p:val>
                                            <p:strVal val="1+#ppt_h/2"/>
                                          </p:val>
                                        </p:tav>
                                        <p:tav tm="100000">
                                          <p:val>
                                            <p:strVal val="#ppt_y"/>
                                          </p:val>
                                        </p:tav>
                                      </p:tavLst>
                                    </p:anim>
                                  </p:childTnLst>
                                </p:cTn>
                              </p:par>
                              <p:par>
                                <p:cTn id="169" presetID="2" presetClass="entr" presetSubtype="12" fill="hold" grpId="0" nodeType="withEffect">
                                  <p:stCondLst>
                                    <p:cond delay="0"/>
                                  </p:stCondLst>
                                  <p:childTnLst>
                                    <p:set>
                                      <p:cBhvr>
                                        <p:cTn id="170" dur="1" fill="hold">
                                          <p:stCondLst>
                                            <p:cond delay="0"/>
                                          </p:stCondLst>
                                        </p:cTn>
                                        <p:tgtEl>
                                          <p:spTgt spid="25"/>
                                        </p:tgtEl>
                                        <p:attrNameLst>
                                          <p:attrName>style.visibility</p:attrName>
                                        </p:attrNameLst>
                                      </p:cBhvr>
                                      <p:to>
                                        <p:strVal val="visible"/>
                                      </p:to>
                                    </p:set>
                                    <p:anim calcmode="lin" valueType="num">
                                      <p:cBhvr additive="base">
                                        <p:cTn id="171" dur="2500" fill="hold"/>
                                        <p:tgtEl>
                                          <p:spTgt spid="25"/>
                                        </p:tgtEl>
                                        <p:attrNameLst>
                                          <p:attrName>ppt_x</p:attrName>
                                        </p:attrNameLst>
                                      </p:cBhvr>
                                      <p:tavLst>
                                        <p:tav tm="0">
                                          <p:val>
                                            <p:strVal val="0-#ppt_w/2"/>
                                          </p:val>
                                        </p:tav>
                                        <p:tav tm="100000">
                                          <p:val>
                                            <p:strVal val="#ppt_x"/>
                                          </p:val>
                                        </p:tav>
                                      </p:tavLst>
                                    </p:anim>
                                    <p:anim calcmode="lin" valueType="num">
                                      <p:cBhvr additive="base">
                                        <p:cTn id="172" dur="2500" fill="hold"/>
                                        <p:tgtEl>
                                          <p:spTgt spid="25"/>
                                        </p:tgtEl>
                                        <p:attrNameLst>
                                          <p:attrName>ppt_y</p:attrName>
                                        </p:attrNameLst>
                                      </p:cBhvr>
                                      <p:tavLst>
                                        <p:tav tm="0">
                                          <p:val>
                                            <p:strVal val="1+#ppt_h/2"/>
                                          </p:val>
                                        </p:tav>
                                        <p:tav tm="100000">
                                          <p:val>
                                            <p:strVal val="#ppt_y"/>
                                          </p:val>
                                        </p:tav>
                                      </p:tavLst>
                                    </p:anim>
                                  </p:childTnLst>
                                </p:cTn>
                              </p:par>
                              <p:par>
                                <p:cTn id="173" presetID="2" presetClass="entr" presetSubtype="12" fill="hold" grpId="0" nodeType="withEffect">
                                  <p:stCondLst>
                                    <p:cond delay="0"/>
                                  </p:stCondLst>
                                  <p:childTnLst>
                                    <p:set>
                                      <p:cBhvr>
                                        <p:cTn id="174" dur="1" fill="hold">
                                          <p:stCondLst>
                                            <p:cond delay="0"/>
                                          </p:stCondLst>
                                        </p:cTn>
                                        <p:tgtEl>
                                          <p:spTgt spid="26"/>
                                        </p:tgtEl>
                                        <p:attrNameLst>
                                          <p:attrName>style.visibility</p:attrName>
                                        </p:attrNameLst>
                                      </p:cBhvr>
                                      <p:to>
                                        <p:strVal val="visible"/>
                                      </p:to>
                                    </p:set>
                                    <p:anim calcmode="lin" valueType="num">
                                      <p:cBhvr additive="base">
                                        <p:cTn id="175" dur="2500" fill="hold"/>
                                        <p:tgtEl>
                                          <p:spTgt spid="26"/>
                                        </p:tgtEl>
                                        <p:attrNameLst>
                                          <p:attrName>ppt_x</p:attrName>
                                        </p:attrNameLst>
                                      </p:cBhvr>
                                      <p:tavLst>
                                        <p:tav tm="0">
                                          <p:val>
                                            <p:strVal val="0-#ppt_w/2"/>
                                          </p:val>
                                        </p:tav>
                                        <p:tav tm="100000">
                                          <p:val>
                                            <p:strVal val="#ppt_x"/>
                                          </p:val>
                                        </p:tav>
                                      </p:tavLst>
                                    </p:anim>
                                    <p:anim calcmode="lin" valueType="num">
                                      <p:cBhvr additive="base">
                                        <p:cTn id="176" dur="2500" fill="hold"/>
                                        <p:tgtEl>
                                          <p:spTgt spid="26"/>
                                        </p:tgtEl>
                                        <p:attrNameLst>
                                          <p:attrName>ppt_y</p:attrName>
                                        </p:attrNameLst>
                                      </p:cBhvr>
                                      <p:tavLst>
                                        <p:tav tm="0">
                                          <p:val>
                                            <p:strVal val="1+#ppt_h/2"/>
                                          </p:val>
                                        </p:tav>
                                        <p:tav tm="100000">
                                          <p:val>
                                            <p:strVal val="#ppt_y"/>
                                          </p:val>
                                        </p:tav>
                                      </p:tavLst>
                                    </p:anim>
                                  </p:childTnLst>
                                </p:cTn>
                              </p:par>
                              <p:par>
                                <p:cTn id="177" presetID="2" presetClass="entr" presetSubtype="12" fill="hold" grpId="0" nodeType="withEffect">
                                  <p:stCondLst>
                                    <p:cond delay="0"/>
                                  </p:stCondLst>
                                  <p:childTnLst>
                                    <p:set>
                                      <p:cBhvr>
                                        <p:cTn id="178" dur="1" fill="hold">
                                          <p:stCondLst>
                                            <p:cond delay="0"/>
                                          </p:stCondLst>
                                        </p:cTn>
                                        <p:tgtEl>
                                          <p:spTgt spid="27"/>
                                        </p:tgtEl>
                                        <p:attrNameLst>
                                          <p:attrName>style.visibility</p:attrName>
                                        </p:attrNameLst>
                                      </p:cBhvr>
                                      <p:to>
                                        <p:strVal val="visible"/>
                                      </p:to>
                                    </p:set>
                                    <p:anim calcmode="lin" valueType="num">
                                      <p:cBhvr additive="base">
                                        <p:cTn id="179" dur="2500" fill="hold"/>
                                        <p:tgtEl>
                                          <p:spTgt spid="27"/>
                                        </p:tgtEl>
                                        <p:attrNameLst>
                                          <p:attrName>ppt_x</p:attrName>
                                        </p:attrNameLst>
                                      </p:cBhvr>
                                      <p:tavLst>
                                        <p:tav tm="0">
                                          <p:val>
                                            <p:strVal val="0-#ppt_w/2"/>
                                          </p:val>
                                        </p:tav>
                                        <p:tav tm="100000">
                                          <p:val>
                                            <p:strVal val="#ppt_x"/>
                                          </p:val>
                                        </p:tav>
                                      </p:tavLst>
                                    </p:anim>
                                    <p:anim calcmode="lin" valueType="num">
                                      <p:cBhvr additive="base">
                                        <p:cTn id="180" dur="2500" fill="hold"/>
                                        <p:tgtEl>
                                          <p:spTgt spid="27"/>
                                        </p:tgtEl>
                                        <p:attrNameLst>
                                          <p:attrName>ppt_y</p:attrName>
                                        </p:attrNameLst>
                                      </p:cBhvr>
                                      <p:tavLst>
                                        <p:tav tm="0">
                                          <p:val>
                                            <p:strVal val="1+#ppt_h/2"/>
                                          </p:val>
                                        </p:tav>
                                        <p:tav tm="100000">
                                          <p:val>
                                            <p:strVal val="#ppt_y"/>
                                          </p:val>
                                        </p:tav>
                                      </p:tavLst>
                                    </p:anim>
                                  </p:childTnLst>
                                </p:cTn>
                              </p:par>
                              <p:par>
                                <p:cTn id="181" presetID="2" presetClass="entr" presetSubtype="12" fill="hold" grpId="0" nodeType="withEffect">
                                  <p:stCondLst>
                                    <p:cond delay="0"/>
                                  </p:stCondLst>
                                  <p:childTnLst>
                                    <p:set>
                                      <p:cBhvr>
                                        <p:cTn id="182" dur="1" fill="hold">
                                          <p:stCondLst>
                                            <p:cond delay="0"/>
                                          </p:stCondLst>
                                        </p:cTn>
                                        <p:tgtEl>
                                          <p:spTgt spid="28"/>
                                        </p:tgtEl>
                                        <p:attrNameLst>
                                          <p:attrName>style.visibility</p:attrName>
                                        </p:attrNameLst>
                                      </p:cBhvr>
                                      <p:to>
                                        <p:strVal val="visible"/>
                                      </p:to>
                                    </p:set>
                                    <p:anim calcmode="lin" valueType="num">
                                      <p:cBhvr additive="base">
                                        <p:cTn id="183" dur="2500" fill="hold"/>
                                        <p:tgtEl>
                                          <p:spTgt spid="28"/>
                                        </p:tgtEl>
                                        <p:attrNameLst>
                                          <p:attrName>ppt_x</p:attrName>
                                        </p:attrNameLst>
                                      </p:cBhvr>
                                      <p:tavLst>
                                        <p:tav tm="0">
                                          <p:val>
                                            <p:strVal val="0-#ppt_w/2"/>
                                          </p:val>
                                        </p:tav>
                                        <p:tav tm="100000">
                                          <p:val>
                                            <p:strVal val="#ppt_x"/>
                                          </p:val>
                                        </p:tav>
                                      </p:tavLst>
                                    </p:anim>
                                    <p:anim calcmode="lin" valueType="num">
                                      <p:cBhvr additive="base">
                                        <p:cTn id="184" dur="2500" fill="hold"/>
                                        <p:tgtEl>
                                          <p:spTgt spid="28"/>
                                        </p:tgtEl>
                                        <p:attrNameLst>
                                          <p:attrName>ppt_y</p:attrName>
                                        </p:attrNameLst>
                                      </p:cBhvr>
                                      <p:tavLst>
                                        <p:tav tm="0">
                                          <p:val>
                                            <p:strVal val="1+#ppt_h/2"/>
                                          </p:val>
                                        </p:tav>
                                        <p:tav tm="100000">
                                          <p:val>
                                            <p:strVal val="#ppt_y"/>
                                          </p:val>
                                        </p:tav>
                                      </p:tavLst>
                                    </p:anim>
                                  </p:childTnLst>
                                </p:cTn>
                              </p:par>
                              <p:par>
                                <p:cTn id="185" presetID="2" presetClass="entr" presetSubtype="9" fill="hold" grpId="0" nodeType="withEffect">
                                  <p:stCondLst>
                                    <p:cond delay="0"/>
                                  </p:stCondLst>
                                  <p:childTnLst>
                                    <p:set>
                                      <p:cBhvr>
                                        <p:cTn id="186" dur="1" fill="hold">
                                          <p:stCondLst>
                                            <p:cond delay="0"/>
                                          </p:stCondLst>
                                        </p:cTn>
                                        <p:tgtEl>
                                          <p:spTgt spid="2"/>
                                        </p:tgtEl>
                                        <p:attrNameLst>
                                          <p:attrName>style.visibility</p:attrName>
                                        </p:attrNameLst>
                                      </p:cBhvr>
                                      <p:to>
                                        <p:strVal val="visible"/>
                                      </p:to>
                                    </p:set>
                                    <p:anim calcmode="lin" valueType="num">
                                      <p:cBhvr additive="base">
                                        <p:cTn id="187" dur="2500" fill="hold"/>
                                        <p:tgtEl>
                                          <p:spTgt spid="2"/>
                                        </p:tgtEl>
                                        <p:attrNameLst>
                                          <p:attrName>ppt_x</p:attrName>
                                        </p:attrNameLst>
                                      </p:cBhvr>
                                      <p:tavLst>
                                        <p:tav tm="0">
                                          <p:val>
                                            <p:strVal val="0-#ppt_w/2"/>
                                          </p:val>
                                        </p:tav>
                                        <p:tav tm="100000">
                                          <p:val>
                                            <p:strVal val="#ppt_x"/>
                                          </p:val>
                                        </p:tav>
                                      </p:tavLst>
                                    </p:anim>
                                    <p:anim calcmode="lin" valueType="num">
                                      <p:cBhvr additive="base">
                                        <p:cTn id="188" dur="2500" fill="hold"/>
                                        <p:tgtEl>
                                          <p:spTgt spid="2"/>
                                        </p:tgtEl>
                                        <p:attrNameLst>
                                          <p:attrName>ppt_y</p:attrName>
                                        </p:attrNameLst>
                                      </p:cBhvr>
                                      <p:tavLst>
                                        <p:tav tm="0">
                                          <p:val>
                                            <p:strVal val="0-#ppt_h/2"/>
                                          </p:val>
                                        </p:tav>
                                        <p:tav tm="100000">
                                          <p:val>
                                            <p:strVal val="#ppt_y"/>
                                          </p:val>
                                        </p:tav>
                                      </p:tavLst>
                                    </p:anim>
                                  </p:childTnLst>
                                </p:cTn>
                              </p:par>
                              <p:par>
                                <p:cTn id="189" presetID="2" presetClass="entr" presetSubtype="9" fill="hold" grpId="0" nodeType="withEffect">
                                  <p:stCondLst>
                                    <p:cond delay="0"/>
                                  </p:stCondLst>
                                  <p:childTnLst>
                                    <p:set>
                                      <p:cBhvr>
                                        <p:cTn id="190" dur="1" fill="hold">
                                          <p:stCondLst>
                                            <p:cond delay="0"/>
                                          </p:stCondLst>
                                        </p:cTn>
                                        <p:tgtEl>
                                          <p:spTgt spid="16"/>
                                        </p:tgtEl>
                                        <p:attrNameLst>
                                          <p:attrName>style.visibility</p:attrName>
                                        </p:attrNameLst>
                                      </p:cBhvr>
                                      <p:to>
                                        <p:strVal val="visible"/>
                                      </p:to>
                                    </p:set>
                                    <p:anim calcmode="lin" valueType="num">
                                      <p:cBhvr additive="base">
                                        <p:cTn id="191" dur="2500" fill="hold"/>
                                        <p:tgtEl>
                                          <p:spTgt spid="16"/>
                                        </p:tgtEl>
                                        <p:attrNameLst>
                                          <p:attrName>ppt_x</p:attrName>
                                        </p:attrNameLst>
                                      </p:cBhvr>
                                      <p:tavLst>
                                        <p:tav tm="0">
                                          <p:val>
                                            <p:strVal val="0-#ppt_w/2"/>
                                          </p:val>
                                        </p:tav>
                                        <p:tav tm="100000">
                                          <p:val>
                                            <p:strVal val="#ppt_x"/>
                                          </p:val>
                                        </p:tav>
                                      </p:tavLst>
                                    </p:anim>
                                    <p:anim calcmode="lin" valueType="num">
                                      <p:cBhvr additive="base">
                                        <p:cTn id="192" dur="2500" fill="hold"/>
                                        <p:tgtEl>
                                          <p:spTgt spid="16"/>
                                        </p:tgtEl>
                                        <p:attrNameLst>
                                          <p:attrName>ppt_y</p:attrName>
                                        </p:attrNameLst>
                                      </p:cBhvr>
                                      <p:tavLst>
                                        <p:tav tm="0">
                                          <p:val>
                                            <p:strVal val="0-#ppt_h/2"/>
                                          </p:val>
                                        </p:tav>
                                        <p:tav tm="100000">
                                          <p:val>
                                            <p:strVal val="#ppt_y"/>
                                          </p:val>
                                        </p:tav>
                                      </p:tavLst>
                                    </p:anim>
                                  </p:childTnLst>
                                </p:cTn>
                              </p:par>
                              <p:par>
                                <p:cTn id="193" presetID="2" presetClass="entr" presetSubtype="9" fill="hold" grpId="0" nodeType="withEffect">
                                  <p:stCondLst>
                                    <p:cond delay="0"/>
                                  </p:stCondLst>
                                  <p:childTnLst>
                                    <p:set>
                                      <p:cBhvr>
                                        <p:cTn id="194" dur="1" fill="hold">
                                          <p:stCondLst>
                                            <p:cond delay="0"/>
                                          </p:stCondLst>
                                        </p:cTn>
                                        <p:tgtEl>
                                          <p:spTgt spid="12"/>
                                        </p:tgtEl>
                                        <p:attrNameLst>
                                          <p:attrName>style.visibility</p:attrName>
                                        </p:attrNameLst>
                                      </p:cBhvr>
                                      <p:to>
                                        <p:strVal val="visible"/>
                                      </p:to>
                                    </p:set>
                                    <p:anim calcmode="lin" valueType="num">
                                      <p:cBhvr additive="base">
                                        <p:cTn id="195" dur="2500" fill="hold"/>
                                        <p:tgtEl>
                                          <p:spTgt spid="12"/>
                                        </p:tgtEl>
                                        <p:attrNameLst>
                                          <p:attrName>ppt_x</p:attrName>
                                        </p:attrNameLst>
                                      </p:cBhvr>
                                      <p:tavLst>
                                        <p:tav tm="0">
                                          <p:val>
                                            <p:strVal val="0-#ppt_w/2"/>
                                          </p:val>
                                        </p:tav>
                                        <p:tav tm="100000">
                                          <p:val>
                                            <p:strVal val="#ppt_x"/>
                                          </p:val>
                                        </p:tav>
                                      </p:tavLst>
                                    </p:anim>
                                    <p:anim calcmode="lin" valueType="num">
                                      <p:cBhvr additive="base">
                                        <p:cTn id="196" dur="2500" fill="hold"/>
                                        <p:tgtEl>
                                          <p:spTgt spid="12"/>
                                        </p:tgtEl>
                                        <p:attrNameLst>
                                          <p:attrName>ppt_y</p:attrName>
                                        </p:attrNameLst>
                                      </p:cBhvr>
                                      <p:tavLst>
                                        <p:tav tm="0">
                                          <p:val>
                                            <p:strVal val="0-#ppt_h/2"/>
                                          </p:val>
                                        </p:tav>
                                        <p:tav tm="100000">
                                          <p:val>
                                            <p:strVal val="#ppt_y"/>
                                          </p:val>
                                        </p:tav>
                                      </p:tavLst>
                                    </p:anim>
                                  </p:childTnLst>
                                </p:cTn>
                              </p:par>
                              <p:par>
                                <p:cTn id="197" presetID="2" presetClass="entr" presetSubtype="9" fill="hold" grpId="0" nodeType="withEffect">
                                  <p:stCondLst>
                                    <p:cond delay="0"/>
                                  </p:stCondLst>
                                  <p:childTnLst>
                                    <p:set>
                                      <p:cBhvr>
                                        <p:cTn id="198" dur="1" fill="hold">
                                          <p:stCondLst>
                                            <p:cond delay="0"/>
                                          </p:stCondLst>
                                        </p:cTn>
                                        <p:tgtEl>
                                          <p:spTgt spid="13"/>
                                        </p:tgtEl>
                                        <p:attrNameLst>
                                          <p:attrName>style.visibility</p:attrName>
                                        </p:attrNameLst>
                                      </p:cBhvr>
                                      <p:to>
                                        <p:strVal val="visible"/>
                                      </p:to>
                                    </p:set>
                                    <p:anim calcmode="lin" valueType="num">
                                      <p:cBhvr additive="base">
                                        <p:cTn id="199" dur="2500" fill="hold"/>
                                        <p:tgtEl>
                                          <p:spTgt spid="13"/>
                                        </p:tgtEl>
                                        <p:attrNameLst>
                                          <p:attrName>ppt_x</p:attrName>
                                        </p:attrNameLst>
                                      </p:cBhvr>
                                      <p:tavLst>
                                        <p:tav tm="0">
                                          <p:val>
                                            <p:strVal val="0-#ppt_w/2"/>
                                          </p:val>
                                        </p:tav>
                                        <p:tav tm="100000">
                                          <p:val>
                                            <p:strVal val="#ppt_x"/>
                                          </p:val>
                                        </p:tav>
                                      </p:tavLst>
                                    </p:anim>
                                    <p:anim calcmode="lin" valueType="num">
                                      <p:cBhvr additive="base">
                                        <p:cTn id="200" dur="2500" fill="hold"/>
                                        <p:tgtEl>
                                          <p:spTgt spid="13"/>
                                        </p:tgtEl>
                                        <p:attrNameLst>
                                          <p:attrName>ppt_y</p:attrName>
                                        </p:attrNameLst>
                                      </p:cBhvr>
                                      <p:tavLst>
                                        <p:tav tm="0">
                                          <p:val>
                                            <p:strVal val="0-#ppt_h/2"/>
                                          </p:val>
                                        </p:tav>
                                        <p:tav tm="100000">
                                          <p:val>
                                            <p:strVal val="#ppt_y"/>
                                          </p:val>
                                        </p:tav>
                                      </p:tavLst>
                                    </p:anim>
                                  </p:childTnLst>
                                </p:cTn>
                              </p:par>
                              <p:par>
                                <p:cTn id="201" presetID="2" presetClass="entr" presetSubtype="9" fill="hold" grpId="0" nodeType="withEffect">
                                  <p:stCondLst>
                                    <p:cond delay="0"/>
                                  </p:stCondLst>
                                  <p:childTnLst>
                                    <p:set>
                                      <p:cBhvr>
                                        <p:cTn id="202" dur="1" fill="hold">
                                          <p:stCondLst>
                                            <p:cond delay="0"/>
                                          </p:stCondLst>
                                        </p:cTn>
                                        <p:tgtEl>
                                          <p:spTgt spid="14"/>
                                        </p:tgtEl>
                                        <p:attrNameLst>
                                          <p:attrName>style.visibility</p:attrName>
                                        </p:attrNameLst>
                                      </p:cBhvr>
                                      <p:to>
                                        <p:strVal val="visible"/>
                                      </p:to>
                                    </p:set>
                                    <p:anim calcmode="lin" valueType="num">
                                      <p:cBhvr additive="base">
                                        <p:cTn id="203" dur="2500" fill="hold"/>
                                        <p:tgtEl>
                                          <p:spTgt spid="14"/>
                                        </p:tgtEl>
                                        <p:attrNameLst>
                                          <p:attrName>ppt_x</p:attrName>
                                        </p:attrNameLst>
                                      </p:cBhvr>
                                      <p:tavLst>
                                        <p:tav tm="0">
                                          <p:val>
                                            <p:strVal val="0-#ppt_w/2"/>
                                          </p:val>
                                        </p:tav>
                                        <p:tav tm="100000">
                                          <p:val>
                                            <p:strVal val="#ppt_x"/>
                                          </p:val>
                                        </p:tav>
                                      </p:tavLst>
                                    </p:anim>
                                    <p:anim calcmode="lin" valueType="num">
                                      <p:cBhvr additive="base">
                                        <p:cTn id="204" dur="2500" fill="hold"/>
                                        <p:tgtEl>
                                          <p:spTgt spid="14"/>
                                        </p:tgtEl>
                                        <p:attrNameLst>
                                          <p:attrName>ppt_y</p:attrName>
                                        </p:attrNameLst>
                                      </p:cBhvr>
                                      <p:tavLst>
                                        <p:tav tm="0">
                                          <p:val>
                                            <p:strVal val="0-#ppt_h/2"/>
                                          </p:val>
                                        </p:tav>
                                        <p:tav tm="100000">
                                          <p:val>
                                            <p:strVal val="#ppt_y"/>
                                          </p:val>
                                        </p:tav>
                                      </p:tavLst>
                                    </p:anim>
                                  </p:childTnLst>
                                </p:cTn>
                              </p:par>
                              <p:par>
                                <p:cTn id="205" presetID="2" presetClass="entr" presetSubtype="9"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additive="base">
                                        <p:cTn id="207" dur="2500" fill="hold"/>
                                        <p:tgtEl>
                                          <p:spTgt spid="15"/>
                                        </p:tgtEl>
                                        <p:attrNameLst>
                                          <p:attrName>ppt_x</p:attrName>
                                        </p:attrNameLst>
                                      </p:cBhvr>
                                      <p:tavLst>
                                        <p:tav tm="0">
                                          <p:val>
                                            <p:strVal val="0-#ppt_w/2"/>
                                          </p:val>
                                        </p:tav>
                                        <p:tav tm="100000">
                                          <p:val>
                                            <p:strVal val="#ppt_x"/>
                                          </p:val>
                                        </p:tav>
                                      </p:tavLst>
                                    </p:anim>
                                    <p:anim calcmode="lin" valueType="num">
                                      <p:cBhvr additive="base">
                                        <p:cTn id="208" dur="2500" fill="hold"/>
                                        <p:tgtEl>
                                          <p:spTgt spid="15"/>
                                        </p:tgtEl>
                                        <p:attrNameLst>
                                          <p:attrName>ppt_y</p:attrName>
                                        </p:attrNameLst>
                                      </p:cBhvr>
                                      <p:tavLst>
                                        <p:tav tm="0">
                                          <p:val>
                                            <p:strVal val="0-#ppt_h/2"/>
                                          </p:val>
                                        </p:tav>
                                        <p:tav tm="100000">
                                          <p:val>
                                            <p:strVal val="#ppt_y"/>
                                          </p:val>
                                        </p:tav>
                                      </p:tavLst>
                                    </p:anim>
                                  </p:childTnLst>
                                </p:cTn>
                              </p:par>
                              <p:par>
                                <p:cTn id="209" presetID="2" presetClass="entr" presetSubtype="9" fill="hold" grpId="0" nodeType="withEffect">
                                  <p:stCondLst>
                                    <p:cond delay="0"/>
                                  </p:stCondLst>
                                  <p:childTnLst>
                                    <p:set>
                                      <p:cBhvr>
                                        <p:cTn id="210" dur="1" fill="hold">
                                          <p:stCondLst>
                                            <p:cond delay="0"/>
                                          </p:stCondLst>
                                        </p:cTn>
                                        <p:tgtEl>
                                          <p:spTgt spid="3"/>
                                        </p:tgtEl>
                                        <p:attrNameLst>
                                          <p:attrName>style.visibility</p:attrName>
                                        </p:attrNameLst>
                                      </p:cBhvr>
                                      <p:to>
                                        <p:strVal val="visible"/>
                                      </p:to>
                                    </p:set>
                                    <p:anim calcmode="lin" valueType="num">
                                      <p:cBhvr additive="base">
                                        <p:cTn id="211" dur="2500" fill="hold"/>
                                        <p:tgtEl>
                                          <p:spTgt spid="3"/>
                                        </p:tgtEl>
                                        <p:attrNameLst>
                                          <p:attrName>ppt_x</p:attrName>
                                        </p:attrNameLst>
                                      </p:cBhvr>
                                      <p:tavLst>
                                        <p:tav tm="0">
                                          <p:val>
                                            <p:strVal val="0-#ppt_w/2"/>
                                          </p:val>
                                        </p:tav>
                                        <p:tav tm="100000">
                                          <p:val>
                                            <p:strVal val="#ppt_x"/>
                                          </p:val>
                                        </p:tav>
                                      </p:tavLst>
                                    </p:anim>
                                    <p:anim calcmode="lin" valueType="num">
                                      <p:cBhvr additive="base">
                                        <p:cTn id="212" dur="2500" fill="hold"/>
                                        <p:tgtEl>
                                          <p:spTgt spid="3"/>
                                        </p:tgtEl>
                                        <p:attrNameLst>
                                          <p:attrName>ppt_y</p:attrName>
                                        </p:attrNameLst>
                                      </p:cBhvr>
                                      <p:tavLst>
                                        <p:tav tm="0">
                                          <p:val>
                                            <p:strVal val="0-#ppt_h/2"/>
                                          </p:val>
                                        </p:tav>
                                        <p:tav tm="100000">
                                          <p:val>
                                            <p:strVal val="#ppt_y"/>
                                          </p:val>
                                        </p:tav>
                                      </p:tavLst>
                                    </p:anim>
                                  </p:childTnLst>
                                </p:cTn>
                              </p:par>
                              <p:par>
                                <p:cTn id="213" presetID="2" presetClass="entr" presetSubtype="9" fill="hold" grpId="0"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additive="base">
                                        <p:cTn id="215" dur="2500" fill="hold"/>
                                        <p:tgtEl>
                                          <p:spTgt spid="4"/>
                                        </p:tgtEl>
                                        <p:attrNameLst>
                                          <p:attrName>ppt_x</p:attrName>
                                        </p:attrNameLst>
                                      </p:cBhvr>
                                      <p:tavLst>
                                        <p:tav tm="0">
                                          <p:val>
                                            <p:strVal val="0-#ppt_w/2"/>
                                          </p:val>
                                        </p:tav>
                                        <p:tav tm="100000">
                                          <p:val>
                                            <p:strVal val="#ppt_x"/>
                                          </p:val>
                                        </p:tav>
                                      </p:tavLst>
                                    </p:anim>
                                    <p:anim calcmode="lin" valueType="num">
                                      <p:cBhvr additive="base">
                                        <p:cTn id="216" dur="2500" fill="hold"/>
                                        <p:tgtEl>
                                          <p:spTgt spid="4"/>
                                        </p:tgtEl>
                                        <p:attrNameLst>
                                          <p:attrName>ppt_y</p:attrName>
                                        </p:attrNameLst>
                                      </p:cBhvr>
                                      <p:tavLst>
                                        <p:tav tm="0">
                                          <p:val>
                                            <p:strVal val="0-#ppt_h/2"/>
                                          </p:val>
                                        </p:tav>
                                        <p:tav tm="100000">
                                          <p:val>
                                            <p:strVal val="#ppt_y"/>
                                          </p:val>
                                        </p:tav>
                                      </p:tavLst>
                                    </p:anim>
                                  </p:childTnLst>
                                </p:cTn>
                              </p:par>
                              <p:par>
                                <p:cTn id="217" presetID="2" presetClass="entr" presetSubtype="9" fill="hold" grpId="0" nodeType="withEffect">
                                  <p:stCondLst>
                                    <p:cond delay="0"/>
                                  </p:stCondLst>
                                  <p:childTnLst>
                                    <p:set>
                                      <p:cBhvr>
                                        <p:cTn id="218" dur="1" fill="hold">
                                          <p:stCondLst>
                                            <p:cond delay="0"/>
                                          </p:stCondLst>
                                        </p:cTn>
                                        <p:tgtEl>
                                          <p:spTgt spid="5"/>
                                        </p:tgtEl>
                                        <p:attrNameLst>
                                          <p:attrName>style.visibility</p:attrName>
                                        </p:attrNameLst>
                                      </p:cBhvr>
                                      <p:to>
                                        <p:strVal val="visible"/>
                                      </p:to>
                                    </p:set>
                                    <p:anim calcmode="lin" valueType="num">
                                      <p:cBhvr additive="base">
                                        <p:cTn id="219" dur="2500" fill="hold"/>
                                        <p:tgtEl>
                                          <p:spTgt spid="5"/>
                                        </p:tgtEl>
                                        <p:attrNameLst>
                                          <p:attrName>ppt_x</p:attrName>
                                        </p:attrNameLst>
                                      </p:cBhvr>
                                      <p:tavLst>
                                        <p:tav tm="0">
                                          <p:val>
                                            <p:strVal val="0-#ppt_w/2"/>
                                          </p:val>
                                        </p:tav>
                                        <p:tav tm="100000">
                                          <p:val>
                                            <p:strVal val="#ppt_x"/>
                                          </p:val>
                                        </p:tav>
                                      </p:tavLst>
                                    </p:anim>
                                    <p:anim calcmode="lin" valueType="num">
                                      <p:cBhvr additive="base">
                                        <p:cTn id="220" dur="2500" fill="hold"/>
                                        <p:tgtEl>
                                          <p:spTgt spid="5"/>
                                        </p:tgtEl>
                                        <p:attrNameLst>
                                          <p:attrName>ppt_y</p:attrName>
                                        </p:attrNameLst>
                                      </p:cBhvr>
                                      <p:tavLst>
                                        <p:tav tm="0">
                                          <p:val>
                                            <p:strVal val="0-#ppt_h/2"/>
                                          </p:val>
                                        </p:tav>
                                        <p:tav tm="100000">
                                          <p:val>
                                            <p:strVal val="#ppt_y"/>
                                          </p:val>
                                        </p:tav>
                                      </p:tavLst>
                                    </p:anim>
                                  </p:childTnLst>
                                </p:cTn>
                              </p:par>
                              <p:par>
                                <p:cTn id="221" presetID="2" presetClass="entr" presetSubtype="9" fill="hold" grpId="0" nodeType="withEffect">
                                  <p:stCondLst>
                                    <p:cond delay="0"/>
                                  </p:stCondLst>
                                  <p:childTnLst>
                                    <p:set>
                                      <p:cBhvr>
                                        <p:cTn id="222" dur="1" fill="hold">
                                          <p:stCondLst>
                                            <p:cond delay="0"/>
                                          </p:stCondLst>
                                        </p:cTn>
                                        <p:tgtEl>
                                          <p:spTgt spid="6"/>
                                        </p:tgtEl>
                                        <p:attrNameLst>
                                          <p:attrName>style.visibility</p:attrName>
                                        </p:attrNameLst>
                                      </p:cBhvr>
                                      <p:to>
                                        <p:strVal val="visible"/>
                                      </p:to>
                                    </p:set>
                                    <p:anim calcmode="lin" valueType="num">
                                      <p:cBhvr additive="base">
                                        <p:cTn id="223" dur="2500" fill="hold"/>
                                        <p:tgtEl>
                                          <p:spTgt spid="6"/>
                                        </p:tgtEl>
                                        <p:attrNameLst>
                                          <p:attrName>ppt_x</p:attrName>
                                        </p:attrNameLst>
                                      </p:cBhvr>
                                      <p:tavLst>
                                        <p:tav tm="0">
                                          <p:val>
                                            <p:strVal val="0-#ppt_w/2"/>
                                          </p:val>
                                        </p:tav>
                                        <p:tav tm="100000">
                                          <p:val>
                                            <p:strVal val="#ppt_x"/>
                                          </p:val>
                                        </p:tav>
                                      </p:tavLst>
                                    </p:anim>
                                    <p:anim calcmode="lin" valueType="num">
                                      <p:cBhvr additive="base">
                                        <p:cTn id="224" dur="2500" fill="hold"/>
                                        <p:tgtEl>
                                          <p:spTgt spid="6"/>
                                        </p:tgtEl>
                                        <p:attrNameLst>
                                          <p:attrName>ppt_y</p:attrName>
                                        </p:attrNameLst>
                                      </p:cBhvr>
                                      <p:tavLst>
                                        <p:tav tm="0">
                                          <p:val>
                                            <p:strVal val="0-#ppt_h/2"/>
                                          </p:val>
                                        </p:tav>
                                        <p:tav tm="100000">
                                          <p:val>
                                            <p:strVal val="#ppt_y"/>
                                          </p:val>
                                        </p:tav>
                                      </p:tavLst>
                                    </p:anim>
                                  </p:childTnLst>
                                </p:cTn>
                              </p:par>
                              <p:par>
                                <p:cTn id="225" presetID="2" presetClass="entr" presetSubtype="9" fill="hold" grpId="0" nodeType="withEffect">
                                  <p:stCondLst>
                                    <p:cond delay="0"/>
                                  </p:stCondLst>
                                  <p:childTnLst>
                                    <p:set>
                                      <p:cBhvr>
                                        <p:cTn id="226" dur="1" fill="hold">
                                          <p:stCondLst>
                                            <p:cond delay="0"/>
                                          </p:stCondLst>
                                        </p:cTn>
                                        <p:tgtEl>
                                          <p:spTgt spid="7"/>
                                        </p:tgtEl>
                                        <p:attrNameLst>
                                          <p:attrName>style.visibility</p:attrName>
                                        </p:attrNameLst>
                                      </p:cBhvr>
                                      <p:to>
                                        <p:strVal val="visible"/>
                                      </p:to>
                                    </p:set>
                                    <p:anim calcmode="lin" valueType="num">
                                      <p:cBhvr additive="base">
                                        <p:cTn id="227" dur="2500" fill="hold"/>
                                        <p:tgtEl>
                                          <p:spTgt spid="7"/>
                                        </p:tgtEl>
                                        <p:attrNameLst>
                                          <p:attrName>ppt_x</p:attrName>
                                        </p:attrNameLst>
                                      </p:cBhvr>
                                      <p:tavLst>
                                        <p:tav tm="0">
                                          <p:val>
                                            <p:strVal val="0-#ppt_w/2"/>
                                          </p:val>
                                        </p:tav>
                                        <p:tav tm="100000">
                                          <p:val>
                                            <p:strVal val="#ppt_x"/>
                                          </p:val>
                                        </p:tav>
                                      </p:tavLst>
                                    </p:anim>
                                    <p:anim calcmode="lin" valueType="num">
                                      <p:cBhvr additive="base">
                                        <p:cTn id="228" dur="2500" fill="hold"/>
                                        <p:tgtEl>
                                          <p:spTgt spid="7"/>
                                        </p:tgtEl>
                                        <p:attrNameLst>
                                          <p:attrName>ppt_y</p:attrName>
                                        </p:attrNameLst>
                                      </p:cBhvr>
                                      <p:tavLst>
                                        <p:tav tm="0">
                                          <p:val>
                                            <p:strVal val="0-#ppt_h/2"/>
                                          </p:val>
                                        </p:tav>
                                        <p:tav tm="100000">
                                          <p:val>
                                            <p:strVal val="#ppt_y"/>
                                          </p:val>
                                        </p:tav>
                                      </p:tavLst>
                                    </p:anim>
                                  </p:childTnLst>
                                </p:cTn>
                              </p:par>
                              <p:par>
                                <p:cTn id="229" presetID="2" presetClass="entr" presetSubtype="9" fill="hold" grpId="0" nodeType="withEffect">
                                  <p:stCondLst>
                                    <p:cond delay="0"/>
                                  </p:stCondLst>
                                  <p:childTnLst>
                                    <p:set>
                                      <p:cBhvr>
                                        <p:cTn id="230" dur="1" fill="hold">
                                          <p:stCondLst>
                                            <p:cond delay="0"/>
                                          </p:stCondLst>
                                        </p:cTn>
                                        <p:tgtEl>
                                          <p:spTgt spid="8"/>
                                        </p:tgtEl>
                                        <p:attrNameLst>
                                          <p:attrName>style.visibility</p:attrName>
                                        </p:attrNameLst>
                                      </p:cBhvr>
                                      <p:to>
                                        <p:strVal val="visible"/>
                                      </p:to>
                                    </p:set>
                                    <p:anim calcmode="lin" valueType="num">
                                      <p:cBhvr additive="base">
                                        <p:cTn id="231" dur="2500" fill="hold"/>
                                        <p:tgtEl>
                                          <p:spTgt spid="8"/>
                                        </p:tgtEl>
                                        <p:attrNameLst>
                                          <p:attrName>ppt_x</p:attrName>
                                        </p:attrNameLst>
                                      </p:cBhvr>
                                      <p:tavLst>
                                        <p:tav tm="0">
                                          <p:val>
                                            <p:strVal val="0-#ppt_w/2"/>
                                          </p:val>
                                        </p:tav>
                                        <p:tav tm="100000">
                                          <p:val>
                                            <p:strVal val="#ppt_x"/>
                                          </p:val>
                                        </p:tav>
                                      </p:tavLst>
                                    </p:anim>
                                    <p:anim calcmode="lin" valueType="num">
                                      <p:cBhvr additive="base">
                                        <p:cTn id="232" dur="2500" fill="hold"/>
                                        <p:tgtEl>
                                          <p:spTgt spid="8"/>
                                        </p:tgtEl>
                                        <p:attrNameLst>
                                          <p:attrName>ppt_y</p:attrName>
                                        </p:attrNameLst>
                                      </p:cBhvr>
                                      <p:tavLst>
                                        <p:tav tm="0">
                                          <p:val>
                                            <p:strVal val="0-#ppt_h/2"/>
                                          </p:val>
                                        </p:tav>
                                        <p:tav tm="100000">
                                          <p:val>
                                            <p:strVal val="#ppt_y"/>
                                          </p:val>
                                        </p:tav>
                                      </p:tavLst>
                                    </p:anim>
                                  </p:childTnLst>
                                </p:cTn>
                              </p:par>
                              <p:par>
                                <p:cTn id="233" presetID="2" presetClass="entr" presetSubtype="9" fill="hold" grpId="0" nodeType="withEffect">
                                  <p:stCondLst>
                                    <p:cond delay="0"/>
                                  </p:stCondLst>
                                  <p:childTnLst>
                                    <p:set>
                                      <p:cBhvr>
                                        <p:cTn id="234" dur="1" fill="hold">
                                          <p:stCondLst>
                                            <p:cond delay="0"/>
                                          </p:stCondLst>
                                        </p:cTn>
                                        <p:tgtEl>
                                          <p:spTgt spid="9"/>
                                        </p:tgtEl>
                                        <p:attrNameLst>
                                          <p:attrName>style.visibility</p:attrName>
                                        </p:attrNameLst>
                                      </p:cBhvr>
                                      <p:to>
                                        <p:strVal val="visible"/>
                                      </p:to>
                                    </p:set>
                                    <p:anim calcmode="lin" valueType="num">
                                      <p:cBhvr additive="base">
                                        <p:cTn id="235" dur="2500" fill="hold"/>
                                        <p:tgtEl>
                                          <p:spTgt spid="9"/>
                                        </p:tgtEl>
                                        <p:attrNameLst>
                                          <p:attrName>ppt_x</p:attrName>
                                        </p:attrNameLst>
                                      </p:cBhvr>
                                      <p:tavLst>
                                        <p:tav tm="0">
                                          <p:val>
                                            <p:strVal val="0-#ppt_w/2"/>
                                          </p:val>
                                        </p:tav>
                                        <p:tav tm="100000">
                                          <p:val>
                                            <p:strVal val="#ppt_x"/>
                                          </p:val>
                                        </p:tav>
                                      </p:tavLst>
                                    </p:anim>
                                    <p:anim calcmode="lin" valueType="num">
                                      <p:cBhvr additive="base">
                                        <p:cTn id="236" dur="2500" fill="hold"/>
                                        <p:tgtEl>
                                          <p:spTgt spid="9"/>
                                        </p:tgtEl>
                                        <p:attrNameLst>
                                          <p:attrName>ppt_y</p:attrName>
                                        </p:attrNameLst>
                                      </p:cBhvr>
                                      <p:tavLst>
                                        <p:tav tm="0">
                                          <p:val>
                                            <p:strVal val="0-#ppt_h/2"/>
                                          </p:val>
                                        </p:tav>
                                        <p:tav tm="100000">
                                          <p:val>
                                            <p:strVal val="#ppt_y"/>
                                          </p:val>
                                        </p:tav>
                                      </p:tavLst>
                                    </p:anim>
                                  </p:childTnLst>
                                </p:cTn>
                              </p:par>
                              <p:par>
                                <p:cTn id="237" presetID="2" presetClass="entr" presetSubtype="9" fill="hold" grpId="0" nodeType="withEffect">
                                  <p:stCondLst>
                                    <p:cond delay="0"/>
                                  </p:stCondLst>
                                  <p:childTnLst>
                                    <p:set>
                                      <p:cBhvr>
                                        <p:cTn id="238" dur="1" fill="hold">
                                          <p:stCondLst>
                                            <p:cond delay="0"/>
                                          </p:stCondLst>
                                        </p:cTn>
                                        <p:tgtEl>
                                          <p:spTgt spid="10"/>
                                        </p:tgtEl>
                                        <p:attrNameLst>
                                          <p:attrName>style.visibility</p:attrName>
                                        </p:attrNameLst>
                                      </p:cBhvr>
                                      <p:to>
                                        <p:strVal val="visible"/>
                                      </p:to>
                                    </p:set>
                                    <p:anim calcmode="lin" valueType="num">
                                      <p:cBhvr additive="base">
                                        <p:cTn id="239" dur="2500" fill="hold"/>
                                        <p:tgtEl>
                                          <p:spTgt spid="10"/>
                                        </p:tgtEl>
                                        <p:attrNameLst>
                                          <p:attrName>ppt_x</p:attrName>
                                        </p:attrNameLst>
                                      </p:cBhvr>
                                      <p:tavLst>
                                        <p:tav tm="0">
                                          <p:val>
                                            <p:strVal val="0-#ppt_w/2"/>
                                          </p:val>
                                        </p:tav>
                                        <p:tav tm="100000">
                                          <p:val>
                                            <p:strVal val="#ppt_x"/>
                                          </p:val>
                                        </p:tav>
                                      </p:tavLst>
                                    </p:anim>
                                    <p:anim calcmode="lin" valueType="num">
                                      <p:cBhvr additive="base">
                                        <p:cTn id="240" dur="2500" fill="hold"/>
                                        <p:tgtEl>
                                          <p:spTgt spid="10"/>
                                        </p:tgtEl>
                                        <p:attrNameLst>
                                          <p:attrName>ppt_y</p:attrName>
                                        </p:attrNameLst>
                                      </p:cBhvr>
                                      <p:tavLst>
                                        <p:tav tm="0">
                                          <p:val>
                                            <p:strVal val="0-#ppt_h/2"/>
                                          </p:val>
                                        </p:tav>
                                        <p:tav tm="100000">
                                          <p:val>
                                            <p:strVal val="#ppt_y"/>
                                          </p:val>
                                        </p:tav>
                                      </p:tavLst>
                                    </p:anim>
                                  </p:childTnLst>
                                </p:cTn>
                              </p:par>
                              <p:par>
                                <p:cTn id="241" presetID="2" presetClass="entr" presetSubtype="9" fill="hold" grpId="0" nodeType="withEffect">
                                  <p:stCondLst>
                                    <p:cond delay="0"/>
                                  </p:stCondLst>
                                  <p:childTnLst>
                                    <p:set>
                                      <p:cBhvr>
                                        <p:cTn id="242" dur="1" fill="hold">
                                          <p:stCondLst>
                                            <p:cond delay="0"/>
                                          </p:stCondLst>
                                        </p:cTn>
                                        <p:tgtEl>
                                          <p:spTgt spid="11"/>
                                        </p:tgtEl>
                                        <p:attrNameLst>
                                          <p:attrName>style.visibility</p:attrName>
                                        </p:attrNameLst>
                                      </p:cBhvr>
                                      <p:to>
                                        <p:strVal val="visible"/>
                                      </p:to>
                                    </p:set>
                                    <p:anim calcmode="lin" valueType="num">
                                      <p:cBhvr additive="base">
                                        <p:cTn id="243" dur="2500" fill="hold"/>
                                        <p:tgtEl>
                                          <p:spTgt spid="11"/>
                                        </p:tgtEl>
                                        <p:attrNameLst>
                                          <p:attrName>ppt_x</p:attrName>
                                        </p:attrNameLst>
                                      </p:cBhvr>
                                      <p:tavLst>
                                        <p:tav tm="0">
                                          <p:val>
                                            <p:strVal val="0-#ppt_w/2"/>
                                          </p:val>
                                        </p:tav>
                                        <p:tav tm="100000">
                                          <p:val>
                                            <p:strVal val="#ppt_x"/>
                                          </p:val>
                                        </p:tav>
                                      </p:tavLst>
                                    </p:anim>
                                    <p:anim calcmode="lin" valueType="num">
                                      <p:cBhvr additive="base">
                                        <p:cTn id="244" dur="2500" fill="hold"/>
                                        <p:tgtEl>
                                          <p:spTgt spid="11"/>
                                        </p:tgtEl>
                                        <p:attrNameLst>
                                          <p:attrName>ppt_y</p:attrName>
                                        </p:attrNameLst>
                                      </p:cBhvr>
                                      <p:tavLst>
                                        <p:tav tm="0">
                                          <p:val>
                                            <p:strVal val="0-#ppt_h/2"/>
                                          </p:val>
                                        </p:tav>
                                        <p:tav tm="100000">
                                          <p:val>
                                            <p:strVal val="#ppt_y"/>
                                          </p:val>
                                        </p:tav>
                                      </p:tavLst>
                                    </p:anim>
                                  </p:childTnLst>
                                </p:cTn>
                              </p:par>
                              <p:par>
                                <p:cTn id="245" presetID="19" presetClass="exit" presetSubtype="5" fill="hold" grpId="2" nodeType="withEffect">
                                  <p:stCondLst>
                                    <p:cond delay="0"/>
                                  </p:stCondLst>
                                  <p:childTnLst>
                                    <p:anim calcmode="lin" valueType="num">
                                      <p:cBhvr>
                                        <p:cTn id="246" dur="3000"/>
                                        <p:tgtEl>
                                          <p:spTgt spid="44"/>
                                        </p:tgtEl>
                                        <p:attrNameLst>
                                          <p:attrName>ppt_w</p:attrName>
                                        </p:attrNameLst>
                                      </p:cBhvr>
                                      <p:tavLst>
                                        <p:tav tm="0">
                                          <p:val>
                                            <p:strVal val="ppt_w"/>
                                          </p:val>
                                        </p:tav>
                                        <p:tav tm="100000">
                                          <p:val>
                                            <p:strVal val="ppt_w"/>
                                          </p:val>
                                        </p:tav>
                                      </p:tavLst>
                                    </p:anim>
                                    <p:anim calcmode="lin" valueType="num">
                                      <p:cBhvr>
                                        <p:cTn id="247"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44"/>
                                        </p:tgtEl>
                                        <p:attrNameLst>
                                          <p:attrName>style.visibility</p:attrName>
                                        </p:attrNameLst>
                                      </p:cBhvr>
                                      <p:to>
                                        <p:strVal val="hidden"/>
                                      </p:to>
                                    </p:set>
                                  </p:childTnLst>
                                </p:cTn>
                              </p:par>
                              <p:par>
                                <p:cTn id="249" presetID="19" presetClass="exit" presetSubtype="5" fill="hold" grpId="2" nodeType="withEffect">
                                  <p:stCondLst>
                                    <p:cond delay="0"/>
                                  </p:stCondLst>
                                  <p:childTnLst>
                                    <p:anim calcmode="lin" valueType="num">
                                      <p:cBhvr>
                                        <p:cTn id="250" dur="3000"/>
                                        <p:tgtEl>
                                          <p:spTgt spid="43"/>
                                        </p:tgtEl>
                                        <p:attrNameLst>
                                          <p:attrName>ppt_w</p:attrName>
                                        </p:attrNameLst>
                                      </p:cBhvr>
                                      <p:tavLst>
                                        <p:tav tm="0">
                                          <p:val>
                                            <p:strVal val="ppt_w"/>
                                          </p:val>
                                        </p:tav>
                                        <p:tav tm="100000">
                                          <p:val>
                                            <p:strVal val="ppt_w"/>
                                          </p:val>
                                        </p:tav>
                                      </p:tavLst>
                                    </p:anim>
                                    <p:anim calcmode="lin" valueType="num">
                                      <p:cBhvr>
                                        <p:cTn id="251"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43"/>
                                        </p:tgtEl>
                                        <p:attrNameLst>
                                          <p:attrName>style.visibility</p:attrName>
                                        </p:attrNameLst>
                                      </p:cBhvr>
                                      <p:to>
                                        <p:strVal val="hidden"/>
                                      </p:to>
                                    </p:set>
                                  </p:childTnLst>
                                </p:cTn>
                              </p:par>
                              <p:par>
                                <p:cTn id="253" presetID="19" presetClass="exit" presetSubtype="5" fill="hold" grpId="2" nodeType="withEffect">
                                  <p:stCondLst>
                                    <p:cond delay="0"/>
                                  </p:stCondLst>
                                  <p:childTnLst>
                                    <p:anim calcmode="lin" valueType="num">
                                      <p:cBhvr>
                                        <p:cTn id="254" dur="3000"/>
                                        <p:tgtEl>
                                          <p:spTgt spid="42"/>
                                        </p:tgtEl>
                                        <p:attrNameLst>
                                          <p:attrName>ppt_w</p:attrName>
                                        </p:attrNameLst>
                                      </p:cBhvr>
                                      <p:tavLst>
                                        <p:tav tm="0">
                                          <p:val>
                                            <p:strVal val="ppt_w"/>
                                          </p:val>
                                        </p:tav>
                                        <p:tav tm="100000">
                                          <p:val>
                                            <p:strVal val="ppt_w"/>
                                          </p:val>
                                        </p:tav>
                                      </p:tavLst>
                                    </p:anim>
                                    <p:anim calcmode="lin" valueType="num">
                                      <p:cBhvr>
                                        <p:cTn id="255"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42"/>
                                        </p:tgtEl>
                                        <p:attrNameLst>
                                          <p:attrName>style.visibility</p:attrName>
                                        </p:attrNameLst>
                                      </p:cBhvr>
                                      <p:to>
                                        <p:strVal val="hidden"/>
                                      </p:to>
                                    </p:set>
                                  </p:childTnLst>
                                </p:cTn>
                              </p:par>
                              <p:par>
                                <p:cTn id="257" presetID="19" presetClass="exit" presetSubtype="5" fill="hold" grpId="2" nodeType="withEffect">
                                  <p:stCondLst>
                                    <p:cond delay="0"/>
                                  </p:stCondLst>
                                  <p:childTnLst>
                                    <p:anim calcmode="lin" valueType="num">
                                      <p:cBhvr>
                                        <p:cTn id="258" dur="3000"/>
                                        <p:tgtEl>
                                          <p:spTgt spid="41"/>
                                        </p:tgtEl>
                                        <p:attrNameLst>
                                          <p:attrName>ppt_w</p:attrName>
                                        </p:attrNameLst>
                                      </p:cBhvr>
                                      <p:tavLst>
                                        <p:tav tm="0">
                                          <p:val>
                                            <p:strVal val="ppt_w"/>
                                          </p:val>
                                        </p:tav>
                                        <p:tav tm="100000">
                                          <p:val>
                                            <p:strVal val="ppt_w"/>
                                          </p:val>
                                        </p:tav>
                                      </p:tavLst>
                                    </p:anim>
                                    <p:anim calcmode="lin" valueType="num">
                                      <p:cBhvr>
                                        <p:cTn id="259"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41"/>
                                        </p:tgtEl>
                                        <p:attrNameLst>
                                          <p:attrName>style.visibility</p:attrName>
                                        </p:attrNameLst>
                                      </p:cBhvr>
                                      <p:to>
                                        <p:strVal val="hidden"/>
                                      </p:to>
                                    </p:set>
                                  </p:childTnLst>
                                </p:cTn>
                              </p:par>
                              <p:par>
                                <p:cTn id="261" presetID="19" presetClass="exit" presetSubtype="5" fill="hold" grpId="2" nodeType="withEffect">
                                  <p:stCondLst>
                                    <p:cond delay="0"/>
                                  </p:stCondLst>
                                  <p:childTnLst>
                                    <p:anim calcmode="lin" valueType="num">
                                      <p:cBhvr>
                                        <p:cTn id="262" dur="3000"/>
                                        <p:tgtEl>
                                          <p:spTgt spid="40"/>
                                        </p:tgtEl>
                                        <p:attrNameLst>
                                          <p:attrName>ppt_w</p:attrName>
                                        </p:attrNameLst>
                                      </p:cBhvr>
                                      <p:tavLst>
                                        <p:tav tm="0">
                                          <p:val>
                                            <p:strVal val="ppt_w"/>
                                          </p:val>
                                        </p:tav>
                                        <p:tav tm="100000">
                                          <p:val>
                                            <p:strVal val="ppt_w"/>
                                          </p:val>
                                        </p:tav>
                                      </p:tavLst>
                                    </p:anim>
                                    <p:anim calcmode="lin" valueType="num">
                                      <p:cBhvr>
                                        <p:cTn id="263"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40"/>
                                        </p:tgtEl>
                                        <p:attrNameLst>
                                          <p:attrName>style.visibility</p:attrName>
                                        </p:attrNameLst>
                                      </p:cBhvr>
                                      <p:to>
                                        <p:strVal val="hidden"/>
                                      </p:to>
                                    </p:set>
                                  </p:childTnLst>
                                </p:cTn>
                              </p:par>
                              <p:par>
                                <p:cTn id="265" presetID="19" presetClass="exit" presetSubtype="5" fill="hold" grpId="2" nodeType="withEffect">
                                  <p:stCondLst>
                                    <p:cond delay="0"/>
                                  </p:stCondLst>
                                  <p:childTnLst>
                                    <p:anim calcmode="lin" valueType="num">
                                      <p:cBhvr>
                                        <p:cTn id="266" dur="3000"/>
                                        <p:tgtEl>
                                          <p:spTgt spid="39"/>
                                        </p:tgtEl>
                                        <p:attrNameLst>
                                          <p:attrName>ppt_w</p:attrName>
                                        </p:attrNameLst>
                                      </p:cBhvr>
                                      <p:tavLst>
                                        <p:tav tm="0">
                                          <p:val>
                                            <p:strVal val="ppt_w"/>
                                          </p:val>
                                        </p:tav>
                                        <p:tav tm="100000">
                                          <p:val>
                                            <p:strVal val="ppt_w"/>
                                          </p:val>
                                        </p:tav>
                                      </p:tavLst>
                                    </p:anim>
                                    <p:anim calcmode="lin" valueType="num">
                                      <p:cBhvr>
                                        <p:cTn id="267"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39"/>
                                        </p:tgtEl>
                                        <p:attrNameLst>
                                          <p:attrName>style.visibility</p:attrName>
                                        </p:attrNameLst>
                                      </p:cBhvr>
                                      <p:to>
                                        <p:strVal val="hidden"/>
                                      </p:to>
                                    </p:set>
                                  </p:childTnLst>
                                </p:cTn>
                              </p:par>
                              <p:par>
                                <p:cTn id="269" presetID="19" presetClass="exit" presetSubtype="5" fill="hold" grpId="2" nodeType="withEffect">
                                  <p:stCondLst>
                                    <p:cond delay="0"/>
                                  </p:stCondLst>
                                  <p:childTnLst>
                                    <p:anim calcmode="lin" valueType="num">
                                      <p:cBhvr>
                                        <p:cTn id="270" dur="3000"/>
                                        <p:tgtEl>
                                          <p:spTgt spid="38"/>
                                        </p:tgtEl>
                                        <p:attrNameLst>
                                          <p:attrName>ppt_w</p:attrName>
                                        </p:attrNameLst>
                                      </p:cBhvr>
                                      <p:tavLst>
                                        <p:tav tm="0">
                                          <p:val>
                                            <p:strVal val="ppt_w"/>
                                          </p:val>
                                        </p:tav>
                                        <p:tav tm="100000">
                                          <p:val>
                                            <p:strVal val="ppt_w"/>
                                          </p:val>
                                        </p:tav>
                                      </p:tavLst>
                                    </p:anim>
                                    <p:anim calcmode="lin" valueType="num">
                                      <p:cBhvr>
                                        <p:cTn id="271"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38"/>
                                        </p:tgtEl>
                                        <p:attrNameLst>
                                          <p:attrName>style.visibility</p:attrName>
                                        </p:attrNameLst>
                                      </p:cBhvr>
                                      <p:to>
                                        <p:strVal val="hidden"/>
                                      </p:to>
                                    </p:set>
                                  </p:childTnLst>
                                </p:cTn>
                              </p:par>
                              <p:par>
                                <p:cTn id="273" presetID="19" presetClass="exit" presetSubtype="5" fill="hold" grpId="2" nodeType="withEffect">
                                  <p:stCondLst>
                                    <p:cond delay="0"/>
                                  </p:stCondLst>
                                  <p:childTnLst>
                                    <p:anim calcmode="lin" valueType="num">
                                      <p:cBhvr>
                                        <p:cTn id="274" dur="3000"/>
                                        <p:tgtEl>
                                          <p:spTgt spid="37"/>
                                        </p:tgtEl>
                                        <p:attrNameLst>
                                          <p:attrName>ppt_w</p:attrName>
                                        </p:attrNameLst>
                                      </p:cBhvr>
                                      <p:tavLst>
                                        <p:tav tm="0">
                                          <p:val>
                                            <p:strVal val="ppt_w"/>
                                          </p:val>
                                        </p:tav>
                                        <p:tav tm="100000">
                                          <p:val>
                                            <p:strVal val="ppt_w"/>
                                          </p:val>
                                        </p:tav>
                                      </p:tavLst>
                                    </p:anim>
                                    <p:anim calcmode="lin" valueType="num">
                                      <p:cBhvr>
                                        <p:cTn id="275"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37"/>
                                        </p:tgtEl>
                                        <p:attrNameLst>
                                          <p:attrName>style.visibility</p:attrName>
                                        </p:attrNameLst>
                                      </p:cBhvr>
                                      <p:to>
                                        <p:strVal val="hidden"/>
                                      </p:to>
                                    </p:set>
                                  </p:childTnLst>
                                </p:cTn>
                              </p:par>
                              <p:par>
                                <p:cTn id="277" presetID="19" presetClass="exit" presetSubtype="5" fill="hold" grpId="2" nodeType="withEffect">
                                  <p:stCondLst>
                                    <p:cond delay="0"/>
                                  </p:stCondLst>
                                  <p:childTnLst>
                                    <p:anim calcmode="lin" valueType="num">
                                      <p:cBhvr>
                                        <p:cTn id="278" dur="3000"/>
                                        <p:tgtEl>
                                          <p:spTgt spid="36"/>
                                        </p:tgtEl>
                                        <p:attrNameLst>
                                          <p:attrName>ppt_w</p:attrName>
                                        </p:attrNameLst>
                                      </p:cBhvr>
                                      <p:tavLst>
                                        <p:tav tm="0">
                                          <p:val>
                                            <p:strVal val="ppt_w"/>
                                          </p:val>
                                        </p:tav>
                                        <p:tav tm="100000">
                                          <p:val>
                                            <p:strVal val="ppt_w"/>
                                          </p:val>
                                        </p:tav>
                                      </p:tavLst>
                                    </p:anim>
                                    <p:anim calcmode="lin" valueType="num">
                                      <p:cBhvr>
                                        <p:cTn id="279"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36"/>
                                        </p:tgtEl>
                                        <p:attrNameLst>
                                          <p:attrName>style.visibility</p:attrName>
                                        </p:attrNameLst>
                                      </p:cBhvr>
                                      <p:to>
                                        <p:strVal val="hidden"/>
                                      </p:to>
                                    </p:set>
                                  </p:childTnLst>
                                </p:cTn>
                              </p:par>
                              <p:par>
                                <p:cTn id="281" presetID="19" presetClass="exit" presetSubtype="5" fill="hold" grpId="2" nodeType="withEffect">
                                  <p:stCondLst>
                                    <p:cond delay="0"/>
                                  </p:stCondLst>
                                  <p:childTnLst>
                                    <p:anim calcmode="lin" valueType="num">
                                      <p:cBhvr>
                                        <p:cTn id="282" dur="3000"/>
                                        <p:tgtEl>
                                          <p:spTgt spid="48"/>
                                        </p:tgtEl>
                                        <p:attrNameLst>
                                          <p:attrName>ppt_w</p:attrName>
                                        </p:attrNameLst>
                                      </p:cBhvr>
                                      <p:tavLst>
                                        <p:tav tm="0">
                                          <p:val>
                                            <p:strVal val="ppt_w"/>
                                          </p:val>
                                        </p:tav>
                                        <p:tav tm="100000">
                                          <p:val>
                                            <p:strVal val="ppt_w"/>
                                          </p:val>
                                        </p:tav>
                                      </p:tavLst>
                                    </p:anim>
                                    <p:anim calcmode="lin" valueType="num">
                                      <p:cBhvr>
                                        <p:cTn id="283"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48"/>
                                        </p:tgtEl>
                                        <p:attrNameLst>
                                          <p:attrName>style.visibility</p:attrName>
                                        </p:attrNameLst>
                                      </p:cBhvr>
                                      <p:to>
                                        <p:strVal val="hidden"/>
                                      </p:to>
                                    </p:set>
                                  </p:childTnLst>
                                </p:cTn>
                              </p:par>
                              <p:par>
                                <p:cTn id="285" presetID="19" presetClass="exit" presetSubtype="5" fill="hold" grpId="2" nodeType="withEffect">
                                  <p:stCondLst>
                                    <p:cond delay="0"/>
                                  </p:stCondLst>
                                  <p:childTnLst>
                                    <p:anim calcmode="lin" valueType="num">
                                      <p:cBhvr>
                                        <p:cTn id="286" dur="3000"/>
                                        <p:tgtEl>
                                          <p:spTgt spid="35"/>
                                        </p:tgtEl>
                                        <p:attrNameLst>
                                          <p:attrName>ppt_w</p:attrName>
                                        </p:attrNameLst>
                                      </p:cBhvr>
                                      <p:tavLst>
                                        <p:tav tm="0">
                                          <p:val>
                                            <p:strVal val="ppt_w"/>
                                          </p:val>
                                        </p:tav>
                                        <p:tav tm="100000">
                                          <p:val>
                                            <p:strVal val="ppt_w"/>
                                          </p:val>
                                        </p:tav>
                                      </p:tavLst>
                                    </p:anim>
                                    <p:anim calcmode="lin" valueType="num">
                                      <p:cBhvr>
                                        <p:cTn id="287"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35"/>
                                        </p:tgtEl>
                                        <p:attrNameLst>
                                          <p:attrName>style.visibility</p:attrName>
                                        </p:attrNameLst>
                                      </p:cBhvr>
                                      <p:to>
                                        <p:strVal val="hidden"/>
                                      </p:to>
                                    </p:set>
                                  </p:childTnLst>
                                </p:cTn>
                              </p:par>
                              <p:par>
                                <p:cTn id="289" presetID="19" presetClass="exit" presetSubtype="5" fill="hold" grpId="2" nodeType="withEffect">
                                  <p:stCondLst>
                                    <p:cond delay="0"/>
                                  </p:stCondLst>
                                  <p:childTnLst>
                                    <p:anim calcmode="lin" valueType="num">
                                      <p:cBhvr>
                                        <p:cTn id="290" dur="3000"/>
                                        <p:tgtEl>
                                          <p:spTgt spid="49"/>
                                        </p:tgtEl>
                                        <p:attrNameLst>
                                          <p:attrName>ppt_w</p:attrName>
                                        </p:attrNameLst>
                                      </p:cBhvr>
                                      <p:tavLst>
                                        <p:tav tm="0">
                                          <p:val>
                                            <p:strVal val="ppt_w"/>
                                          </p:val>
                                        </p:tav>
                                        <p:tav tm="100000">
                                          <p:val>
                                            <p:strVal val="ppt_w"/>
                                          </p:val>
                                        </p:tav>
                                      </p:tavLst>
                                    </p:anim>
                                    <p:anim calcmode="lin" valueType="num">
                                      <p:cBhvr>
                                        <p:cTn id="291"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49"/>
                                        </p:tgtEl>
                                        <p:attrNameLst>
                                          <p:attrName>style.visibility</p:attrName>
                                        </p:attrNameLst>
                                      </p:cBhvr>
                                      <p:to>
                                        <p:strVal val="hidden"/>
                                      </p:to>
                                    </p:set>
                                  </p:childTnLst>
                                </p:cTn>
                              </p:par>
                              <p:par>
                                <p:cTn id="293" presetID="19" presetClass="exit" presetSubtype="5" fill="hold" grpId="2" nodeType="withEffect">
                                  <p:stCondLst>
                                    <p:cond delay="0"/>
                                  </p:stCondLst>
                                  <p:childTnLst>
                                    <p:anim calcmode="lin" valueType="num">
                                      <p:cBhvr>
                                        <p:cTn id="294" dur="3000"/>
                                        <p:tgtEl>
                                          <p:spTgt spid="45"/>
                                        </p:tgtEl>
                                        <p:attrNameLst>
                                          <p:attrName>ppt_w</p:attrName>
                                        </p:attrNameLst>
                                      </p:cBhvr>
                                      <p:tavLst>
                                        <p:tav tm="0">
                                          <p:val>
                                            <p:strVal val="ppt_w"/>
                                          </p:val>
                                        </p:tav>
                                        <p:tav tm="100000">
                                          <p:val>
                                            <p:strVal val="ppt_w"/>
                                          </p:val>
                                        </p:tav>
                                      </p:tavLst>
                                    </p:anim>
                                    <p:anim calcmode="lin" valueType="num">
                                      <p:cBhvr>
                                        <p:cTn id="295"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45"/>
                                        </p:tgtEl>
                                        <p:attrNameLst>
                                          <p:attrName>style.visibility</p:attrName>
                                        </p:attrNameLst>
                                      </p:cBhvr>
                                      <p:to>
                                        <p:strVal val="hidden"/>
                                      </p:to>
                                    </p:set>
                                  </p:childTnLst>
                                </p:cTn>
                              </p:par>
                              <p:par>
                                <p:cTn id="297" presetID="19" presetClass="exit" presetSubtype="5" fill="hold" grpId="2" nodeType="withEffect">
                                  <p:stCondLst>
                                    <p:cond delay="0"/>
                                  </p:stCondLst>
                                  <p:childTnLst>
                                    <p:anim calcmode="lin" valueType="num">
                                      <p:cBhvr>
                                        <p:cTn id="298" dur="3000"/>
                                        <p:tgtEl>
                                          <p:spTgt spid="46"/>
                                        </p:tgtEl>
                                        <p:attrNameLst>
                                          <p:attrName>ppt_w</p:attrName>
                                        </p:attrNameLst>
                                      </p:cBhvr>
                                      <p:tavLst>
                                        <p:tav tm="0">
                                          <p:val>
                                            <p:strVal val="ppt_w"/>
                                          </p:val>
                                        </p:tav>
                                        <p:tav tm="100000">
                                          <p:val>
                                            <p:strVal val="ppt_w"/>
                                          </p:val>
                                        </p:tav>
                                      </p:tavLst>
                                    </p:anim>
                                    <p:anim calcmode="lin" valueType="num">
                                      <p:cBhvr>
                                        <p:cTn id="299"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46"/>
                                        </p:tgtEl>
                                        <p:attrNameLst>
                                          <p:attrName>style.visibility</p:attrName>
                                        </p:attrNameLst>
                                      </p:cBhvr>
                                      <p:to>
                                        <p:strVal val="hidden"/>
                                      </p:to>
                                    </p:set>
                                  </p:childTnLst>
                                </p:cTn>
                              </p:par>
                              <p:par>
                                <p:cTn id="301" presetID="19" presetClass="exit" presetSubtype="5" fill="hold" grpId="2" nodeType="withEffect">
                                  <p:stCondLst>
                                    <p:cond delay="0"/>
                                  </p:stCondLst>
                                  <p:childTnLst>
                                    <p:anim calcmode="lin" valueType="num">
                                      <p:cBhvr>
                                        <p:cTn id="302" dur="3000"/>
                                        <p:tgtEl>
                                          <p:spTgt spid="47"/>
                                        </p:tgtEl>
                                        <p:attrNameLst>
                                          <p:attrName>ppt_w</p:attrName>
                                        </p:attrNameLst>
                                      </p:cBhvr>
                                      <p:tavLst>
                                        <p:tav tm="0">
                                          <p:val>
                                            <p:strVal val="ppt_w"/>
                                          </p:val>
                                        </p:tav>
                                        <p:tav tm="100000">
                                          <p:val>
                                            <p:strVal val="ppt_w"/>
                                          </p:val>
                                        </p:tav>
                                      </p:tavLst>
                                    </p:anim>
                                    <p:anim calcmode="lin" valueType="num">
                                      <p:cBhvr>
                                        <p:cTn id="303"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47"/>
                                        </p:tgtEl>
                                        <p:attrNameLst>
                                          <p:attrName>style.visibility</p:attrName>
                                        </p:attrNameLst>
                                      </p:cBhvr>
                                      <p:to>
                                        <p:strVal val="hidden"/>
                                      </p:to>
                                    </p:set>
                                  </p:childTnLst>
                                </p:cTn>
                              </p:par>
                              <p:par>
                                <p:cTn id="305" presetID="19" presetClass="exit" presetSubtype="5" fill="hold" grpId="2" nodeType="withEffect">
                                  <p:stCondLst>
                                    <p:cond delay="0"/>
                                  </p:stCondLst>
                                  <p:childTnLst>
                                    <p:anim calcmode="lin" valueType="num">
                                      <p:cBhvr>
                                        <p:cTn id="306" dur="3000"/>
                                        <p:tgtEl>
                                          <p:spTgt spid="51"/>
                                        </p:tgtEl>
                                        <p:attrNameLst>
                                          <p:attrName>ppt_w</p:attrName>
                                        </p:attrNameLst>
                                      </p:cBhvr>
                                      <p:tavLst>
                                        <p:tav tm="0">
                                          <p:val>
                                            <p:strVal val="ppt_w"/>
                                          </p:val>
                                        </p:tav>
                                        <p:tav tm="100000">
                                          <p:val>
                                            <p:strVal val="ppt_w"/>
                                          </p:val>
                                        </p:tav>
                                      </p:tavLst>
                                    </p:anim>
                                    <p:anim calcmode="lin" valueType="num">
                                      <p:cBhvr>
                                        <p:cTn id="307"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51"/>
                                        </p:tgtEl>
                                        <p:attrNameLst>
                                          <p:attrName>style.visibility</p:attrName>
                                        </p:attrNameLst>
                                      </p:cBhvr>
                                      <p:to>
                                        <p:strVal val="hidden"/>
                                      </p:to>
                                    </p:set>
                                  </p:childTnLst>
                                </p:cTn>
                              </p:par>
                              <p:par>
                                <p:cTn id="309" presetID="19" presetClass="exit" presetSubtype="5" fill="hold" grpId="2" nodeType="withEffect">
                                  <p:stCondLst>
                                    <p:cond delay="0"/>
                                  </p:stCondLst>
                                  <p:childTnLst>
                                    <p:anim calcmode="lin" valueType="num">
                                      <p:cBhvr>
                                        <p:cTn id="310" dur="3000"/>
                                        <p:tgtEl>
                                          <p:spTgt spid="65"/>
                                        </p:tgtEl>
                                        <p:attrNameLst>
                                          <p:attrName>ppt_w</p:attrName>
                                        </p:attrNameLst>
                                      </p:cBhvr>
                                      <p:tavLst>
                                        <p:tav tm="0">
                                          <p:val>
                                            <p:strVal val="ppt_w"/>
                                          </p:val>
                                        </p:tav>
                                        <p:tav tm="100000">
                                          <p:val>
                                            <p:strVal val="ppt_w"/>
                                          </p:val>
                                        </p:tav>
                                      </p:tavLst>
                                    </p:anim>
                                    <p:anim calcmode="lin" valueType="num">
                                      <p:cBhvr>
                                        <p:cTn id="311" dur="3000"/>
                                        <p:tgtEl>
                                          <p:spTgt spid="6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65"/>
                                        </p:tgtEl>
                                        <p:attrNameLst>
                                          <p:attrName>style.visibility</p:attrName>
                                        </p:attrNameLst>
                                      </p:cBhvr>
                                      <p:to>
                                        <p:strVal val="hidden"/>
                                      </p:to>
                                    </p:set>
                                  </p:childTnLst>
                                </p:cTn>
                              </p:par>
                              <p:par>
                                <p:cTn id="313" presetID="19" presetClass="exit" presetSubtype="5" fill="hold" grpId="2" nodeType="withEffect">
                                  <p:stCondLst>
                                    <p:cond delay="0"/>
                                  </p:stCondLst>
                                  <p:childTnLst>
                                    <p:anim calcmode="lin" valueType="num">
                                      <p:cBhvr>
                                        <p:cTn id="314" dur="3000"/>
                                        <p:tgtEl>
                                          <p:spTgt spid="61"/>
                                        </p:tgtEl>
                                        <p:attrNameLst>
                                          <p:attrName>ppt_w</p:attrName>
                                        </p:attrNameLst>
                                      </p:cBhvr>
                                      <p:tavLst>
                                        <p:tav tm="0">
                                          <p:val>
                                            <p:strVal val="ppt_w"/>
                                          </p:val>
                                        </p:tav>
                                        <p:tav tm="100000">
                                          <p:val>
                                            <p:strVal val="ppt_w"/>
                                          </p:val>
                                        </p:tav>
                                      </p:tavLst>
                                    </p:anim>
                                    <p:anim calcmode="lin" valueType="num">
                                      <p:cBhvr>
                                        <p:cTn id="315"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61"/>
                                        </p:tgtEl>
                                        <p:attrNameLst>
                                          <p:attrName>style.visibility</p:attrName>
                                        </p:attrNameLst>
                                      </p:cBhvr>
                                      <p:to>
                                        <p:strVal val="hidden"/>
                                      </p:to>
                                    </p:set>
                                  </p:childTnLst>
                                </p:cTn>
                              </p:par>
                              <p:par>
                                <p:cTn id="317" presetID="19" presetClass="exit" presetSubtype="5" fill="hold" grpId="2" nodeType="withEffect">
                                  <p:stCondLst>
                                    <p:cond delay="0"/>
                                  </p:stCondLst>
                                  <p:childTnLst>
                                    <p:anim calcmode="lin" valueType="num">
                                      <p:cBhvr>
                                        <p:cTn id="318" dur="3000"/>
                                        <p:tgtEl>
                                          <p:spTgt spid="62"/>
                                        </p:tgtEl>
                                        <p:attrNameLst>
                                          <p:attrName>ppt_w</p:attrName>
                                        </p:attrNameLst>
                                      </p:cBhvr>
                                      <p:tavLst>
                                        <p:tav tm="0">
                                          <p:val>
                                            <p:strVal val="ppt_w"/>
                                          </p:val>
                                        </p:tav>
                                        <p:tav tm="100000">
                                          <p:val>
                                            <p:strVal val="ppt_w"/>
                                          </p:val>
                                        </p:tav>
                                      </p:tavLst>
                                    </p:anim>
                                    <p:anim calcmode="lin" valueType="num">
                                      <p:cBhvr>
                                        <p:cTn id="319" dur="3000"/>
                                        <p:tgtEl>
                                          <p:spTgt spid="6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62"/>
                                        </p:tgtEl>
                                        <p:attrNameLst>
                                          <p:attrName>style.visibility</p:attrName>
                                        </p:attrNameLst>
                                      </p:cBhvr>
                                      <p:to>
                                        <p:strVal val="hidden"/>
                                      </p:to>
                                    </p:set>
                                  </p:childTnLst>
                                </p:cTn>
                              </p:par>
                              <p:par>
                                <p:cTn id="321" presetID="19" presetClass="exit" presetSubtype="5" fill="hold" grpId="2" nodeType="withEffect">
                                  <p:stCondLst>
                                    <p:cond delay="0"/>
                                  </p:stCondLst>
                                  <p:childTnLst>
                                    <p:anim calcmode="lin" valueType="num">
                                      <p:cBhvr>
                                        <p:cTn id="322" dur="3000"/>
                                        <p:tgtEl>
                                          <p:spTgt spid="63"/>
                                        </p:tgtEl>
                                        <p:attrNameLst>
                                          <p:attrName>ppt_w</p:attrName>
                                        </p:attrNameLst>
                                      </p:cBhvr>
                                      <p:tavLst>
                                        <p:tav tm="0">
                                          <p:val>
                                            <p:strVal val="ppt_w"/>
                                          </p:val>
                                        </p:tav>
                                        <p:tav tm="100000">
                                          <p:val>
                                            <p:strVal val="ppt_w"/>
                                          </p:val>
                                        </p:tav>
                                      </p:tavLst>
                                    </p:anim>
                                    <p:anim calcmode="lin" valueType="num">
                                      <p:cBhvr>
                                        <p:cTn id="323" dur="3000"/>
                                        <p:tgtEl>
                                          <p:spTgt spid="6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63"/>
                                        </p:tgtEl>
                                        <p:attrNameLst>
                                          <p:attrName>style.visibility</p:attrName>
                                        </p:attrNameLst>
                                      </p:cBhvr>
                                      <p:to>
                                        <p:strVal val="hidden"/>
                                      </p:to>
                                    </p:set>
                                  </p:childTnLst>
                                </p:cTn>
                              </p:par>
                              <p:par>
                                <p:cTn id="325" presetID="19" presetClass="exit" presetSubtype="5" fill="hold" grpId="2" nodeType="withEffect">
                                  <p:stCondLst>
                                    <p:cond delay="0"/>
                                  </p:stCondLst>
                                  <p:childTnLst>
                                    <p:anim calcmode="lin" valueType="num">
                                      <p:cBhvr>
                                        <p:cTn id="326" dur="3000"/>
                                        <p:tgtEl>
                                          <p:spTgt spid="64"/>
                                        </p:tgtEl>
                                        <p:attrNameLst>
                                          <p:attrName>ppt_w</p:attrName>
                                        </p:attrNameLst>
                                      </p:cBhvr>
                                      <p:tavLst>
                                        <p:tav tm="0">
                                          <p:val>
                                            <p:strVal val="ppt_w"/>
                                          </p:val>
                                        </p:tav>
                                        <p:tav tm="100000">
                                          <p:val>
                                            <p:strVal val="ppt_w"/>
                                          </p:val>
                                        </p:tav>
                                      </p:tavLst>
                                    </p:anim>
                                    <p:anim calcmode="lin" valueType="num">
                                      <p:cBhvr>
                                        <p:cTn id="327" dur="3000"/>
                                        <p:tgtEl>
                                          <p:spTgt spid="6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64"/>
                                        </p:tgtEl>
                                        <p:attrNameLst>
                                          <p:attrName>style.visibility</p:attrName>
                                        </p:attrNameLst>
                                      </p:cBhvr>
                                      <p:to>
                                        <p:strVal val="hidden"/>
                                      </p:to>
                                    </p:set>
                                  </p:childTnLst>
                                </p:cTn>
                              </p:par>
                              <p:par>
                                <p:cTn id="329" presetID="19" presetClass="exit" presetSubtype="5" fill="hold" grpId="2" nodeType="withEffect">
                                  <p:stCondLst>
                                    <p:cond delay="0"/>
                                  </p:stCondLst>
                                  <p:childTnLst>
                                    <p:anim calcmode="lin" valueType="num">
                                      <p:cBhvr>
                                        <p:cTn id="330" dur="3000"/>
                                        <p:tgtEl>
                                          <p:spTgt spid="52"/>
                                        </p:tgtEl>
                                        <p:attrNameLst>
                                          <p:attrName>ppt_w</p:attrName>
                                        </p:attrNameLst>
                                      </p:cBhvr>
                                      <p:tavLst>
                                        <p:tav tm="0">
                                          <p:val>
                                            <p:strVal val="ppt_w"/>
                                          </p:val>
                                        </p:tav>
                                        <p:tav tm="100000">
                                          <p:val>
                                            <p:strVal val="ppt_w"/>
                                          </p:val>
                                        </p:tav>
                                      </p:tavLst>
                                    </p:anim>
                                    <p:anim calcmode="lin" valueType="num">
                                      <p:cBhvr>
                                        <p:cTn id="331"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52"/>
                                        </p:tgtEl>
                                        <p:attrNameLst>
                                          <p:attrName>style.visibility</p:attrName>
                                        </p:attrNameLst>
                                      </p:cBhvr>
                                      <p:to>
                                        <p:strVal val="hidden"/>
                                      </p:to>
                                    </p:set>
                                  </p:childTnLst>
                                </p:cTn>
                              </p:par>
                              <p:par>
                                <p:cTn id="333" presetID="19" presetClass="exit" presetSubtype="5" fill="hold" grpId="2" nodeType="withEffect">
                                  <p:stCondLst>
                                    <p:cond delay="0"/>
                                  </p:stCondLst>
                                  <p:childTnLst>
                                    <p:anim calcmode="lin" valueType="num">
                                      <p:cBhvr>
                                        <p:cTn id="334" dur="3000"/>
                                        <p:tgtEl>
                                          <p:spTgt spid="53"/>
                                        </p:tgtEl>
                                        <p:attrNameLst>
                                          <p:attrName>ppt_w</p:attrName>
                                        </p:attrNameLst>
                                      </p:cBhvr>
                                      <p:tavLst>
                                        <p:tav tm="0">
                                          <p:val>
                                            <p:strVal val="ppt_w"/>
                                          </p:val>
                                        </p:tav>
                                        <p:tav tm="100000">
                                          <p:val>
                                            <p:strVal val="ppt_w"/>
                                          </p:val>
                                        </p:tav>
                                      </p:tavLst>
                                    </p:anim>
                                    <p:anim calcmode="lin" valueType="num">
                                      <p:cBhvr>
                                        <p:cTn id="335"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53"/>
                                        </p:tgtEl>
                                        <p:attrNameLst>
                                          <p:attrName>style.visibility</p:attrName>
                                        </p:attrNameLst>
                                      </p:cBhvr>
                                      <p:to>
                                        <p:strVal val="hidden"/>
                                      </p:to>
                                    </p:set>
                                  </p:childTnLst>
                                </p:cTn>
                              </p:par>
                              <p:par>
                                <p:cTn id="337" presetID="19" presetClass="exit" presetSubtype="5" fill="hold" grpId="2" nodeType="withEffect">
                                  <p:stCondLst>
                                    <p:cond delay="0"/>
                                  </p:stCondLst>
                                  <p:childTnLst>
                                    <p:anim calcmode="lin" valueType="num">
                                      <p:cBhvr>
                                        <p:cTn id="338" dur="3000"/>
                                        <p:tgtEl>
                                          <p:spTgt spid="54"/>
                                        </p:tgtEl>
                                        <p:attrNameLst>
                                          <p:attrName>ppt_w</p:attrName>
                                        </p:attrNameLst>
                                      </p:cBhvr>
                                      <p:tavLst>
                                        <p:tav tm="0">
                                          <p:val>
                                            <p:strVal val="ppt_w"/>
                                          </p:val>
                                        </p:tav>
                                        <p:tav tm="100000">
                                          <p:val>
                                            <p:strVal val="ppt_w"/>
                                          </p:val>
                                        </p:tav>
                                      </p:tavLst>
                                    </p:anim>
                                    <p:anim calcmode="lin" valueType="num">
                                      <p:cBhvr>
                                        <p:cTn id="339" dur="3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54"/>
                                        </p:tgtEl>
                                        <p:attrNameLst>
                                          <p:attrName>style.visibility</p:attrName>
                                        </p:attrNameLst>
                                      </p:cBhvr>
                                      <p:to>
                                        <p:strVal val="hidden"/>
                                      </p:to>
                                    </p:set>
                                  </p:childTnLst>
                                </p:cTn>
                              </p:par>
                              <p:par>
                                <p:cTn id="341" presetID="19" presetClass="exit" presetSubtype="5" fill="hold" grpId="2" nodeType="withEffect">
                                  <p:stCondLst>
                                    <p:cond delay="0"/>
                                  </p:stCondLst>
                                  <p:childTnLst>
                                    <p:anim calcmode="lin" valueType="num">
                                      <p:cBhvr>
                                        <p:cTn id="342" dur="3000"/>
                                        <p:tgtEl>
                                          <p:spTgt spid="55"/>
                                        </p:tgtEl>
                                        <p:attrNameLst>
                                          <p:attrName>ppt_w</p:attrName>
                                        </p:attrNameLst>
                                      </p:cBhvr>
                                      <p:tavLst>
                                        <p:tav tm="0">
                                          <p:val>
                                            <p:strVal val="ppt_w"/>
                                          </p:val>
                                        </p:tav>
                                        <p:tav tm="100000">
                                          <p:val>
                                            <p:strVal val="ppt_w"/>
                                          </p:val>
                                        </p:tav>
                                      </p:tavLst>
                                    </p:anim>
                                    <p:anim calcmode="lin" valueType="num">
                                      <p:cBhvr>
                                        <p:cTn id="343" dur="3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55"/>
                                        </p:tgtEl>
                                        <p:attrNameLst>
                                          <p:attrName>style.visibility</p:attrName>
                                        </p:attrNameLst>
                                      </p:cBhvr>
                                      <p:to>
                                        <p:strVal val="hidden"/>
                                      </p:to>
                                    </p:set>
                                  </p:childTnLst>
                                </p:cTn>
                              </p:par>
                              <p:par>
                                <p:cTn id="345" presetID="19" presetClass="exit" presetSubtype="5" fill="hold" grpId="2" nodeType="withEffect">
                                  <p:stCondLst>
                                    <p:cond delay="0"/>
                                  </p:stCondLst>
                                  <p:childTnLst>
                                    <p:anim calcmode="lin" valueType="num">
                                      <p:cBhvr>
                                        <p:cTn id="346" dur="3000"/>
                                        <p:tgtEl>
                                          <p:spTgt spid="56"/>
                                        </p:tgtEl>
                                        <p:attrNameLst>
                                          <p:attrName>ppt_w</p:attrName>
                                        </p:attrNameLst>
                                      </p:cBhvr>
                                      <p:tavLst>
                                        <p:tav tm="0">
                                          <p:val>
                                            <p:strVal val="ppt_w"/>
                                          </p:val>
                                        </p:tav>
                                        <p:tav tm="100000">
                                          <p:val>
                                            <p:strVal val="ppt_w"/>
                                          </p:val>
                                        </p:tav>
                                      </p:tavLst>
                                    </p:anim>
                                    <p:anim calcmode="lin" valueType="num">
                                      <p:cBhvr>
                                        <p:cTn id="347"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56"/>
                                        </p:tgtEl>
                                        <p:attrNameLst>
                                          <p:attrName>style.visibility</p:attrName>
                                        </p:attrNameLst>
                                      </p:cBhvr>
                                      <p:to>
                                        <p:strVal val="hidden"/>
                                      </p:to>
                                    </p:set>
                                  </p:childTnLst>
                                </p:cTn>
                              </p:par>
                              <p:par>
                                <p:cTn id="349" presetID="19" presetClass="exit" presetSubtype="5" fill="hold" grpId="2" nodeType="withEffect">
                                  <p:stCondLst>
                                    <p:cond delay="0"/>
                                  </p:stCondLst>
                                  <p:childTnLst>
                                    <p:anim calcmode="lin" valueType="num">
                                      <p:cBhvr>
                                        <p:cTn id="350" dur="3000"/>
                                        <p:tgtEl>
                                          <p:spTgt spid="57"/>
                                        </p:tgtEl>
                                        <p:attrNameLst>
                                          <p:attrName>ppt_w</p:attrName>
                                        </p:attrNameLst>
                                      </p:cBhvr>
                                      <p:tavLst>
                                        <p:tav tm="0">
                                          <p:val>
                                            <p:strVal val="ppt_w"/>
                                          </p:val>
                                        </p:tav>
                                        <p:tav tm="100000">
                                          <p:val>
                                            <p:strVal val="ppt_w"/>
                                          </p:val>
                                        </p:tav>
                                      </p:tavLst>
                                    </p:anim>
                                    <p:anim calcmode="lin" valueType="num">
                                      <p:cBhvr>
                                        <p:cTn id="351"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57"/>
                                        </p:tgtEl>
                                        <p:attrNameLst>
                                          <p:attrName>style.visibility</p:attrName>
                                        </p:attrNameLst>
                                      </p:cBhvr>
                                      <p:to>
                                        <p:strVal val="hidden"/>
                                      </p:to>
                                    </p:set>
                                  </p:childTnLst>
                                </p:cTn>
                              </p:par>
                              <p:par>
                                <p:cTn id="353" presetID="19" presetClass="exit" presetSubtype="5" fill="hold" grpId="2" nodeType="withEffect">
                                  <p:stCondLst>
                                    <p:cond delay="0"/>
                                  </p:stCondLst>
                                  <p:childTnLst>
                                    <p:anim calcmode="lin" valueType="num">
                                      <p:cBhvr>
                                        <p:cTn id="354" dur="3000"/>
                                        <p:tgtEl>
                                          <p:spTgt spid="58"/>
                                        </p:tgtEl>
                                        <p:attrNameLst>
                                          <p:attrName>ppt_w</p:attrName>
                                        </p:attrNameLst>
                                      </p:cBhvr>
                                      <p:tavLst>
                                        <p:tav tm="0">
                                          <p:val>
                                            <p:strVal val="ppt_w"/>
                                          </p:val>
                                        </p:tav>
                                        <p:tav tm="100000">
                                          <p:val>
                                            <p:strVal val="ppt_w"/>
                                          </p:val>
                                        </p:tav>
                                      </p:tavLst>
                                    </p:anim>
                                    <p:anim calcmode="lin" valueType="num">
                                      <p:cBhvr>
                                        <p:cTn id="355" dur="3000"/>
                                        <p:tgtEl>
                                          <p:spTgt spid="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58"/>
                                        </p:tgtEl>
                                        <p:attrNameLst>
                                          <p:attrName>style.visibility</p:attrName>
                                        </p:attrNameLst>
                                      </p:cBhvr>
                                      <p:to>
                                        <p:strVal val="hidden"/>
                                      </p:to>
                                    </p:set>
                                  </p:childTnLst>
                                </p:cTn>
                              </p:par>
                              <p:par>
                                <p:cTn id="357" presetID="19" presetClass="exit" presetSubtype="5" fill="hold" grpId="2" nodeType="withEffect">
                                  <p:stCondLst>
                                    <p:cond delay="0"/>
                                  </p:stCondLst>
                                  <p:childTnLst>
                                    <p:anim calcmode="lin" valueType="num">
                                      <p:cBhvr>
                                        <p:cTn id="358" dur="3000"/>
                                        <p:tgtEl>
                                          <p:spTgt spid="59"/>
                                        </p:tgtEl>
                                        <p:attrNameLst>
                                          <p:attrName>ppt_w</p:attrName>
                                        </p:attrNameLst>
                                      </p:cBhvr>
                                      <p:tavLst>
                                        <p:tav tm="0">
                                          <p:val>
                                            <p:strVal val="ppt_w"/>
                                          </p:val>
                                        </p:tav>
                                        <p:tav tm="100000">
                                          <p:val>
                                            <p:strVal val="ppt_w"/>
                                          </p:val>
                                        </p:tav>
                                      </p:tavLst>
                                    </p:anim>
                                    <p:anim calcmode="lin" valueType="num">
                                      <p:cBhvr>
                                        <p:cTn id="359" dur="3000"/>
                                        <p:tgtEl>
                                          <p:spTgt spid="5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59"/>
                                        </p:tgtEl>
                                        <p:attrNameLst>
                                          <p:attrName>style.visibility</p:attrName>
                                        </p:attrNameLst>
                                      </p:cBhvr>
                                      <p:to>
                                        <p:strVal val="hidden"/>
                                      </p:to>
                                    </p:set>
                                  </p:childTnLst>
                                </p:cTn>
                              </p:par>
                              <p:par>
                                <p:cTn id="361" presetID="19" presetClass="exit" presetSubtype="5" fill="hold" grpId="2" nodeType="withEffect">
                                  <p:stCondLst>
                                    <p:cond delay="0"/>
                                  </p:stCondLst>
                                  <p:childTnLst>
                                    <p:anim calcmode="lin" valueType="num">
                                      <p:cBhvr>
                                        <p:cTn id="362" dur="3000"/>
                                        <p:tgtEl>
                                          <p:spTgt spid="60"/>
                                        </p:tgtEl>
                                        <p:attrNameLst>
                                          <p:attrName>ppt_w</p:attrName>
                                        </p:attrNameLst>
                                      </p:cBhvr>
                                      <p:tavLst>
                                        <p:tav tm="0">
                                          <p:val>
                                            <p:strVal val="ppt_w"/>
                                          </p:val>
                                        </p:tav>
                                        <p:tav tm="100000">
                                          <p:val>
                                            <p:strVal val="ppt_w"/>
                                          </p:val>
                                        </p:tav>
                                      </p:tavLst>
                                    </p:anim>
                                    <p:anim calcmode="lin" valueType="num">
                                      <p:cBhvr>
                                        <p:cTn id="363"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0"/>
                                        </p:tgtEl>
                                        <p:attrNameLst>
                                          <p:attrName>style.visibility</p:attrName>
                                        </p:attrNameLst>
                                      </p:cBhvr>
                                      <p:to>
                                        <p:strVal val="hidden"/>
                                      </p:to>
                                    </p:set>
                                  </p:childTnLst>
                                </p:cTn>
                              </p:par>
                              <p:par>
                                <p:cTn id="365" presetID="19" presetClass="exit" presetSubtype="5" fill="hold" grpId="2" nodeType="withEffect">
                                  <p:stCondLst>
                                    <p:cond delay="0"/>
                                  </p:stCondLst>
                                  <p:childTnLst>
                                    <p:anim calcmode="lin" valueType="num">
                                      <p:cBhvr>
                                        <p:cTn id="366" dur="3000"/>
                                        <p:tgtEl>
                                          <p:spTgt spid="19"/>
                                        </p:tgtEl>
                                        <p:attrNameLst>
                                          <p:attrName>ppt_w</p:attrName>
                                        </p:attrNameLst>
                                      </p:cBhvr>
                                      <p:tavLst>
                                        <p:tav tm="0">
                                          <p:val>
                                            <p:strVal val="ppt_w"/>
                                          </p:val>
                                        </p:tav>
                                        <p:tav tm="100000">
                                          <p:val>
                                            <p:strVal val="ppt_w"/>
                                          </p:val>
                                        </p:tav>
                                      </p:tavLst>
                                    </p:anim>
                                    <p:anim calcmode="lin" valueType="num">
                                      <p:cBhvr>
                                        <p:cTn id="36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19"/>
                                        </p:tgtEl>
                                        <p:attrNameLst>
                                          <p:attrName>style.visibility</p:attrName>
                                        </p:attrNameLst>
                                      </p:cBhvr>
                                      <p:to>
                                        <p:strVal val="hidden"/>
                                      </p:to>
                                    </p:set>
                                  </p:childTnLst>
                                </p:cTn>
                              </p:par>
                              <p:par>
                                <p:cTn id="369" presetID="19" presetClass="exit" presetSubtype="5" fill="hold" grpId="2" nodeType="withEffect">
                                  <p:stCondLst>
                                    <p:cond delay="0"/>
                                  </p:stCondLst>
                                  <p:childTnLst>
                                    <p:anim calcmode="lin" valueType="num">
                                      <p:cBhvr>
                                        <p:cTn id="370" dur="3000"/>
                                        <p:tgtEl>
                                          <p:spTgt spid="33"/>
                                        </p:tgtEl>
                                        <p:attrNameLst>
                                          <p:attrName>ppt_w</p:attrName>
                                        </p:attrNameLst>
                                      </p:cBhvr>
                                      <p:tavLst>
                                        <p:tav tm="0">
                                          <p:val>
                                            <p:strVal val="ppt_w"/>
                                          </p:val>
                                        </p:tav>
                                        <p:tav tm="100000">
                                          <p:val>
                                            <p:strVal val="ppt_w"/>
                                          </p:val>
                                        </p:tav>
                                      </p:tavLst>
                                    </p:anim>
                                    <p:anim calcmode="lin" valueType="num">
                                      <p:cBhvr>
                                        <p:cTn id="371"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33"/>
                                        </p:tgtEl>
                                        <p:attrNameLst>
                                          <p:attrName>style.visibility</p:attrName>
                                        </p:attrNameLst>
                                      </p:cBhvr>
                                      <p:to>
                                        <p:strVal val="hidden"/>
                                      </p:to>
                                    </p:set>
                                  </p:childTnLst>
                                </p:cTn>
                              </p:par>
                              <p:par>
                                <p:cTn id="373" presetID="19" presetClass="exit" presetSubtype="5" fill="hold" grpId="2" nodeType="withEffect">
                                  <p:stCondLst>
                                    <p:cond delay="0"/>
                                  </p:stCondLst>
                                  <p:childTnLst>
                                    <p:anim calcmode="lin" valueType="num">
                                      <p:cBhvr>
                                        <p:cTn id="374" dur="3000"/>
                                        <p:tgtEl>
                                          <p:spTgt spid="29"/>
                                        </p:tgtEl>
                                        <p:attrNameLst>
                                          <p:attrName>ppt_w</p:attrName>
                                        </p:attrNameLst>
                                      </p:cBhvr>
                                      <p:tavLst>
                                        <p:tav tm="0">
                                          <p:val>
                                            <p:strVal val="ppt_w"/>
                                          </p:val>
                                        </p:tav>
                                        <p:tav tm="100000">
                                          <p:val>
                                            <p:strVal val="ppt_w"/>
                                          </p:val>
                                        </p:tav>
                                      </p:tavLst>
                                    </p:anim>
                                    <p:anim calcmode="lin" valueType="num">
                                      <p:cBhvr>
                                        <p:cTn id="37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29"/>
                                        </p:tgtEl>
                                        <p:attrNameLst>
                                          <p:attrName>style.visibility</p:attrName>
                                        </p:attrNameLst>
                                      </p:cBhvr>
                                      <p:to>
                                        <p:strVal val="hidden"/>
                                      </p:to>
                                    </p:set>
                                  </p:childTnLst>
                                </p:cTn>
                              </p:par>
                              <p:par>
                                <p:cTn id="377" presetID="19" presetClass="exit" presetSubtype="5" fill="hold" grpId="2" nodeType="withEffect">
                                  <p:stCondLst>
                                    <p:cond delay="0"/>
                                  </p:stCondLst>
                                  <p:childTnLst>
                                    <p:anim calcmode="lin" valueType="num">
                                      <p:cBhvr>
                                        <p:cTn id="378" dur="3000"/>
                                        <p:tgtEl>
                                          <p:spTgt spid="30"/>
                                        </p:tgtEl>
                                        <p:attrNameLst>
                                          <p:attrName>ppt_w</p:attrName>
                                        </p:attrNameLst>
                                      </p:cBhvr>
                                      <p:tavLst>
                                        <p:tav tm="0">
                                          <p:val>
                                            <p:strVal val="ppt_w"/>
                                          </p:val>
                                        </p:tav>
                                        <p:tav tm="100000">
                                          <p:val>
                                            <p:strVal val="ppt_w"/>
                                          </p:val>
                                        </p:tav>
                                      </p:tavLst>
                                    </p:anim>
                                    <p:anim calcmode="lin" valueType="num">
                                      <p:cBhvr>
                                        <p:cTn id="37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30"/>
                                        </p:tgtEl>
                                        <p:attrNameLst>
                                          <p:attrName>style.visibility</p:attrName>
                                        </p:attrNameLst>
                                      </p:cBhvr>
                                      <p:to>
                                        <p:strVal val="hidden"/>
                                      </p:to>
                                    </p:set>
                                  </p:childTnLst>
                                </p:cTn>
                              </p:par>
                              <p:par>
                                <p:cTn id="381" presetID="19" presetClass="exit" presetSubtype="5" fill="hold" grpId="2" nodeType="withEffect">
                                  <p:stCondLst>
                                    <p:cond delay="0"/>
                                  </p:stCondLst>
                                  <p:childTnLst>
                                    <p:anim calcmode="lin" valueType="num">
                                      <p:cBhvr>
                                        <p:cTn id="382" dur="3000"/>
                                        <p:tgtEl>
                                          <p:spTgt spid="31"/>
                                        </p:tgtEl>
                                        <p:attrNameLst>
                                          <p:attrName>ppt_w</p:attrName>
                                        </p:attrNameLst>
                                      </p:cBhvr>
                                      <p:tavLst>
                                        <p:tav tm="0">
                                          <p:val>
                                            <p:strVal val="ppt_w"/>
                                          </p:val>
                                        </p:tav>
                                        <p:tav tm="100000">
                                          <p:val>
                                            <p:strVal val="ppt_w"/>
                                          </p:val>
                                        </p:tav>
                                      </p:tavLst>
                                    </p:anim>
                                    <p:anim calcmode="lin" valueType="num">
                                      <p:cBhvr>
                                        <p:cTn id="383"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31"/>
                                        </p:tgtEl>
                                        <p:attrNameLst>
                                          <p:attrName>style.visibility</p:attrName>
                                        </p:attrNameLst>
                                      </p:cBhvr>
                                      <p:to>
                                        <p:strVal val="hidden"/>
                                      </p:to>
                                    </p:set>
                                  </p:childTnLst>
                                </p:cTn>
                              </p:par>
                              <p:par>
                                <p:cTn id="385" presetID="19" presetClass="exit" presetSubtype="5" fill="hold" grpId="2" nodeType="withEffect">
                                  <p:stCondLst>
                                    <p:cond delay="0"/>
                                  </p:stCondLst>
                                  <p:childTnLst>
                                    <p:anim calcmode="lin" valueType="num">
                                      <p:cBhvr>
                                        <p:cTn id="386" dur="3000"/>
                                        <p:tgtEl>
                                          <p:spTgt spid="32"/>
                                        </p:tgtEl>
                                        <p:attrNameLst>
                                          <p:attrName>ppt_w</p:attrName>
                                        </p:attrNameLst>
                                      </p:cBhvr>
                                      <p:tavLst>
                                        <p:tav tm="0">
                                          <p:val>
                                            <p:strVal val="ppt_w"/>
                                          </p:val>
                                        </p:tav>
                                        <p:tav tm="100000">
                                          <p:val>
                                            <p:strVal val="ppt_w"/>
                                          </p:val>
                                        </p:tav>
                                      </p:tavLst>
                                    </p:anim>
                                    <p:anim calcmode="lin" valueType="num">
                                      <p:cBhvr>
                                        <p:cTn id="387"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32"/>
                                        </p:tgtEl>
                                        <p:attrNameLst>
                                          <p:attrName>style.visibility</p:attrName>
                                        </p:attrNameLst>
                                      </p:cBhvr>
                                      <p:to>
                                        <p:strVal val="hidden"/>
                                      </p:to>
                                    </p:set>
                                  </p:childTnLst>
                                </p:cTn>
                              </p:par>
                              <p:par>
                                <p:cTn id="389" presetID="19" presetClass="exit" presetSubtype="5" fill="hold" grpId="2" nodeType="withEffect">
                                  <p:stCondLst>
                                    <p:cond delay="0"/>
                                  </p:stCondLst>
                                  <p:childTnLst>
                                    <p:anim calcmode="lin" valueType="num">
                                      <p:cBhvr>
                                        <p:cTn id="390" dur="3000"/>
                                        <p:tgtEl>
                                          <p:spTgt spid="20"/>
                                        </p:tgtEl>
                                        <p:attrNameLst>
                                          <p:attrName>ppt_w</p:attrName>
                                        </p:attrNameLst>
                                      </p:cBhvr>
                                      <p:tavLst>
                                        <p:tav tm="0">
                                          <p:val>
                                            <p:strVal val="ppt_w"/>
                                          </p:val>
                                        </p:tav>
                                        <p:tav tm="100000">
                                          <p:val>
                                            <p:strVal val="ppt_w"/>
                                          </p:val>
                                        </p:tav>
                                      </p:tavLst>
                                    </p:anim>
                                    <p:anim calcmode="lin" valueType="num">
                                      <p:cBhvr>
                                        <p:cTn id="3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0"/>
                                        </p:tgtEl>
                                        <p:attrNameLst>
                                          <p:attrName>style.visibility</p:attrName>
                                        </p:attrNameLst>
                                      </p:cBhvr>
                                      <p:to>
                                        <p:strVal val="hidden"/>
                                      </p:to>
                                    </p:set>
                                  </p:childTnLst>
                                </p:cTn>
                              </p:par>
                              <p:par>
                                <p:cTn id="393" presetID="19" presetClass="exit" presetSubtype="5" fill="hold" grpId="2" nodeType="withEffect">
                                  <p:stCondLst>
                                    <p:cond delay="0"/>
                                  </p:stCondLst>
                                  <p:childTnLst>
                                    <p:anim calcmode="lin" valueType="num">
                                      <p:cBhvr>
                                        <p:cTn id="394" dur="3000"/>
                                        <p:tgtEl>
                                          <p:spTgt spid="21"/>
                                        </p:tgtEl>
                                        <p:attrNameLst>
                                          <p:attrName>ppt_w</p:attrName>
                                        </p:attrNameLst>
                                      </p:cBhvr>
                                      <p:tavLst>
                                        <p:tav tm="0">
                                          <p:val>
                                            <p:strVal val="ppt_w"/>
                                          </p:val>
                                        </p:tav>
                                        <p:tav tm="100000">
                                          <p:val>
                                            <p:strVal val="ppt_w"/>
                                          </p:val>
                                        </p:tav>
                                      </p:tavLst>
                                    </p:anim>
                                    <p:anim calcmode="lin" valueType="num">
                                      <p:cBhvr>
                                        <p:cTn id="3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1"/>
                                        </p:tgtEl>
                                        <p:attrNameLst>
                                          <p:attrName>style.visibility</p:attrName>
                                        </p:attrNameLst>
                                      </p:cBhvr>
                                      <p:to>
                                        <p:strVal val="hidden"/>
                                      </p:to>
                                    </p:set>
                                  </p:childTnLst>
                                </p:cTn>
                              </p:par>
                              <p:par>
                                <p:cTn id="397" presetID="19" presetClass="exit" presetSubtype="5" fill="hold" grpId="2" nodeType="withEffect">
                                  <p:stCondLst>
                                    <p:cond delay="0"/>
                                  </p:stCondLst>
                                  <p:childTnLst>
                                    <p:anim calcmode="lin" valueType="num">
                                      <p:cBhvr>
                                        <p:cTn id="398" dur="3000"/>
                                        <p:tgtEl>
                                          <p:spTgt spid="22"/>
                                        </p:tgtEl>
                                        <p:attrNameLst>
                                          <p:attrName>ppt_w</p:attrName>
                                        </p:attrNameLst>
                                      </p:cBhvr>
                                      <p:tavLst>
                                        <p:tav tm="0">
                                          <p:val>
                                            <p:strVal val="ppt_w"/>
                                          </p:val>
                                        </p:tav>
                                        <p:tav tm="100000">
                                          <p:val>
                                            <p:strVal val="ppt_w"/>
                                          </p:val>
                                        </p:tav>
                                      </p:tavLst>
                                    </p:anim>
                                    <p:anim calcmode="lin" valueType="num">
                                      <p:cBhvr>
                                        <p:cTn id="39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2"/>
                                        </p:tgtEl>
                                        <p:attrNameLst>
                                          <p:attrName>style.visibility</p:attrName>
                                        </p:attrNameLst>
                                      </p:cBhvr>
                                      <p:to>
                                        <p:strVal val="hidden"/>
                                      </p:to>
                                    </p:set>
                                  </p:childTnLst>
                                </p:cTn>
                              </p:par>
                              <p:par>
                                <p:cTn id="401" presetID="19" presetClass="exit" presetSubtype="5" fill="hold" grpId="2" nodeType="withEffect">
                                  <p:stCondLst>
                                    <p:cond delay="0"/>
                                  </p:stCondLst>
                                  <p:childTnLst>
                                    <p:anim calcmode="lin" valueType="num">
                                      <p:cBhvr>
                                        <p:cTn id="402" dur="3000"/>
                                        <p:tgtEl>
                                          <p:spTgt spid="23"/>
                                        </p:tgtEl>
                                        <p:attrNameLst>
                                          <p:attrName>ppt_w</p:attrName>
                                        </p:attrNameLst>
                                      </p:cBhvr>
                                      <p:tavLst>
                                        <p:tav tm="0">
                                          <p:val>
                                            <p:strVal val="ppt_w"/>
                                          </p:val>
                                        </p:tav>
                                        <p:tav tm="100000">
                                          <p:val>
                                            <p:strVal val="ppt_w"/>
                                          </p:val>
                                        </p:tav>
                                      </p:tavLst>
                                    </p:anim>
                                    <p:anim calcmode="lin" valueType="num">
                                      <p:cBhvr>
                                        <p:cTn id="4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3"/>
                                        </p:tgtEl>
                                        <p:attrNameLst>
                                          <p:attrName>style.visibility</p:attrName>
                                        </p:attrNameLst>
                                      </p:cBhvr>
                                      <p:to>
                                        <p:strVal val="hidden"/>
                                      </p:to>
                                    </p:set>
                                  </p:childTnLst>
                                </p:cTn>
                              </p:par>
                              <p:par>
                                <p:cTn id="405" presetID="19" presetClass="exit" presetSubtype="5" fill="hold" grpId="2" nodeType="withEffect">
                                  <p:stCondLst>
                                    <p:cond delay="0"/>
                                  </p:stCondLst>
                                  <p:childTnLst>
                                    <p:anim calcmode="lin" valueType="num">
                                      <p:cBhvr>
                                        <p:cTn id="406" dur="3000"/>
                                        <p:tgtEl>
                                          <p:spTgt spid="24"/>
                                        </p:tgtEl>
                                        <p:attrNameLst>
                                          <p:attrName>ppt_w</p:attrName>
                                        </p:attrNameLst>
                                      </p:cBhvr>
                                      <p:tavLst>
                                        <p:tav tm="0">
                                          <p:val>
                                            <p:strVal val="ppt_w"/>
                                          </p:val>
                                        </p:tav>
                                        <p:tav tm="100000">
                                          <p:val>
                                            <p:strVal val="ppt_w"/>
                                          </p:val>
                                        </p:tav>
                                      </p:tavLst>
                                    </p:anim>
                                    <p:anim calcmode="lin" valueType="num">
                                      <p:cBhvr>
                                        <p:cTn id="40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19" presetClass="exit" presetSubtype="5" fill="hold" grpId="2" nodeType="withEffect">
                                  <p:stCondLst>
                                    <p:cond delay="0"/>
                                  </p:stCondLst>
                                  <p:childTnLst>
                                    <p:anim calcmode="lin" valueType="num">
                                      <p:cBhvr>
                                        <p:cTn id="410" dur="3000"/>
                                        <p:tgtEl>
                                          <p:spTgt spid="25"/>
                                        </p:tgtEl>
                                        <p:attrNameLst>
                                          <p:attrName>ppt_w</p:attrName>
                                        </p:attrNameLst>
                                      </p:cBhvr>
                                      <p:tavLst>
                                        <p:tav tm="0">
                                          <p:val>
                                            <p:strVal val="ppt_w"/>
                                          </p:val>
                                        </p:tav>
                                        <p:tav tm="100000">
                                          <p:val>
                                            <p:strVal val="ppt_w"/>
                                          </p:val>
                                        </p:tav>
                                      </p:tavLst>
                                    </p:anim>
                                    <p:anim calcmode="lin" valueType="num">
                                      <p:cBhvr>
                                        <p:cTn id="411"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5"/>
                                        </p:tgtEl>
                                        <p:attrNameLst>
                                          <p:attrName>style.visibility</p:attrName>
                                        </p:attrNameLst>
                                      </p:cBhvr>
                                      <p:to>
                                        <p:strVal val="hidden"/>
                                      </p:to>
                                    </p:set>
                                  </p:childTnLst>
                                </p:cTn>
                              </p:par>
                              <p:par>
                                <p:cTn id="413" presetID="19" presetClass="exit" presetSubtype="5" fill="hold" grpId="2" nodeType="withEffect">
                                  <p:stCondLst>
                                    <p:cond delay="0"/>
                                  </p:stCondLst>
                                  <p:childTnLst>
                                    <p:anim calcmode="lin" valueType="num">
                                      <p:cBhvr>
                                        <p:cTn id="414" dur="3000"/>
                                        <p:tgtEl>
                                          <p:spTgt spid="26"/>
                                        </p:tgtEl>
                                        <p:attrNameLst>
                                          <p:attrName>ppt_w</p:attrName>
                                        </p:attrNameLst>
                                      </p:cBhvr>
                                      <p:tavLst>
                                        <p:tav tm="0">
                                          <p:val>
                                            <p:strVal val="ppt_w"/>
                                          </p:val>
                                        </p:tav>
                                        <p:tav tm="100000">
                                          <p:val>
                                            <p:strVal val="ppt_w"/>
                                          </p:val>
                                        </p:tav>
                                      </p:tavLst>
                                    </p:anim>
                                    <p:anim calcmode="lin" valueType="num">
                                      <p:cBhvr>
                                        <p:cTn id="41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5" fill="hold" grpId="2" nodeType="withEffect">
                                  <p:stCondLst>
                                    <p:cond delay="0"/>
                                  </p:stCondLst>
                                  <p:childTnLst>
                                    <p:anim calcmode="lin" valueType="num">
                                      <p:cBhvr>
                                        <p:cTn id="418" dur="3000"/>
                                        <p:tgtEl>
                                          <p:spTgt spid="27"/>
                                        </p:tgtEl>
                                        <p:attrNameLst>
                                          <p:attrName>ppt_w</p:attrName>
                                        </p:attrNameLst>
                                      </p:cBhvr>
                                      <p:tavLst>
                                        <p:tav tm="0">
                                          <p:val>
                                            <p:strVal val="ppt_w"/>
                                          </p:val>
                                        </p:tav>
                                        <p:tav tm="100000">
                                          <p:val>
                                            <p:strVal val="ppt_w"/>
                                          </p:val>
                                        </p:tav>
                                      </p:tavLst>
                                    </p:anim>
                                    <p:anim calcmode="lin" valueType="num">
                                      <p:cBhvr>
                                        <p:cTn id="41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7"/>
                                        </p:tgtEl>
                                        <p:attrNameLst>
                                          <p:attrName>style.visibility</p:attrName>
                                        </p:attrNameLst>
                                      </p:cBhvr>
                                      <p:to>
                                        <p:strVal val="hidden"/>
                                      </p:to>
                                    </p:set>
                                  </p:childTnLst>
                                </p:cTn>
                              </p:par>
                              <p:par>
                                <p:cTn id="421" presetID="19" presetClass="exit" presetSubtype="5" fill="hold" grpId="2" nodeType="withEffect">
                                  <p:stCondLst>
                                    <p:cond delay="0"/>
                                  </p:stCondLst>
                                  <p:childTnLst>
                                    <p:anim calcmode="lin" valueType="num">
                                      <p:cBhvr>
                                        <p:cTn id="422" dur="3000"/>
                                        <p:tgtEl>
                                          <p:spTgt spid="28"/>
                                        </p:tgtEl>
                                        <p:attrNameLst>
                                          <p:attrName>ppt_w</p:attrName>
                                        </p:attrNameLst>
                                      </p:cBhvr>
                                      <p:tavLst>
                                        <p:tav tm="0">
                                          <p:val>
                                            <p:strVal val="ppt_w"/>
                                          </p:val>
                                        </p:tav>
                                        <p:tav tm="100000">
                                          <p:val>
                                            <p:strVal val="ppt_w"/>
                                          </p:val>
                                        </p:tav>
                                      </p:tavLst>
                                    </p:anim>
                                    <p:anim calcmode="lin" valueType="num">
                                      <p:cBhvr>
                                        <p:cTn id="423"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8"/>
                                        </p:tgtEl>
                                        <p:attrNameLst>
                                          <p:attrName>style.visibility</p:attrName>
                                        </p:attrNameLst>
                                      </p:cBhvr>
                                      <p:to>
                                        <p:strVal val="hidden"/>
                                      </p:to>
                                    </p:set>
                                  </p:childTnLst>
                                </p:cTn>
                              </p:par>
                              <p:par>
                                <p:cTn id="425" presetID="19" presetClass="exit" presetSubtype="5" fill="hold" grpId="2" nodeType="withEffect">
                                  <p:stCondLst>
                                    <p:cond delay="0"/>
                                  </p:stCondLst>
                                  <p:childTnLst>
                                    <p:anim calcmode="lin" valueType="num">
                                      <p:cBhvr>
                                        <p:cTn id="426" dur="3000"/>
                                        <p:tgtEl>
                                          <p:spTgt spid="2"/>
                                        </p:tgtEl>
                                        <p:attrNameLst>
                                          <p:attrName>ppt_w</p:attrName>
                                        </p:attrNameLst>
                                      </p:cBhvr>
                                      <p:tavLst>
                                        <p:tav tm="0">
                                          <p:val>
                                            <p:strVal val="ppt_w"/>
                                          </p:val>
                                        </p:tav>
                                        <p:tav tm="100000">
                                          <p:val>
                                            <p:strVal val="ppt_w"/>
                                          </p:val>
                                        </p:tav>
                                      </p:tavLst>
                                    </p:anim>
                                    <p:anim calcmode="lin" valueType="num">
                                      <p:cBhvr>
                                        <p:cTn id="427"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
                                        </p:tgtEl>
                                        <p:attrNameLst>
                                          <p:attrName>style.visibility</p:attrName>
                                        </p:attrNameLst>
                                      </p:cBhvr>
                                      <p:to>
                                        <p:strVal val="hidden"/>
                                      </p:to>
                                    </p:set>
                                  </p:childTnLst>
                                </p:cTn>
                              </p:par>
                              <p:par>
                                <p:cTn id="429" presetID="19" presetClass="exit" presetSubtype="5" fill="hold" grpId="2" nodeType="withEffect">
                                  <p:stCondLst>
                                    <p:cond delay="0"/>
                                  </p:stCondLst>
                                  <p:childTnLst>
                                    <p:anim calcmode="lin" valueType="num">
                                      <p:cBhvr>
                                        <p:cTn id="430" dur="3000"/>
                                        <p:tgtEl>
                                          <p:spTgt spid="16"/>
                                        </p:tgtEl>
                                        <p:attrNameLst>
                                          <p:attrName>ppt_w</p:attrName>
                                        </p:attrNameLst>
                                      </p:cBhvr>
                                      <p:tavLst>
                                        <p:tav tm="0">
                                          <p:val>
                                            <p:strVal val="ppt_w"/>
                                          </p:val>
                                        </p:tav>
                                        <p:tav tm="100000">
                                          <p:val>
                                            <p:strVal val="ppt_w"/>
                                          </p:val>
                                        </p:tav>
                                      </p:tavLst>
                                    </p:anim>
                                    <p:anim calcmode="lin" valueType="num">
                                      <p:cBhvr>
                                        <p:cTn id="43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16"/>
                                        </p:tgtEl>
                                        <p:attrNameLst>
                                          <p:attrName>style.visibility</p:attrName>
                                        </p:attrNameLst>
                                      </p:cBhvr>
                                      <p:to>
                                        <p:strVal val="hidden"/>
                                      </p:to>
                                    </p:set>
                                  </p:childTnLst>
                                </p:cTn>
                              </p:par>
                              <p:par>
                                <p:cTn id="433" presetID="19" presetClass="exit" presetSubtype="5" fill="hold" grpId="2" nodeType="withEffect">
                                  <p:stCondLst>
                                    <p:cond delay="0"/>
                                  </p:stCondLst>
                                  <p:childTnLst>
                                    <p:anim calcmode="lin" valueType="num">
                                      <p:cBhvr>
                                        <p:cTn id="434" dur="3000"/>
                                        <p:tgtEl>
                                          <p:spTgt spid="12"/>
                                        </p:tgtEl>
                                        <p:attrNameLst>
                                          <p:attrName>ppt_w</p:attrName>
                                        </p:attrNameLst>
                                      </p:cBhvr>
                                      <p:tavLst>
                                        <p:tav tm="0">
                                          <p:val>
                                            <p:strVal val="ppt_w"/>
                                          </p:val>
                                        </p:tav>
                                        <p:tav tm="100000">
                                          <p:val>
                                            <p:strVal val="ppt_w"/>
                                          </p:val>
                                        </p:tav>
                                      </p:tavLst>
                                    </p:anim>
                                    <p:anim calcmode="lin" valueType="num">
                                      <p:cBhvr>
                                        <p:cTn id="43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12"/>
                                        </p:tgtEl>
                                        <p:attrNameLst>
                                          <p:attrName>style.visibility</p:attrName>
                                        </p:attrNameLst>
                                      </p:cBhvr>
                                      <p:to>
                                        <p:strVal val="hidden"/>
                                      </p:to>
                                    </p:set>
                                  </p:childTnLst>
                                </p:cTn>
                              </p:par>
                              <p:par>
                                <p:cTn id="437" presetID="19" presetClass="exit" presetSubtype="5" fill="hold" grpId="2" nodeType="withEffect">
                                  <p:stCondLst>
                                    <p:cond delay="0"/>
                                  </p:stCondLst>
                                  <p:childTnLst>
                                    <p:anim calcmode="lin" valueType="num">
                                      <p:cBhvr>
                                        <p:cTn id="438" dur="3000"/>
                                        <p:tgtEl>
                                          <p:spTgt spid="13"/>
                                        </p:tgtEl>
                                        <p:attrNameLst>
                                          <p:attrName>ppt_w</p:attrName>
                                        </p:attrNameLst>
                                      </p:cBhvr>
                                      <p:tavLst>
                                        <p:tav tm="0">
                                          <p:val>
                                            <p:strVal val="ppt_w"/>
                                          </p:val>
                                        </p:tav>
                                        <p:tav tm="100000">
                                          <p:val>
                                            <p:strVal val="ppt_w"/>
                                          </p:val>
                                        </p:tav>
                                      </p:tavLst>
                                    </p:anim>
                                    <p:anim calcmode="lin" valueType="num">
                                      <p:cBhvr>
                                        <p:cTn id="43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13"/>
                                        </p:tgtEl>
                                        <p:attrNameLst>
                                          <p:attrName>style.visibility</p:attrName>
                                        </p:attrNameLst>
                                      </p:cBhvr>
                                      <p:to>
                                        <p:strVal val="hidden"/>
                                      </p:to>
                                    </p:set>
                                  </p:childTnLst>
                                </p:cTn>
                              </p:par>
                              <p:par>
                                <p:cTn id="441" presetID="19" presetClass="exit" presetSubtype="5" fill="hold" grpId="2" nodeType="withEffect">
                                  <p:stCondLst>
                                    <p:cond delay="0"/>
                                  </p:stCondLst>
                                  <p:childTnLst>
                                    <p:anim calcmode="lin" valueType="num">
                                      <p:cBhvr>
                                        <p:cTn id="442" dur="3000"/>
                                        <p:tgtEl>
                                          <p:spTgt spid="14"/>
                                        </p:tgtEl>
                                        <p:attrNameLst>
                                          <p:attrName>ppt_w</p:attrName>
                                        </p:attrNameLst>
                                      </p:cBhvr>
                                      <p:tavLst>
                                        <p:tav tm="0">
                                          <p:val>
                                            <p:strVal val="ppt_w"/>
                                          </p:val>
                                        </p:tav>
                                        <p:tav tm="100000">
                                          <p:val>
                                            <p:strVal val="ppt_w"/>
                                          </p:val>
                                        </p:tav>
                                      </p:tavLst>
                                    </p:anim>
                                    <p:anim calcmode="lin" valueType="num">
                                      <p:cBhvr>
                                        <p:cTn id="44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14"/>
                                        </p:tgtEl>
                                        <p:attrNameLst>
                                          <p:attrName>style.visibility</p:attrName>
                                        </p:attrNameLst>
                                      </p:cBhvr>
                                      <p:to>
                                        <p:strVal val="hidden"/>
                                      </p:to>
                                    </p:set>
                                  </p:childTnLst>
                                </p:cTn>
                              </p:par>
                              <p:par>
                                <p:cTn id="445" presetID="19" presetClass="exit" presetSubtype="5" fill="hold" grpId="2" nodeType="withEffect">
                                  <p:stCondLst>
                                    <p:cond delay="0"/>
                                  </p:stCondLst>
                                  <p:childTnLst>
                                    <p:anim calcmode="lin" valueType="num">
                                      <p:cBhvr>
                                        <p:cTn id="446" dur="3000"/>
                                        <p:tgtEl>
                                          <p:spTgt spid="15"/>
                                        </p:tgtEl>
                                        <p:attrNameLst>
                                          <p:attrName>ppt_w</p:attrName>
                                        </p:attrNameLst>
                                      </p:cBhvr>
                                      <p:tavLst>
                                        <p:tav tm="0">
                                          <p:val>
                                            <p:strVal val="ppt_w"/>
                                          </p:val>
                                        </p:tav>
                                        <p:tav tm="100000">
                                          <p:val>
                                            <p:strVal val="ppt_w"/>
                                          </p:val>
                                        </p:tav>
                                      </p:tavLst>
                                    </p:anim>
                                    <p:anim calcmode="lin" valueType="num">
                                      <p:cBhvr>
                                        <p:cTn id="44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15"/>
                                        </p:tgtEl>
                                        <p:attrNameLst>
                                          <p:attrName>style.visibility</p:attrName>
                                        </p:attrNameLst>
                                      </p:cBhvr>
                                      <p:to>
                                        <p:strVal val="hidden"/>
                                      </p:to>
                                    </p:set>
                                  </p:childTnLst>
                                </p:cTn>
                              </p:par>
                              <p:par>
                                <p:cTn id="449" presetID="19" presetClass="exit" presetSubtype="5" fill="hold" grpId="2" nodeType="withEffect">
                                  <p:stCondLst>
                                    <p:cond delay="0"/>
                                  </p:stCondLst>
                                  <p:childTnLst>
                                    <p:anim calcmode="lin" valueType="num">
                                      <p:cBhvr>
                                        <p:cTn id="450" dur="3000"/>
                                        <p:tgtEl>
                                          <p:spTgt spid="3"/>
                                        </p:tgtEl>
                                        <p:attrNameLst>
                                          <p:attrName>ppt_w</p:attrName>
                                        </p:attrNameLst>
                                      </p:cBhvr>
                                      <p:tavLst>
                                        <p:tav tm="0">
                                          <p:val>
                                            <p:strVal val="ppt_w"/>
                                          </p:val>
                                        </p:tav>
                                        <p:tav tm="100000">
                                          <p:val>
                                            <p:strVal val="ppt_w"/>
                                          </p:val>
                                        </p:tav>
                                      </p:tavLst>
                                    </p:anim>
                                    <p:anim calcmode="lin" valueType="num">
                                      <p:cBhvr>
                                        <p:cTn id="45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
                                        </p:tgtEl>
                                        <p:attrNameLst>
                                          <p:attrName>style.visibility</p:attrName>
                                        </p:attrNameLst>
                                      </p:cBhvr>
                                      <p:to>
                                        <p:strVal val="hidden"/>
                                      </p:to>
                                    </p:set>
                                  </p:childTnLst>
                                </p:cTn>
                              </p:par>
                              <p:par>
                                <p:cTn id="453" presetID="19" presetClass="exit" presetSubtype="5" fill="hold" grpId="2" nodeType="withEffect">
                                  <p:stCondLst>
                                    <p:cond delay="0"/>
                                  </p:stCondLst>
                                  <p:childTnLst>
                                    <p:anim calcmode="lin" valueType="num">
                                      <p:cBhvr>
                                        <p:cTn id="454" dur="3000"/>
                                        <p:tgtEl>
                                          <p:spTgt spid="4"/>
                                        </p:tgtEl>
                                        <p:attrNameLst>
                                          <p:attrName>ppt_w</p:attrName>
                                        </p:attrNameLst>
                                      </p:cBhvr>
                                      <p:tavLst>
                                        <p:tav tm="0">
                                          <p:val>
                                            <p:strVal val="ppt_w"/>
                                          </p:val>
                                        </p:tav>
                                        <p:tav tm="100000">
                                          <p:val>
                                            <p:strVal val="ppt_w"/>
                                          </p:val>
                                        </p:tav>
                                      </p:tavLst>
                                    </p:anim>
                                    <p:anim calcmode="lin" valueType="num">
                                      <p:cBhvr>
                                        <p:cTn id="45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4"/>
                                        </p:tgtEl>
                                        <p:attrNameLst>
                                          <p:attrName>style.visibility</p:attrName>
                                        </p:attrNameLst>
                                      </p:cBhvr>
                                      <p:to>
                                        <p:strVal val="hidden"/>
                                      </p:to>
                                    </p:set>
                                  </p:childTnLst>
                                </p:cTn>
                              </p:par>
                              <p:par>
                                <p:cTn id="457" presetID="19" presetClass="exit" presetSubtype="5" fill="hold" grpId="2" nodeType="withEffect">
                                  <p:stCondLst>
                                    <p:cond delay="0"/>
                                  </p:stCondLst>
                                  <p:childTnLst>
                                    <p:anim calcmode="lin" valueType="num">
                                      <p:cBhvr>
                                        <p:cTn id="458" dur="3000"/>
                                        <p:tgtEl>
                                          <p:spTgt spid="5"/>
                                        </p:tgtEl>
                                        <p:attrNameLst>
                                          <p:attrName>ppt_w</p:attrName>
                                        </p:attrNameLst>
                                      </p:cBhvr>
                                      <p:tavLst>
                                        <p:tav tm="0">
                                          <p:val>
                                            <p:strVal val="ppt_w"/>
                                          </p:val>
                                        </p:tav>
                                        <p:tav tm="100000">
                                          <p:val>
                                            <p:strVal val="ppt_w"/>
                                          </p:val>
                                        </p:tav>
                                      </p:tavLst>
                                    </p:anim>
                                    <p:anim calcmode="lin" valueType="num">
                                      <p:cBhvr>
                                        <p:cTn id="45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0" dur="1" fill="hold">
                                          <p:stCondLst>
                                            <p:cond delay="2999"/>
                                          </p:stCondLst>
                                        </p:cTn>
                                        <p:tgtEl>
                                          <p:spTgt spid="5"/>
                                        </p:tgtEl>
                                        <p:attrNameLst>
                                          <p:attrName>style.visibility</p:attrName>
                                        </p:attrNameLst>
                                      </p:cBhvr>
                                      <p:to>
                                        <p:strVal val="hidden"/>
                                      </p:to>
                                    </p:set>
                                  </p:childTnLst>
                                </p:cTn>
                              </p:par>
                              <p:par>
                                <p:cTn id="461" presetID="19" presetClass="exit" presetSubtype="5" fill="hold" grpId="2" nodeType="withEffect">
                                  <p:stCondLst>
                                    <p:cond delay="0"/>
                                  </p:stCondLst>
                                  <p:childTnLst>
                                    <p:anim calcmode="lin" valueType="num">
                                      <p:cBhvr>
                                        <p:cTn id="462" dur="3000"/>
                                        <p:tgtEl>
                                          <p:spTgt spid="6"/>
                                        </p:tgtEl>
                                        <p:attrNameLst>
                                          <p:attrName>ppt_w</p:attrName>
                                        </p:attrNameLst>
                                      </p:cBhvr>
                                      <p:tavLst>
                                        <p:tav tm="0">
                                          <p:val>
                                            <p:strVal val="ppt_w"/>
                                          </p:val>
                                        </p:tav>
                                        <p:tav tm="100000">
                                          <p:val>
                                            <p:strVal val="ppt_w"/>
                                          </p:val>
                                        </p:tav>
                                      </p:tavLst>
                                    </p:anim>
                                    <p:anim calcmode="lin" valueType="num">
                                      <p:cBhvr>
                                        <p:cTn id="46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4" dur="1" fill="hold">
                                          <p:stCondLst>
                                            <p:cond delay="2999"/>
                                          </p:stCondLst>
                                        </p:cTn>
                                        <p:tgtEl>
                                          <p:spTgt spid="6"/>
                                        </p:tgtEl>
                                        <p:attrNameLst>
                                          <p:attrName>style.visibility</p:attrName>
                                        </p:attrNameLst>
                                      </p:cBhvr>
                                      <p:to>
                                        <p:strVal val="hidden"/>
                                      </p:to>
                                    </p:set>
                                  </p:childTnLst>
                                </p:cTn>
                              </p:par>
                              <p:par>
                                <p:cTn id="465" presetID="19" presetClass="exit" presetSubtype="5" fill="hold" grpId="2" nodeType="withEffect">
                                  <p:stCondLst>
                                    <p:cond delay="0"/>
                                  </p:stCondLst>
                                  <p:childTnLst>
                                    <p:anim calcmode="lin" valueType="num">
                                      <p:cBhvr>
                                        <p:cTn id="466" dur="3000"/>
                                        <p:tgtEl>
                                          <p:spTgt spid="7"/>
                                        </p:tgtEl>
                                        <p:attrNameLst>
                                          <p:attrName>ppt_w</p:attrName>
                                        </p:attrNameLst>
                                      </p:cBhvr>
                                      <p:tavLst>
                                        <p:tav tm="0">
                                          <p:val>
                                            <p:strVal val="ppt_w"/>
                                          </p:val>
                                        </p:tav>
                                        <p:tav tm="100000">
                                          <p:val>
                                            <p:strVal val="ppt_w"/>
                                          </p:val>
                                        </p:tav>
                                      </p:tavLst>
                                    </p:anim>
                                    <p:anim calcmode="lin" valueType="num">
                                      <p:cBhvr>
                                        <p:cTn id="46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8" dur="1" fill="hold">
                                          <p:stCondLst>
                                            <p:cond delay="2999"/>
                                          </p:stCondLst>
                                        </p:cTn>
                                        <p:tgtEl>
                                          <p:spTgt spid="7"/>
                                        </p:tgtEl>
                                        <p:attrNameLst>
                                          <p:attrName>style.visibility</p:attrName>
                                        </p:attrNameLst>
                                      </p:cBhvr>
                                      <p:to>
                                        <p:strVal val="hidden"/>
                                      </p:to>
                                    </p:set>
                                  </p:childTnLst>
                                </p:cTn>
                              </p:par>
                              <p:par>
                                <p:cTn id="469" presetID="19" presetClass="exit" presetSubtype="5" fill="hold" grpId="2" nodeType="withEffect">
                                  <p:stCondLst>
                                    <p:cond delay="0"/>
                                  </p:stCondLst>
                                  <p:childTnLst>
                                    <p:anim calcmode="lin" valueType="num">
                                      <p:cBhvr>
                                        <p:cTn id="470" dur="3000"/>
                                        <p:tgtEl>
                                          <p:spTgt spid="8"/>
                                        </p:tgtEl>
                                        <p:attrNameLst>
                                          <p:attrName>ppt_w</p:attrName>
                                        </p:attrNameLst>
                                      </p:cBhvr>
                                      <p:tavLst>
                                        <p:tav tm="0">
                                          <p:val>
                                            <p:strVal val="ppt_w"/>
                                          </p:val>
                                        </p:tav>
                                        <p:tav tm="100000">
                                          <p:val>
                                            <p:strVal val="ppt_w"/>
                                          </p:val>
                                        </p:tav>
                                      </p:tavLst>
                                    </p:anim>
                                    <p:anim calcmode="lin" valueType="num">
                                      <p:cBhvr>
                                        <p:cTn id="47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2" dur="1" fill="hold">
                                          <p:stCondLst>
                                            <p:cond delay="2999"/>
                                          </p:stCondLst>
                                        </p:cTn>
                                        <p:tgtEl>
                                          <p:spTgt spid="8"/>
                                        </p:tgtEl>
                                        <p:attrNameLst>
                                          <p:attrName>style.visibility</p:attrName>
                                        </p:attrNameLst>
                                      </p:cBhvr>
                                      <p:to>
                                        <p:strVal val="hidden"/>
                                      </p:to>
                                    </p:set>
                                  </p:childTnLst>
                                </p:cTn>
                              </p:par>
                              <p:par>
                                <p:cTn id="473" presetID="19" presetClass="exit" presetSubtype="5" fill="hold" grpId="2" nodeType="withEffect">
                                  <p:stCondLst>
                                    <p:cond delay="0"/>
                                  </p:stCondLst>
                                  <p:childTnLst>
                                    <p:anim calcmode="lin" valueType="num">
                                      <p:cBhvr>
                                        <p:cTn id="474" dur="3000"/>
                                        <p:tgtEl>
                                          <p:spTgt spid="9"/>
                                        </p:tgtEl>
                                        <p:attrNameLst>
                                          <p:attrName>ppt_w</p:attrName>
                                        </p:attrNameLst>
                                      </p:cBhvr>
                                      <p:tavLst>
                                        <p:tav tm="0">
                                          <p:val>
                                            <p:strVal val="ppt_w"/>
                                          </p:val>
                                        </p:tav>
                                        <p:tav tm="100000">
                                          <p:val>
                                            <p:strVal val="ppt_w"/>
                                          </p:val>
                                        </p:tav>
                                      </p:tavLst>
                                    </p:anim>
                                    <p:anim calcmode="lin" valueType="num">
                                      <p:cBhvr>
                                        <p:cTn id="47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6" dur="1" fill="hold">
                                          <p:stCondLst>
                                            <p:cond delay="2999"/>
                                          </p:stCondLst>
                                        </p:cTn>
                                        <p:tgtEl>
                                          <p:spTgt spid="9"/>
                                        </p:tgtEl>
                                        <p:attrNameLst>
                                          <p:attrName>style.visibility</p:attrName>
                                        </p:attrNameLst>
                                      </p:cBhvr>
                                      <p:to>
                                        <p:strVal val="hidden"/>
                                      </p:to>
                                    </p:set>
                                  </p:childTnLst>
                                </p:cTn>
                              </p:par>
                              <p:par>
                                <p:cTn id="477" presetID="19" presetClass="exit" presetSubtype="5" fill="hold" grpId="2" nodeType="withEffect">
                                  <p:stCondLst>
                                    <p:cond delay="0"/>
                                  </p:stCondLst>
                                  <p:childTnLst>
                                    <p:anim calcmode="lin" valueType="num">
                                      <p:cBhvr>
                                        <p:cTn id="478" dur="3000"/>
                                        <p:tgtEl>
                                          <p:spTgt spid="10"/>
                                        </p:tgtEl>
                                        <p:attrNameLst>
                                          <p:attrName>ppt_w</p:attrName>
                                        </p:attrNameLst>
                                      </p:cBhvr>
                                      <p:tavLst>
                                        <p:tav tm="0">
                                          <p:val>
                                            <p:strVal val="ppt_w"/>
                                          </p:val>
                                        </p:tav>
                                        <p:tav tm="100000">
                                          <p:val>
                                            <p:strVal val="ppt_w"/>
                                          </p:val>
                                        </p:tav>
                                      </p:tavLst>
                                    </p:anim>
                                    <p:anim calcmode="lin" valueType="num">
                                      <p:cBhvr>
                                        <p:cTn id="47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0" dur="1" fill="hold">
                                          <p:stCondLst>
                                            <p:cond delay="2999"/>
                                          </p:stCondLst>
                                        </p:cTn>
                                        <p:tgtEl>
                                          <p:spTgt spid="10"/>
                                        </p:tgtEl>
                                        <p:attrNameLst>
                                          <p:attrName>style.visibility</p:attrName>
                                        </p:attrNameLst>
                                      </p:cBhvr>
                                      <p:to>
                                        <p:strVal val="hidden"/>
                                      </p:to>
                                    </p:set>
                                  </p:childTnLst>
                                </p:cTn>
                              </p:par>
                              <p:par>
                                <p:cTn id="481" presetID="19" presetClass="exit" presetSubtype="5" fill="hold" grpId="2" nodeType="withEffect">
                                  <p:stCondLst>
                                    <p:cond delay="0"/>
                                  </p:stCondLst>
                                  <p:childTnLst>
                                    <p:anim calcmode="lin" valueType="num">
                                      <p:cBhvr>
                                        <p:cTn id="482" dur="3000"/>
                                        <p:tgtEl>
                                          <p:spTgt spid="11"/>
                                        </p:tgtEl>
                                        <p:attrNameLst>
                                          <p:attrName>ppt_w</p:attrName>
                                        </p:attrNameLst>
                                      </p:cBhvr>
                                      <p:tavLst>
                                        <p:tav tm="0">
                                          <p:val>
                                            <p:strVal val="ppt_w"/>
                                          </p:val>
                                        </p:tav>
                                        <p:tav tm="100000">
                                          <p:val>
                                            <p:strVal val="ppt_w"/>
                                          </p:val>
                                        </p:tav>
                                      </p:tavLst>
                                    </p:anim>
                                    <p:anim calcmode="lin" valueType="num">
                                      <p:cBhvr>
                                        <p:cTn id="48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4" dur="1" fill="hold">
                                          <p:stCondLst>
                                            <p:cond delay="2999"/>
                                          </p:stCondLst>
                                        </p:cTn>
                                        <p:tgtEl>
                                          <p:spTgt spid="11"/>
                                        </p:tgtEl>
                                        <p:attrNameLst>
                                          <p:attrName>style.visibility</p:attrName>
                                        </p:attrNameLst>
                                      </p:cBhvr>
                                      <p:to>
                                        <p:strVal val="hidden"/>
                                      </p:to>
                                    </p:set>
                                  </p:childTnLst>
                                </p:cTn>
                              </p:par>
                              <p:par>
                                <p:cTn id="485" presetID="2" presetClass="exit" presetSubtype="6" fill="hold" grpId="1" nodeType="withEffect">
                                  <p:stCondLst>
                                    <p:cond delay="0"/>
                                  </p:stCondLst>
                                  <p:childTnLst>
                                    <p:anim calcmode="lin" valueType="num">
                                      <p:cBhvr additive="base">
                                        <p:cTn id="486" dur="3500"/>
                                        <p:tgtEl>
                                          <p:spTgt spid="44"/>
                                        </p:tgtEl>
                                        <p:attrNameLst>
                                          <p:attrName>ppt_x</p:attrName>
                                        </p:attrNameLst>
                                      </p:cBhvr>
                                      <p:tavLst>
                                        <p:tav tm="0">
                                          <p:val>
                                            <p:strVal val="ppt_x"/>
                                          </p:val>
                                        </p:tav>
                                        <p:tav tm="100000">
                                          <p:val>
                                            <p:strVal val="1+ppt_w/2"/>
                                          </p:val>
                                        </p:tav>
                                      </p:tavLst>
                                    </p:anim>
                                    <p:anim calcmode="lin" valueType="num">
                                      <p:cBhvr additive="base">
                                        <p:cTn id="487" dur="3500"/>
                                        <p:tgtEl>
                                          <p:spTgt spid="44"/>
                                        </p:tgtEl>
                                        <p:attrNameLst>
                                          <p:attrName>ppt_y</p:attrName>
                                        </p:attrNameLst>
                                      </p:cBhvr>
                                      <p:tavLst>
                                        <p:tav tm="0">
                                          <p:val>
                                            <p:strVal val="ppt_y"/>
                                          </p:val>
                                        </p:tav>
                                        <p:tav tm="100000">
                                          <p:val>
                                            <p:strVal val="1+ppt_h/2"/>
                                          </p:val>
                                        </p:tav>
                                      </p:tavLst>
                                    </p:anim>
                                    <p:set>
                                      <p:cBhvr>
                                        <p:cTn id="488" dur="1" fill="hold">
                                          <p:stCondLst>
                                            <p:cond delay="3499"/>
                                          </p:stCondLst>
                                        </p:cTn>
                                        <p:tgtEl>
                                          <p:spTgt spid="44"/>
                                        </p:tgtEl>
                                        <p:attrNameLst>
                                          <p:attrName>style.visibility</p:attrName>
                                        </p:attrNameLst>
                                      </p:cBhvr>
                                      <p:to>
                                        <p:strVal val="hidden"/>
                                      </p:to>
                                    </p:set>
                                  </p:childTnLst>
                                </p:cTn>
                              </p:par>
                              <p:par>
                                <p:cTn id="489" presetID="2" presetClass="exit" presetSubtype="6" fill="hold" grpId="1" nodeType="withEffect">
                                  <p:stCondLst>
                                    <p:cond delay="0"/>
                                  </p:stCondLst>
                                  <p:childTnLst>
                                    <p:anim calcmode="lin" valueType="num">
                                      <p:cBhvr additive="base">
                                        <p:cTn id="490" dur="3500"/>
                                        <p:tgtEl>
                                          <p:spTgt spid="42"/>
                                        </p:tgtEl>
                                        <p:attrNameLst>
                                          <p:attrName>ppt_x</p:attrName>
                                        </p:attrNameLst>
                                      </p:cBhvr>
                                      <p:tavLst>
                                        <p:tav tm="0">
                                          <p:val>
                                            <p:strVal val="ppt_x"/>
                                          </p:val>
                                        </p:tav>
                                        <p:tav tm="100000">
                                          <p:val>
                                            <p:strVal val="1+ppt_w/2"/>
                                          </p:val>
                                        </p:tav>
                                      </p:tavLst>
                                    </p:anim>
                                    <p:anim calcmode="lin" valueType="num">
                                      <p:cBhvr additive="base">
                                        <p:cTn id="491" dur="3500"/>
                                        <p:tgtEl>
                                          <p:spTgt spid="42"/>
                                        </p:tgtEl>
                                        <p:attrNameLst>
                                          <p:attrName>ppt_y</p:attrName>
                                        </p:attrNameLst>
                                      </p:cBhvr>
                                      <p:tavLst>
                                        <p:tav tm="0">
                                          <p:val>
                                            <p:strVal val="ppt_y"/>
                                          </p:val>
                                        </p:tav>
                                        <p:tav tm="100000">
                                          <p:val>
                                            <p:strVal val="1+ppt_h/2"/>
                                          </p:val>
                                        </p:tav>
                                      </p:tavLst>
                                    </p:anim>
                                    <p:set>
                                      <p:cBhvr>
                                        <p:cTn id="492" dur="1" fill="hold">
                                          <p:stCondLst>
                                            <p:cond delay="3499"/>
                                          </p:stCondLst>
                                        </p:cTn>
                                        <p:tgtEl>
                                          <p:spTgt spid="42"/>
                                        </p:tgtEl>
                                        <p:attrNameLst>
                                          <p:attrName>style.visibility</p:attrName>
                                        </p:attrNameLst>
                                      </p:cBhvr>
                                      <p:to>
                                        <p:strVal val="hidden"/>
                                      </p:to>
                                    </p:set>
                                  </p:childTnLst>
                                </p:cTn>
                              </p:par>
                              <p:par>
                                <p:cTn id="493" presetID="2" presetClass="exit" presetSubtype="6" fill="hold" grpId="1" nodeType="withEffect">
                                  <p:stCondLst>
                                    <p:cond delay="0"/>
                                  </p:stCondLst>
                                  <p:childTnLst>
                                    <p:anim calcmode="lin" valueType="num">
                                      <p:cBhvr additive="base">
                                        <p:cTn id="494" dur="3500"/>
                                        <p:tgtEl>
                                          <p:spTgt spid="43"/>
                                        </p:tgtEl>
                                        <p:attrNameLst>
                                          <p:attrName>ppt_x</p:attrName>
                                        </p:attrNameLst>
                                      </p:cBhvr>
                                      <p:tavLst>
                                        <p:tav tm="0">
                                          <p:val>
                                            <p:strVal val="ppt_x"/>
                                          </p:val>
                                        </p:tav>
                                        <p:tav tm="100000">
                                          <p:val>
                                            <p:strVal val="1+ppt_w/2"/>
                                          </p:val>
                                        </p:tav>
                                      </p:tavLst>
                                    </p:anim>
                                    <p:anim calcmode="lin" valueType="num">
                                      <p:cBhvr additive="base">
                                        <p:cTn id="495" dur="3500"/>
                                        <p:tgtEl>
                                          <p:spTgt spid="43"/>
                                        </p:tgtEl>
                                        <p:attrNameLst>
                                          <p:attrName>ppt_y</p:attrName>
                                        </p:attrNameLst>
                                      </p:cBhvr>
                                      <p:tavLst>
                                        <p:tav tm="0">
                                          <p:val>
                                            <p:strVal val="ppt_y"/>
                                          </p:val>
                                        </p:tav>
                                        <p:tav tm="100000">
                                          <p:val>
                                            <p:strVal val="1+ppt_h/2"/>
                                          </p:val>
                                        </p:tav>
                                      </p:tavLst>
                                    </p:anim>
                                    <p:set>
                                      <p:cBhvr>
                                        <p:cTn id="496" dur="1" fill="hold">
                                          <p:stCondLst>
                                            <p:cond delay="3499"/>
                                          </p:stCondLst>
                                        </p:cTn>
                                        <p:tgtEl>
                                          <p:spTgt spid="43"/>
                                        </p:tgtEl>
                                        <p:attrNameLst>
                                          <p:attrName>style.visibility</p:attrName>
                                        </p:attrNameLst>
                                      </p:cBhvr>
                                      <p:to>
                                        <p:strVal val="hidden"/>
                                      </p:to>
                                    </p:set>
                                  </p:childTnLst>
                                </p:cTn>
                              </p:par>
                              <p:par>
                                <p:cTn id="497" presetID="2" presetClass="exit" presetSubtype="6" fill="hold" grpId="1" nodeType="withEffect">
                                  <p:stCondLst>
                                    <p:cond delay="0"/>
                                  </p:stCondLst>
                                  <p:childTnLst>
                                    <p:anim calcmode="lin" valueType="num">
                                      <p:cBhvr additive="base">
                                        <p:cTn id="498" dur="3500"/>
                                        <p:tgtEl>
                                          <p:spTgt spid="40"/>
                                        </p:tgtEl>
                                        <p:attrNameLst>
                                          <p:attrName>ppt_x</p:attrName>
                                        </p:attrNameLst>
                                      </p:cBhvr>
                                      <p:tavLst>
                                        <p:tav tm="0">
                                          <p:val>
                                            <p:strVal val="ppt_x"/>
                                          </p:val>
                                        </p:tav>
                                        <p:tav tm="100000">
                                          <p:val>
                                            <p:strVal val="1+ppt_w/2"/>
                                          </p:val>
                                        </p:tav>
                                      </p:tavLst>
                                    </p:anim>
                                    <p:anim calcmode="lin" valueType="num">
                                      <p:cBhvr additive="base">
                                        <p:cTn id="499" dur="3500"/>
                                        <p:tgtEl>
                                          <p:spTgt spid="40"/>
                                        </p:tgtEl>
                                        <p:attrNameLst>
                                          <p:attrName>ppt_y</p:attrName>
                                        </p:attrNameLst>
                                      </p:cBhvr>
                                      <p:tavLst>
                                        <p:tav tm="0">
                                          <p:val>
                                            <p:strVal val="ppt_y"/>
                                          </p:val>
                                        </p:tav>
                                        <p:tav tm="100000">
                                          <p:val>
                                            <p:strVal val="1+ppt_h/2"/>
                                          </p:val>
                                        </p:tav>
                                      </p:tavLst>
                                    </p:anim>
                                    <p:set>
                                      <p:cBhvr>
                                        <p:cTn id="500" dur="1" fill="hold">
                                          <p:stCondLst>
                                            <p:cond delay="3499"/>
                                          </p:stCondLst>
                                        </p:cTn>
                                        <p:tgtEl>
                                          <p:spTgt spid="40"/>
                                        </p:tgtEl>
                                        <p:attrNameLst>
                                          <p:attrName>style.visibility</p:attrName>
                                        </p:attrNameLst>
                                      </p:cBhvr>
                                      <p:to>
                                        <p:strVal val="hidden"/>
                                      </p:to>
                                    </p:set>
                                  </p:childTnLst>
                                </p:cTn>
                              </p:par>
                              <p:par>
                                <p:cTn id="501" presetID="2" presetClass="exit" presetSubtype="6" fill="hold" grpId="1" nodeType="withEffect">
                                  <p:stCondLst>
                                    <p:cond delay="0"/>
                                  </p:stCondLst>
                                  <p:childTnLst>
                                    <p:anim calcmode="lin" valueType="num">
                                      <p:cBhvr additive="base">
                                        <p:cTn id="502" dur="3500"/>
                                        <p:tgtEl>
                                          <p:spTgt spid="41"/>
                                        </p:tgtEl>
                                        <p:attrNameLst>
                                          <p:attrName>ppt_x</p:attrName>
                                        </p:attrNameLst>
                                      </p:cBhvr>
                                      <p:tavLst>
                                        <p:tav tm="0">
                                          <p:val>
                                            <p:strVal val="ppt_x"/>
                                          </p:val>
                                        </p:tav>
                                        <p:tav tm="100000">
                                          <p:val>
                                            <p:strVal val="1+ppt_w/2"/>
                                          </p:val>
                                        </p:tav>
                                      </p:tavLst>
                                    </p:anim>
                                    <p:anim calcmode="lin" valueType="num">
                                      <p:cBhvr additive="base">
                                        <p:cTn id="503" dur="3500"/>
                                        <p:tgtEl>
                                          <p:spTgt spid="41"/>
                                        </p:tgtEl>
                                        <p:attrNameLst>
                                          <p:attrName>ppt_y</p:attrName>
                                        </p:attrNameLst>
                                      </p:cBhvr>
                                      <p:tavLst>
                                        <p:tav tm="0">
                                          <p:val>
                                            <p:strVal val="ppt_y"/>
                                          </p:val>
                                        </p:tav>
                                        <p:tav tm="100000">
                                          <p:val>
                                            <p:strVal val="1+ppt_h/2"/>
                                          </p:val>
                                        </p:tav>
                                      </p:tavLst>
                                    </p:anim>
                                    <p:set>
                                      <p:cBhvr>
                                        <p:cTn id="504" dur="1" fill="hold">
                                          <p:stCondLst>
                                            <p:cond delay="3499"/>
                                          </p:stCondLst>
                                        </p:cTn>
                                        <p:tgtEl>
                                          <p:spTgt spid="41"/>
                                        </p:tgtEl>
                                        <p:attrNameLst>
                                          <p:attrName>style.visibility</p:attrName>
                                        </p:attrNameLst>
                                      </p:cBhvr>
                                      <p:to>
                                        <p:strVal val="hidden"/>
                                      </p:to>
                                    </p:set>
                                  </p:childTnLst>
                                </p:cTn>
                              </p:par>
                              <p:par>
                                <p:cTn id="505" presetID="2" presetClass="exit" presetSubtype="6" fill="hold" grpId="1" nodeType="withEffect">
                                  <p:stCondLst>
                                    <p:cond delay="0"/>
                                  </p:stCondLst>
                                  <p:childTnLst>
                                    <p:anim calcmode="lin" valueType="num">
                                      <p:cBhvr additive="base">
                                        <p:cTn id="506" dur="3500"/>
                                        <p:tgtEl>
                                          <p:spTgt spid="39"/>
                                        </p:tgtEl>
                                        <p:attrNameLst>
                                          <p:attrName>ppt_x</p:attrName>
                                        </p:attrNameLst>
                                      </p:cBhvr>
                                      <p:tavLst>
                                        <p:tav tm="0">
                                          <p:val>
                                            <p:strVal val="ppt_x"/>
                                          </p:val>
                                        </p:tav>
                                        <p:tav tm="100000">
                                          <p:val>
                                            <p:strVal val="1+ppt_w/2"/>
                                          </p:val>
                                        </p:tav>
                                      </p:tavLst>
                                    </p:anim>
                                    <p:anim calcmode="lin" valueType="num">
                                      <p:cBhvr additive="base">
                                        <p:cTn id="507" dur="3500"/>
                                        <p:tgtEl>
                                          <p:spTgt spid="39"/>
                                        </p:tgtEl>
                                        <p:attrNameLst>
                                          <p:attrName>ppt_y</p:attrName>
                                        </p:attrNameLst>
                                      </p:cBhvr>
                                      <p:tavLst>
                                        <p:tav tm="0">
                                          <p:val>
                                            <p:strVal val="ppt_y"/>
                                          </p:val>
                                        </p:tav>
                                        <p:tav tm="100000">
                                          <p:val>
                                            <p:strVal val="1+ppt_h/2"/>
                                          </p:val>
                                        </p:tav>
                                      </p:tavLst>
                                    </p:anim>
                                    <p:set>
                                      <p:cBhvr>
                                        <p:cTn id="508" dur="1" fill="hold">
                                          <p:stCondLst>
                                            <p:cond delay="3499"/>
                                          </p:stCondLst>
                                        </p:cTn>
                                        <p:tgtEl>
                                          <p:spTgt spid="39"/>
                                        </p:tgtEl>
                                        <p:attrNameLst>
                                          <p:attrName>style.visibility</p:attrName>
                                        </p:attrNameLst>
                                      </p:cBhvr>
                                      <p:to>
                                        <p:strVal val="hidden"/>
                                      </p:to>
                                    </p:set>
                                  </p:childTnLst>
                                </p:cTn>
                              </p:par>
                              <p:par>
                                <p:cTn id="509" presetID="2" presetClass="exit" presetSubtype="6" fill="hold" grpId="1" nodeType="withEffect">
                                  <p:stCondLst>
                                    <p:cond delay="0"/>
                                  </p:stCondLst>
                                  <p:childTnLst>
                                    <p:anim calcmode="lin" valueType="num">
                                      <p:cBhvr additive="base">
                                        <p:cTn id="510" dur="3500"/>
                                        <p:tgtEl>
                                          <p:spTgt spid="38"/>
                                        </p:tgtEl>
                                        <p:attrNameLst>
                                          <p:attrName>ppt_x</p:attrName>
                                        </p:attrNameLst>
                                      </p:cBhvr>
                                      <p:tavLst>
                                        <p:tav tm="0">
                                          <p:val>
                                            <p:strVal val="ppt_x"/>
                                          </p:val>
                                        </p:tav>
                                        <p:tav tm="100000">
                                          <p:val>
                                            <p:strVal val="1+ppt_w/2"/>
                                          </p:val>
                                        </p:tav>
                                      </p:tavLst>
                                    </p:anim>
                                    <p:anim calcmode="lin" valueType="num">
                                      <p:cBhvr additive="base">
                                        <p:cTn id="511" dur="3500"/>
                                        <p:tgtEl>
                                          <p:spTgt spid="38"/>
                                        </p:tgtEl>
                                        <p:attrNameLst>
                                          <p:attrName>ppt_y</p:attrName>
                                        </p:attrNameLst>
                                      </p:cBhvr>
                                      <p:tavLst>
                                        <p:tav tm="0">
                                          <p:val>
                                            <p:strVal val="ppt_y"/>
                                          </p:val>
                                        </p:tav>
                                        <p:tav tm="100000">
                                          <p:val>
                                            <p:strVal val="1+ppt_h/2"/>
                                          </p:val>
                                        </p:tav>
                                      </p:tavLst>
                                    </p:anim>
                                    <p:set>
                                      <p:cBhvr>
                                        <p:cTn id="512" dur="1" fill="hold">
                                          <p:stCondLst>
                                            <p:cond delay="3499"/>
                                          </p:stCondLst>
                                        </p:cTn>
                                        <p:tgtEl>
                                          <p:spTgt spid="38"/>
                                        </p:tgtEl>
                                        <p:attrNameLst>
                                          <p:attrName>style.visibility</p:attrName>
                                        </p:attrNameLst>
                                      </p:cBhvr>
                                      <p:to>
                                        <p:strVal val="hidden"/>
                                      </p:to>
                                    </p:set>
                                  </p:childTnLst>
                                </p:cTn>
                              </p:par>
                              <p:par>
                                <p:cTn id="513" presetID="2" presetClass="exit" presetSubtype="6" fill="hold" grpId="1" nodeType="withEffect">
                                  <p:stCondLst>
                                    <p:cond delay="0"/>
                                  </p:stCondLst>
                                  <p:childTnLst>
                                    <p:anim calcmode="lin" valueType="num">
                                      <p:cBhvr additive="base">
                                        <p:cTn id="514" dur="3500"/>
                                        <p:tgtEl>
                                          <p:spTgt spid="37"/>
                                        </p:tgtEl>
                                        <p:attrNameLst>
                                          <p:attrName>ppt_x</p:attrName>
                                        </p:attrNameLst>
                                      </p:cBhvr>
                                      <p:tavLst>
                                        <p:tav tm="0">
                                          <p:val>
                                            <p:strVal val="ppt_x"/>
                                          </p:val>
                                        </p:tav>
                                        <p:tav tm="100000">
                                          <p:val>
                                            <p:strVal val="1+ppt_w/2"/>
                                          </p:val>
                                        </p:tav>
                                      </p:tavLst>
                                    </p:anim>
                                    <p:anim calcmode="lin" valueType="num">
                                      <p:cBhvr additive="base">
                                        <p:cTn id="515" dur="3500"/>
                                        <p:tgtEl>
                                          <p:spTgt spid="37"/>
                                        </p:tgtEl>
                                        <p:attrNameLst>
                                          <p:attrName>ppt_y</p:attrName>
                                        </p:attrNameLst>
                                      </p:cBhvr>
                                      <p:tavLst>
                                        <p:tav tm="0">
                                          <p:val>
                                            <p:strVal val="ppt_y"/>
                                          </p:val>
                                        </p:tav>
                                        <p:tav tm="100000">
                                          <p:val>
                                            <p:strVal val="1+ppt_h/2"/>
                                          </p:val>
                                        </p:tav>
                                      </p:tavLst>
                                    </p:anim>
                                    <p:set>
                                      <p:cBhvr>
                                        <p:cTn id="516" dur="1" fill="hold">
                                          <p:stCondLst>
                                            <p:cond delay="3499"/>
                                          </p:stCondLst>
                                        </p:cTn>
                                        <p:tgtEl>
                                          <p:spTgt spid="37"/>
                                        </p:tgtEl>
                                        <p:attrNameLst>
                                          <p:attrName>style.visibility</p:attrName>
                                        </p:attrNameLst>
                                      </p:cBhvr>
                                      <p:to>
                                        <p:strVal val="hidden"/>
                                      </p:to>
                                    </p:set>
                                  </p:childTnLst>
                                </p:cTn>
                              </p:par>
                              <p:par>
                                <p:cTn id="517" presetID="2" presetClass="exit" presetSubtype="6" fill="hold" grpId="1" nodeType="withEffect">
                                  <p:stCondLst>
                                    <p:cond delay="0"/>
                                  </p:stCondLst>
                                  <p:childTnLst>
                                    <p:anim calcmode="lin" valueType="num">
                                      <p:cBhvr additive="base">
                                        <p:cTn id="518" dur="3500"/>
                                        <p:tgtEl>
                                          <p:spTgt spid="36"/>
                                        </p:tgtEl>
                                        <p:attrNameLst>
                                          <p:attrName>ppt_x</p:attrName>
                                        </p:attrNameLst>
                                      </p:cBhvr>
                                      <p:tavLst>
                                        <p:tav tm="0">
                                          <p:val>
                                            <p:strVal val="ppt_x"/>
                                          </p:val>
                                        </p:tav>
                                        <p:tav tm="100000">
                                          <p:val>
                                            <p:strVal val="1+ppt_w/2"/>
                                          </p:val>
                                        </p:tav>
                                      </p:tavLst>
                                    </p:anim>
                                    <p:anim calcmode="lin" valueType="num">
                                      <p:cBhvr additive="base">
                                        <p:cTn id="519" dur="3500"/>
                                        <p:tgtEl>
                                          <p:spTgt spid="36"/>
                                        </p:tgtEl>
                                        <p:attrNameLst>
                                          <p:attrName>ppt_y</p:attrName>
                                        </p:attrNameLst>
                                      </p:cBhvr>
                                      <p:tavLst>
                                        <p:tav tm="0">
                                          <p:val>
                                            <p:strVal val="ppt_y"/>
                                          </p:val>
                                        </p:tav>
                                        <p:tav tm="100000">
                                          <p:val>
                                            <p:strVal val="1+ppt_h/2"/>
                                          </p:val>
                                        </p:tav>
                                      </p:tavLst>
                                    </p:anim>
                                    <p:set>
                                      <p:cBhvr>
                                        <p:cTn id="520" dur="1" fill="hold">
                                          <p:stCondLst>
                                            <p:cond delay="3499"/>
                                          </p:stCondLst>
                                        </p:cTn>
                                        <p:tgtEl>
                                          <p:spTgt spid="36"/>
                                        </p:tgtEl>
                                        <p:attrNameLst>
                                          <p:attrName>style.visibility</p:attrName>
                                        </p:attrNameLst>
                                      </p:cBhvr>
                                      <p:to>
                                        <p:strVal val="hidden"/>
                                      </p:to>
                                    </p:set>
                                  </p:childTnLst>
                                </p:cTn>
                              </p:par>
                              <p:par>
                                <p:cTn id="521" presetID="2" presetClass="exit" presetSubtype="6" fill="hold" grpId="1" nodeType="withEffect">
                                  <p:stCondLst>
                                    <p:cond delay="0"/>
                                  </p:stCondLst>
                                  <p:childTnLst>
                                    <p:anim calcmode="lin" valueType="num">
                                      <p:cBhvr additive="base">
                                        <p:cTn id="522" dur="3500"/>
                                        <p:tgtEl>
                                          <p:spTgt spid="48"/>
                                        </p:tgtEl>
                                        <p:attrNameLst>
                                          <p:attrName>ppt_x</p:attrName>
                                        </p:attrNameLst>
                                      </p:cBhvr>
                                      <p:tavLst>
                                        <p:tav tm="0">
                                          <p:val>
                                            <p:strVal val="ppt_x"/>
                                          </p:val>
                                        </p:tav>
                                        <p:tav tm="100000">
                                          <p:val>
                                            <p:strVal val="1+ppt_w/2"/>
                                          </p:val>
                                        </p:tav>
                                      </p:tavLst>
                                    </p:anim>
                                    <p:anim calcmode="lin" valueType="num">
                                      <p:cBhvr additive="base">
                                        <p:cTn id="523" dur="3500"/>
                                        <p:tgtEl>
                                          <p:spTgt spid="48"/>
                                        </p:tgtEl>
                                        <p:attrNameLst>
                                          <p:attrName>ppt_y</p:attrName>
                                        </p:attrNameLst>
                                      </p:cBhvr>
                                      <p:tavLst>
                                        <p:tav tm="0">
                                          <p:val>
                                            <p:strVal val="ppt_y"/>
                                          </p:val>
                                        </p:tav>
                                        <p:tav tm="100000">
                                          <p:val>
                                            <p:strVal val="1+ppt_h/2"/>
                                          </p:val>
                                        </p:tav>
                                      </p:tavLst>
                                    </p:anim>
                                    <p:set>
                                      <p:cBhvr>
                                        <p:cTn id="524" dur="1" fill="hold">
                                          <p:stCondLst>
                                            <p:cond delay="3499"/>
                                          </p:stCondLst>
                                        </p:cTn>
                                        <p:tgtEl>
                                          <p:spTgt spid="48"/>
                                        </p:tgtEl>
                                        <p:attrNameLst>
                                          <p:attrName>style.visibility</p:attrName>
                                        </p:attrNameLst>
                                      </p:cBhvr>
                                      <p:to>
                                        <p:strVal val="hidden"/>
                                      </p:to>
                                    </p:set>
                                  </p:childTnLst>
                                </p:cTn>
                              </p:par>
                              <p:par>
                                <p:cTn id="525" presetID="2" presetClass="exit" presetSubtype="6" fill="hold" grpId="1" nodeType="withEffect">
                                  <p:stCondLst>
                                    <p:cond delay="0"/>
                                  </p:stCondLst>
                                  <p:childTnLst>
                                    <p:anim calcmode="lin" valueType="num">
                                      <p:cBhvr additive="base">
                                        <p:cTn id="526" dur="3500"/>
                                        <p:tgtEl>
                                          <p:spTgt spid="35"/>
                                        </p:tgtEl>
                                        <p:attrNameLst>
                                          <p:attrName>ppt_x</p:attrName>
                                        </p:attrNameLst>
                                      </p:cBhvr>
                                      <p:tavLst>
                                        <p:tav tm="0">
                                          <p:val>
                                            <p:strVal val="ppt_x"/>
                                          </p:val>
                                        </p:tav>
                                        <p:tav tm="100000">
                                          <p:val>
                                            <p:strVal val="1+ppt_w/2"/>
                                          </p:val>
                                        </p:tav>
                                      </p:tavLst>
                                    </p:anim>
                                    <p:anim calcmode="lin" valueType="num">
                                      <p:cBhvr additive="base">
                                        <p:cTn id="527" dur="3500"/>
                                        <p:tgtEl>
                                          <p:spTgt spid="35"/>
                                        </p:tgtEl>
                                        <p:attrNameLst>
                                          <p:attrName>ppt_y</p:attrName>
                                        </p:attrNameLst>
                                      </p:cBhvr>
                                      <p:tavLst>
                                        <p:tav tm="0">
                                          <p:val>
                                            <p:strVal val="ppt_y"/>
                                          </p:val>
                                        </p:tav>
                                        <p:tav tm="100000">
                                          <p:val>
                                            <p:strVal val="1+ppt_h/2"/>
                                          </p:val>
                                        </p:tav>
                                      </p:tavLst>
                                    </p:anim>
                                    <p:set>
                                      <p:cBhvr>
                                        <p:cTn id="528" dur="1" fill="hold">
                                          <p:stCondLst>
                                            <p:cond delay="3499"/>
                                          </p:stCondLst>
                                        </p:cTn>
                                        <p:tgtEl>
                                          <p:spTgt spid="35"/>
                                        </p:tgtEl>
                                        <p:attrNameLst>
                                          <p:attrName>style.visibility</p:attrName>
                                        </p:attrNameLst>
                                      </p:cBhvr>
                                      <p:to>
                                        <p:strVal val="hidden"/>
                                      </p:to>
                                    </p:set>
                                  </p:childTnLst>
                                </p:cTn>
                              </p:par>
                              <p:par>
                                <p:cTn id="529" presetID="2" presetClass="exit" presetSubtype="6" fill="hold" grpId="1" nodeType="withEffect">
                                  <p:stCondLst>
                                    <p:cond delay="0"/>
                                  </p:stCondLst>
                                  <p:childTnLst>
                                    <p:anim calcmode="lin" valueType="num">
                                      <p:cBhvr additive="base">
                                        <p:cTn id="530" dur="3500"/>
                                        <p:tgtEl>
                                          <p:spTgt spid="49"/>
                                        </p:tgtEl>
                                        <p:attrNameLst>
                                          <p:attrName>ppt_x</p:attrName>
                                        </p:attrNameLst>
                                      </p:cBhvr>
                                      <p:tavLst>
                                        <p:tav tm="0">
                                          <p:val>
                                            <p:strVal val="ppt_x"/>
                                          </p:val>
                                        </p:tav>
                                        <p:tav tm="100000">
                                          <p:val>
                                            <p:strVal val="1+ppt_w/2"/>
                                          </p:val>
                                        </p:tav>
                                      </p:tavLst>
                                    </p:anim>
                                    <p:anim calcmode="lin" valueType="num">
                                      <p:cBhvr additive="base">
                                        <p:cTn id="531" dur="3500"/>
                                        <p:tgtEl>
                                          <p:spTgt spid="49"/>
                                        </p:tgtEl>
                                        <p:attrNameLst>
                                          <p:attrName>ppt_y</p:attrName>
                                        </p:attrNameLst>
                                      </p:cBhvr>
                                      <p:tavLst>
                                        <p:tav tm="0">
                                          <p:val>
                                            <p:strVal val="ppt_y"/>
                                          </p:val>
                                        </p:tav>
                                        <p:tav tm="100000">
                                          <p:val>
                                            <p:strVal val="1+ppt_h/2"/>
                                          </p:val>
                                        </p:tav>
                                      </p:tavLst>
                                    </p:anim>
                                    <p:set>
                                      <p:cBhvr>
                                        <p:cTn id="532" dur="1" fill="hold">
                                          <p:stCondLst>
                                            <p:cond delay="3499"/>
                                          </p:stCondLst>
                                        </p:cTn>
                                        <p:tgtEl>
                                          <p:spTgt spid="49"/>
                                        </p:tgtEl>
                                        <p:attrNameLst>
                                          <p:attrName>style.visibility</p:attrName>
                                        </p:attrNameLst>
                                      </p:cBhvr>
                                      <p:to>
                                        <p:strVal val="hidden"/>
                                      </p:to>
                                    </p:set>
                                  </p:childTnLst>
                                </p:cTn>
                              </p:par>
                              <p:par>
                                <p:cTn id="533" presetID="2" presetClass="exit" presetSubtype="6" fill="hold" grpId="1" nodeType="withEffect">
                                  <p:stCondLst>
                                    <p:cond delay="0"/>
                                  </p:stCondLst>
                                  <p:childTnLst>
                                    <p:anim calcmode="lin" valueType="num">
                                      <p:cBhvr additive="base">
                                        <p:cTn id="534" dur="3500"/>
                                        <p:tgtEl>
                                          <p:spTgt spid="45"/>
                                        </p:tgtEl>
                                        <p:attrNameLst>
                                          <p:attrName>ppt_x</p:attrName>
                                        </p:attrNameLst>
                                      </p:cBhvr>
                                      <p:tavLst>
                                        <p:tav tm="0">
                                          <p:val>
                                            <p:strVal val="ppt_x"/>
                                          </p:val>
                                        </p:tav>
                                        <p:tav tm="100000">
                                          <p:val>
                                            <p:strVal val="1+ppt_w/2"/>
                                          </p:val>
                                        </p:tav>
                                      </p:tavLst>
                                    </p:anim>
                                    <p:anim calcmode="lin" valueType="num">
                                      <p:cBhvr additive="base">
                                        <p:cTn id="535" dur="3500"/>
                                        <p:tgtEl>
                                          <p:spTgt spid="45"/>
                                        </p:tgtEl>
                                        <p:attrNameLst>
                                          <p:attrName>ppt_y</p:attrName>
                                        </p:attrNameLst>
                                      </p:cBhvr>
                                      <p:tavLst>
                                        <p:tav tm="0">
                                          <p:val>
                                            <p:strVal val="ppt_y"/>
                                          </p:val>
                                        </p:tav>
                                        <p:tav tm="100000">
                                          <p:val>
                                            <p:strVal val="1+ppt_h/2"/>
                                          </p:val>
                                        </p:tav>
                                      </p:tavLst>
                                    </p:anim>
                                    <p:set>
                                      <p:cBhvr>
                                        <p:cTn id="536" dur="1" fill="hold">
                                          <p:stCondLst>
                                            <p:cond delay="3499"/>
                                          </p:stCondLst>
                                        </p:cTn>
                                        <p:tgtEl>
                                          <p:spTgt spid="45"/>
                                        </p:tgtEl>
                                        <p:attrNameLst>
                                          <p:attrName>style.visibility</p:attrName>
                                        </p:attrNameLst>
                                      </p:cBhvr>
                                      <p:to>
                                        <p:strVal val="hidden"/>
                                      </p:to>
                                    </p:set>
                                  </p:childTnLst>
                                </p:cTn>
                              </p:par>
                              <p:par>
                                <p:cTn id="537" presetID="2" presetClass="exit" presetSubtype="6" fill="hold" grpId="1" nodeType="withEffect">
                                  <p:stCondLst>
                                    <p:cond delay="0"/>
                                  </p:stCondLst>
                                  <p:childTnLst>
                                    <p:anim calcmode="lin" valueType="num">
                                      <p:cBhvr additive="base">
                                        <p:cTn id="538" dur="3500"/>
                                        <p:tgtEl>
                                          <p:spTgt spid="46"/>
                                        </p:tgtEl>
                                        <p:attrNameLst>
                                          <p:attrName>ppt_x</p:attrName>
                                        </p:attrNameLst>
                                      </p:cBhvr>
                                      <p:tavLst>
                                        <p:tav tm="0">
                                          <p:val>
                                            <p:strVal val="ppt_x"/>
                                          </p:val>
                                        </p:tav>
                                        <p:tav tm="100000">
                                          <p:val>
                                            <p:strVal val="1+ppt_w/2"/>
                                          </p:val>
                                        </p:tav>
                                      </p:tavLst>
                                    </p:anim>
                                    <p:anim calcmode="lin" valueType="num">
                                      <p:cBhvr additive="base">
                                        <p:cTn id="539" dur="3500"/>
                                        <p:tgtEl>
                                          <p:spTgt spid="46"/>
                                        </p:tgtEl>
                                        <p:attrNameLst>
                                          <p:attrName>ppt_y</p:attrName>
                                        </p:attrNameLst>
                                      </p:cBhvr>
                                      <p:tavLst>
                                        <p:tav tm="0">
                                          <p:val>
                                            <p:strVal val="ppt_y"/>
                                          </p:val>
                                        </p:tav>
                                        <p:tav tm="100000">
                                          <p:val>
                                            <p:strVal val="1+ppt_h/2"/>
                                          </p:val>
                                        </p:tav>
                                      </p:tavLst>
                                    </p:anim>
                                    <p:set>
                                      <p:cBhvr>
                                        <p:cTn id="540" dur="1" fill="hold">
                                          <p:stCondLst>
                                            <p:cond delay="3499"/>
                                          </p:stCondLst>
                                        </p:cTn>
                                        <p:tgtEl>
                                          <p:spTgt spid="46"/>
                                        </p:tgtEl>
                                        <p:attrNameLst>
                                          <p:attrName>style.visibility</p:attrName>
                                        </p:attrNameLst>
                                      </p:cBhvr>
                                      <p:to>
                                        <p:strVal val="hidden"/>
                                      </p:to>
                                    </p:set>
                                  </p:childTnLst>
                                </p:cTn>
                              </p:par>
                              <p:par>
                                <p:cTn id="541" presetID="2" presetClass="exit" presetSubtype="6" fill="hold" grpId="1" nodeType="withEffect">
                                  <p:stCondLst>
                                    <p:cond delay="0"/>
                                  </p:stCondLst>
                                  <p:childTnLst>
                                    <p:anim calcmode="lin" valueType="num">
                                      <p:cBhvr additive="base">
                                        <p:cTn id="542" dur="3500"/>
                                        <p:tgtEl>
                                          <p:spTgt spid="47"/>
                                        </p:tgtEl>
                                        <p:attrNameLst>
                                          <p:attrName>ppt_x</p:attrName>
                                        </p:attrNameLst>
                                      </p:cBhvr>
                                      <p:tavLst>
                                        <p:tav tm="0">
                                          <p:val>
                                            <p:strVal val="ppt_x"/>
                                          </p:val>
                                        </p:tav>
                                        <p:tav tm="100000">
                                          <p:val>
                                            <p:strVal val="1+ppt_w/2"/>
                                          </p:val>
                                        </p:tav>
                                      </p:tavLst>
                                    </p:anim>
                                    <p:anim calcmode="lin" valueType="num">
                                      <p:cBhvr additive="base">
                                        <p:cTn id="543" dur="3500"/>
                                        <p:tgtEl>
                                          <p:spTgt spid="47"/>
                                        </p:tgtEl>
                                        <p:attrNameLst>
                                          <p:attrName>ppt_y</p:attrName>
                                        </p:attrNameLst>
                                      </p:cBhvr>
                                      <p:tavLst>
                                        <p:tav tm="0">
                                          <p:val>
                                            <p:strVal val="ppt_y"/>
                                          </p:val>
                                        </p:tav>
                                        <p:tav tm="100000">
                                          <p:val>
                                            <p:strVal val="1+ppt_h/2"/>
                                          </p:val>
                                        </p:tav>
                                      </p:tavLst>
                                    </p:anim>
                                    <p:set>
                                      <p:cBhvr>
                                        <p:cTn id="544" dur="1" fill="hold">
                                          <p:stCondLst>
                                            <p:cond delay="3499"/>
                                          </p:stCondLst>
                                        </p:cTn>
                                        <p:tgtEl>
                                          <p:spTgt spid="47"/>
                                        </p:tgtEl>
                                        <p:attrNameLst>
                                          <p:attrName>style.visibility</p:attrName>
                                        </p:attrNameLst>
                                      </p:cBhvr>
                                      <p:to>
                                        <p:strVal val="hidden"/>
                                      </p:to>
                                    </p:set>
                                  </p:childTnLst>
                                </p:cTn>
                              </p:par>
                              <p:par>
                                <p:cTn id="545" presetID="2" presetClass="exit" presetSubtype="12" fill="hold" grpId="1" nodeType="withEffect">
                                  <p:stCondLst>
                                    <p:cond delay="0"/>
                                  </p:stCondLst>
                                  <p:childTnLst>
                                    <p:anim calcmode="lin" valueType="num">
                                      <p:cBhvr additive="base">
                                        <p:cTn id="546" dur="3500"/>
                                        <p:tgtEl>
                                          <p:spTgt spid="51"/>
                                        </p:tgtEl>
                                        <p:attrNameLst>
                                          <p:attrName>ppt_x</p:attrName>
                                        </p:attrNameLst>
                                      </p:cBhvr>
                                      <p:tavLst>
                                        <p:tav tm="0">
                                          <p:val>
                                            <p:strVal val="ppt_x"/>
                                          </p:val>
                                        </p:tav>
                                        <p:tav tm="100000">
                                          <p:val>
                                            <p:strVal val="0-ppt_w/2"/>
                                          </p:val>
                                        </p:tav>
                                      </p:tavLst>
                                    </p:anim>
                                    <p:anim calcmode="lin" valueType="num">
                                      <p:cBhvr additive="base">
                                        <p:cTn id="547" dur="3500"/>
                                        <p:tgtEl>
                                          <p:spTgt spid="51"/>
                                        </p:tgtEl>
                                        <p:attrNameLst>
                                          <p:attrName>ppt_y</p:attrName>
                                        </p:attrNameLst>
                                      </p:cBhvr>
                                      <p:tavLst>
                                        <p:tav tm="0">
                                          <p:val>
                                            <p:strVal val="ppt_y"/>
                                          </p:val>
                                        </p:tav>
                                        <p:tav tm="100000">
                                          <p:val>
                                            <p:strVal val="1+ppt_h/2"/>
                                          </p:val>
                                        </p:tav>
                                      </p:tavLst>
                                    </p:anim>
                                    <p:set>
                                      <p:cBhvr>
                                        <p:cTn id="548" dur="1" fill="hold">
                                          <p:stCondLst>
                                            <p:cond delay="3499"/>
                                          </p:stCondLst>
                                        </p:cTn>
                                        <p:tgtEl>
                                          <p:spTgt spid="51"/>
                                        </p:tgtEl>
                                        <p:attrNameLst>
                                          <p:attrName>style.visibility</p:attrName>
                                        </p:attrNameLst>
                                      </p:cBhvr>
                                      <p:to>
                                        <p:strVal val="hidden"/>
                                      </p:to>
                                    </p:set>
                                  </p:childTnLst>
                                </p:cTn>
                              </p:par>
                              <p:par>
                                <p:cTn id="549" presetID="2" presetClass="exit" presetSubtype="12" fill="hold" grpId="1" nodeType="withEffect">
                                  <p:stCondLst>
                                    <p:cond delay="0"/>
                                  </p:stCondLst>
                                  <p:childTnLst>
                                    <p:anim calcmode="lin" valueType="num">
                                      <p:cBhvr additive="base">
                                        <p:cTn id="550" dur="3500"/>
                                        <p:tgtEl>
                                          <p:spTgt spid="65"/>
                                        </p:tgtEl>
                                        <p:attrNameLst>
                                          <p:attrName>ppt_x</p:attrName>
                                        </p:attrNameLst>
                                      </p:cBhvr>
                                      <p:tavLst>
                                        <p:tav tm="0">
                                          <p:val>
                                            <p:strVal val="ppt_x"/>
                                          </p:val>
                                        </p:tav>
                                        <p:tav tm="100000">
                                          <p:val>
                                            <p:strVal val="0-ppt_w/2"/>
                                          </p:val>
                                        </p:tav>
                                      </p:tavLst>
                                    </p:anim>
                                    <p:anim calcmode="lin" valueType="num">
                                      <p:cBhvr additive="base">
                                        <p:cTn id="551" dur="3500"/>
                                        <p:tgtEl>
                                          <p:spTgt spid="65"/>
                                        </p:tgtEl>
                                        <p:attrNameLst>
                                          <p:attrName>ppt_y</p:attrName>
                                        </p:attrNameLst>
                                      </p:cBhvr>
                                      <p:tavLst>
                                        <p:tav tm="0">
                                          <p:val>
                                            <p:strVal val="ppt_y"/>
                                          </p:val>
                                        </p:tav>
                                        <p:tav tm="100000">
                                          <p:val>
                                            <p:strVal val="1+ppt_h/2"/>
                                          </p:val>
                                        </p:tav>
                                      </p:tavLst>
                                    </p:anim>
                                    <p:set>
                                      <p:cBhvr>
                                        <p:cTn id="552" dur="1" fill="hold">
                                          <p:stCondLst>
                                            <p:cond delay="3499"/>
                                          </p:stCondLst>
                                        </p:cTn>
                                        <p:tgtEl>
                                          <p:spTgt spid="65"/>
                                        </p:tgtEl>
                                        <p:attrNameLst>
                                          <p:attrName>style.visibility</p:attrName>
                                        </p:attrNameLst>
                                      </p:cBhvr>
                                      <p:to>
                                        <p:strVal val="hidden"/>
                                      </p:to>
                                    </p:set>
                                  </p:childTnLst>
                                </p:cTn>
                              </p:par>
                              <p:par>
                                <p:cTn id="553" presetID="2" presetClass="exit" presetSubtype="12" fill="hold" grpId="1" nodeType="withEffect">
                                  <p:stCondLst>
                                    <p:cond delay="0"/>
                                  </p:stCondLst>
                                  <p:childTnLst>
                                    <p:anim calcmode="lin" valueType="num">
                                      <p:cBhvr additive="base">
                                        <p:cTn id="554" dur="3500"/>
                                        <p:tgtEl>
                                          <p:spTgt spid="61"/>
                                        </p:tgtEl>
                                        <p:attrNameLst>
                                          <p:attrName>ppt_x</p:attrName>
                                        </p:attrNameLst>
                                      </p:cBhvr>
                                      <p:tavLst>
                                        <p:tav tm="0">
                                          <p:val>
                                            <p:strVal val="ppt_x"/>
                                          </p:val>
                                        </p:tav>
                                        <p:tav tm="100000">
                                          <p:val>
                                            <p:strVal val="0-ppt_w/2"/>
                                          </p:val>
                                        </p:tav>
                                      </p:tavLst>
                                    </p:anim>
                                    <p:anim calcmode="lin" valueType="num">
                                      <p:cBhvr additive="base">
                                        <p:cTn id="555" dur="3500"/>
                                        <p:tgtEl>
                                          <p:spTgt spid="61"/>
                                        </p:tgtEl>
                                        <p:attrNameLst>
                                          <p:attrName>ppt_y</p:attrName>
                                        </p:attrNameLst>
                                      </p:cBhvr>
                                      <p:tavLst>
                                        <p:tav tm="0">
                                          <p:val>
                                            <p:strVal val="ppt_y"/>
                                          </p:val>
                                        </p:tav>
                                        <p:tav tm="100000">
                                          <p:val>
                                            <p:strVal val="1+ppt_h/2"/>
                                          </p:val>
                                        </p:tav>
                                      </p:tavLst>
                                    </p:anim>
                                    <p:set>
                                      <p:cBhvr>
                                        <p:cTn id="556" dur="1" fill="hold">
                                          <p:stCondLst>
                                            <p:cond delay="3499"/>
                                          </p:stCondLst>
                                        </p:cTn>
                                        <p:tgtEl>
                                          <p:spTgt spid="61"/>
                                        </p:tgtEl>
                                        <p:attrNameLst>
                                          <p:attrName>style.visibility</p:attrName>
                                        </p:attrNameLst>
                                      </p:cBhvr>
                                      <p:to>
                                        <p:strVal val="hidden"/>
                                      </p:to>
                                    </p:set>
                                  </p:childTnLst>
                                </p:cTn>
                              </p:par>
                              <p:par>
                                <p:cTn id="557" presetID="2" presetClass="exit" presetSubtype="12" fill="hold" grpId="1" nodeType="withEffect">
                                  <p:stCondLst>
                                    <p:cond delay="0"/>
                                  </p:stCondLst>
                                  <p:childTnLst>
                                    <p:anim calcmode="lin" valueType="num">
                                      <p:cBhvr additive="base">
                                        <p:cTn id="558" dur="3500"/>
                                        <p:tgtEl>
                                          <p:spTgt spid="62"/>
                                        </p:tgtEl>
                                        <p:attrNameLst>
                                          <p:attrName>ppt_x</p:attrName>
                                        </p:attrNameLst>
                                      </p:cBhvr>
                                      <p:tavLst>
                                        <p:tav tm="0">
                                          <p:val>
                                            <p:strVal val="ppt_x"/>
                                          </p:val>
                                        </p:tav>
                                        <p:tav tm="100000">
                                          <p:val>
                                            <p:strVal val="0-ppt_w/2"/>
                                          </p:val>
                                        </p:tav>
                                      </p:tavLst>
                                    </p:anim>
                                    <p:anim calcmode="lin" valueType="num">
                                      <p:cBhvr additive="base">
                                        <p:cTn id="559" dur="3500"/>
                                        <p:tgtEl>
                                          <p:spTgt spid="62"/>
                                        </p:tgtEl>
                                        <p:attrNameLst>
                                          <p:attrName>ppt_y</p:attrName>
                                        </p:attrNameLst>
                                      </p:cBhvr>
                                      <p:tavLst>
                                        <p:tav tm="0">
                                          <p:val>
                                            <p:strVal val="ppt_y"/>
                                          </p:val>
                                        </p:tav>
                                        <p:tav tm="100000">
                                          <p:val>
                                            <p:strVal val="1+ppt_h/2"/>
                                          </p:val>
                                        </p:tav>
                                      </p:tavLst>
                                    </p:anim>
                                    <p:set>
                                      <p:cBhvr>
                                        <p:cTn id="560" dur="1" fill="hold">
                                          <p:stCondLst>
                                            <p:cond delay="3499"/>
                                          </p:stCondLst>
                                        </p:cTn>
                                        <p:tgtEl>
                                          <p:spTgt spid="62"/>
                                        </p:tgtEl>
                                        <p:attrNameLst>
                                          <p:attrName>style.visibility</p:attrName>
                                        </p:attrNameLst>
                                      </p:cBhvr>
                                      <p:to>
                                        <p:strVal val="hidden"/>
                                      </p:to>
                                    </p:set>
                                  </p:childTnLst>
                                </p:cTn>
                              </p:par>
                              <p:par>
                                <p:cTn id="561" presetID="2" presetClass="exit" presetSubtype="12" fill="hold" grpId="1" nodeType="withEffect">
                                  <p:stCondLst>
                                    <p:cond delay="0"/>
                                  </p:stCondLst>
                                  <p:childTnLst>
                                    <p:anim calcmode="lin" valueType="num">
                                      <p:cBhvr additive="base">
                                        <p:cTn id="562" dur="3500"/>
                                        <p:tgtEl>
                                          <p:spTgt spid="64"/>
                                        </p:tgtEl>
                                        <p:attrNameLst>
                                          <p:attrName>ppt_x</p:attrName>
                                        </p:attrNameLst>
                                      </p:cBhvr>
                                      <p:tavLst>
                                        <p:tav tm="0">
                                          <p:val>
                                            <p:strVal val="ppt_x"/>
                                          </p:val>
                                        </p:tav>
                                        <p:tav tm="100000">
                                          <p:val>
                                            <p:strVal val="0-ppt_w/2"/>
                                          </p:val>
                                        </p:tav>
                                      </p:tavLst>
                                    </p:anim>
                                    <p:anim calcmode="lin" valueType="num">
                                      <p:cBhvr additive="base">
                                        <p:cTn id="563" dur="3500"/>
                                        <p:tgtEl>
                                          <p:spTgt spid="64"/>
                                        </p:tgtEl>
                                        <p:attrNameLst>
                                          <p:attrName>ppt_y</p:attrName>
                                        </p:attrNameLst>
                                      </p:cBhvr>
                                      <p:tavLst>
                                        <p:tav tm="0">
                                          <p:val>
                                            <p:strVal val="ppt_y"/>
                                          </p:val>
                                        </p:tav>
                                        <p:tav tm="100000">
                                          <p:val>
                                            <p:strVal val="1+ppt_h/2"/>
                                          </p:val>
                                        </p:tav>
                                      </p:tavLst>
                                    </p:anim>
                                    <p:set>
                                      <p:cBhvr>
                                        <p:cTn id="564" dur="1" fill="hold">
                                          <p:stCondLst>
                                            <p:cond delay="3499"/>
                                          </p:stCondLst>
                                        </p:cTn>
                                        <p:tgtEl>
                                          <p:spTgt spid="64"/>
                                        </p:tgtEl>
                                        <p:attrNameLst>
                                          <p:attrName>style.visibility</p:attrName>
                                        </p:attrNameLst>
                                      </p:cBhvr>
                                      <p:to>
                                        <p:strVal val="hidden"/>
                                      </p:to>
                                    </p:set>
                                  </p:childTnLst>
                                </p:cTn>
                              </p:par>
                              <p:par>
                                <p:cTn id="565" presetID="2" presetClass="exit" presetSubtype="12" fill="hold" grpId="1" nodeType="withEffect">
                                  <p:stCondLst>
                                    <p:cond delay="0"/>
                                  </p:stCondLst>
                                  <p:childTnLst>
                                    <p:anim calcmode="lin" valueType="num">
                                      <p:cBhvr additive="base">
                                        <p:cTn id="566" dur="3500"/>
                                        <p:tgtEl>
                                          <p:spTgt spid="52"/>
                                        </p:tgtEl>
                                        <p:attrNameLst>
                                          <p:attrName>ppt_x</p:attrName>
                                        </p:attrNameLst>
                                      </p:cBhvr>
                                      <p:tavLst>
                                        <p:tav tm="0">
                                          <p:val>
                                            <p:strVal val="ppt_x"/>
                                          </p:val>
                                        </p:tav>
                                        <p:tav tm="100000">
                                          <p:val>
                                            <p:strVal val="0-ppt_w/2"/>
                                          </p:val>
                                        </p:tav>
                                      </p:tavLst>
                                    </p:anim>
                                    <p:anim calcmode="lin" valueType="num">
                                      <p:cBhvr additive="base">
                                        <p:cTn id="567" dur="3500"/>
                                        <p:tgtEl>
                                          <p:spTgt spid="52"/>
                                        </p:tgtEl>
                                        <p:attrNameLst>
                                          <p:attrName>ppt_y</p:attrName>
                                        </p:attrNameLst>
                                      </p:cBhvr>
                                      <p:tavLst>
                                        <p:tav tm="0">
                                          <p:val>
                                            <p:strVal val="ppt_y"/>
                                          </p:val>
                                        </p:tav>
                                        <p:tav tm="100000">
                                          <p:val>
                                            <p:strVal val="1+ppt_h/2"/>
                                          </p:val>
                                        </p:tav>
                                      </p:tavLst>
                                    </p:anim>
                                    <p:set>
                                      <p:cBhvr>
                                        <p:cTn id="568" dur="1" fill="hold">
                                          <p:stCondLst>
                                            <p:cond delay="3499"/>
                                          </p:stCondLst>
                                        </p:cTn>
                                        <p:tgtEl>
                                          <p:spTgt spid="52"/>
                                        </p:tgtEl>
                                        <p:attrNameLst>
                                          <p:attrName>style.visibility</p:attrName>
                                        </p:attrNameLst>
                                      </p:cBhvr>
                                      <p:to>
                                        <p:strVal val="hidden"/>
                                      </p:to>
                                    </p:set>
                                  </p:childTnLst>
                                </p:cTn>
                              </p:par>
                              <p:par>
                                <p:cTn id="569" presetID="2" presetClass="exit" presetSubtype="12" fill="hold" grpId="1" nodeType="withEffect">
                                  <p:stCondLst>
                                    <p:cond delay="0"/>
                                  </p:stCondLst>
                                  <p:childTnLst>
                                    <p:anim calcmode="lin" valueType="num">
                                      <p:cBhvr additive="base">
                                        <p:cTn id="570" dur="3500"/>
                                        <p:tgtEl>
                                          <p:spTgt spid="53"/>
                                        </p:tgtEl>
                                        <p:attrNameLst>
                                          <p:attrName>ppt_x</p:attrName>
                                        </p:attrNameLst>
                                      </p:cBhvr>
                                      <p:tavLst>
                                        <p:tav tm="0">
                                          <p:val>
                                            <p:strVal val="ppt_x"/>
                                          </p:val>
                                        </p:tav>
                                        <p:tav tm="100000">
                                          <p:val>
                                            <p:strVal val="0-ppt_w/2"/>
                                          </p:val>
                                        </p:tav>
                                      </p:tavLst>
                                    </p:anim>
                                    <p:anim calcmode="lin" valueType="num">
                                      <p:cBhvr additive="base">
                                        <p:cTn id="571" dur="3500"/>
                                        <p:tgtEl>
                                          <p:spTgt spid="53"/>
                                        </p:tgtEl>
                                        <p:attrNameLst>
                                          <p:attrName>ppt_y</p:attrName>
                                        </p:attrNameLst>
                                      </p:cBhvr>
                                      <p:tavLst>
                                        <p:tav tm="0">
                                          <p:val>
                                            <p:strVal val="ppt_y"/>
                                          </p:val>
                                        </p:tav>
                                        <p:tav tm="100000">
                                          <p:val>
                                            <p:strVal val="1+ppt_h/2"/>
                                          </p:val>
                                        </p:tav>
                                      </p:tavLst>
                                    </p:anim>
                                    <p:set>
                                      <p:cBhvr>
                                        <p:cTn id="572" dur="1" fill="hold">
                                          <p:stCondLst>
                                            <p:cond delay="3499"/>
                                          </p:stCondLst>
                                        </p:cTn>
                                        <p:tgtEl>
                                          <p:spTgt spid="53"/>
                                        </p:tgtEl>
                                        <p:attrNameLst>
                                          <p:attrName>style.visibility</p:attrName>
                                        </p:attrNameLst>
                                      </p:cBhvr>
                                      <p:to>
                                        <p:strVal val="hidden"/>
                                      </p:to>
                                    </p:set>
                                  </p:childTnLst>
                                </p:cTn>
                              </p:par>
                              <p:par>
                                <p:cTn id="573" presetID="2" presetClass="exit" presetSubtype="12" fill="hold" grpId="1" nodeType="withEffect">
                                  <p:stCondLst>
                                    <p:cond delay="0"/>
                                  </p:stCondLst>
                                  <p:childTnLst>
                                    <p:anim calcmode="lin" valueType="num">
                                      <p:cBhvr additive="base">
                                        <p:cTn id="574" dur="3500"/>
                                        <p:tgtEl>
                                          <p:spTgt spid="54"/>
                                        </p:tgtEl>
                                        <p:attrNameLst>
                                          <p:attrName>ppt_x</p:attrName>
                                        </p:attrNameLst>
                                      </p:cBhvr>
                                      <p:tavLst>
                                        <p:tav tm="0">
                                          <p:val>
                                            <p:strVal val="ppt_x"/>
                                          </p:val>
                                        </p:tav>
                                        <p:tav tm="100000">
                                          <p:val>
                                            <p:strVal val="0-ppt_w/2"/>
                                          </p:val>
                                        </p:tav>
                                      </p:tavLst>
                                    </p:anim>
                                    <p:anim calcmode="lin" valueType="num">
                                      <p:cBhvr additive="base">
                                        <p:cTn id="575" dur="3500"/>
                                        <p:tgtEl>
                                          <p:spTgt spid="54"/>
                                        </p:tgtEl>
                                        <p:attrNameLst>
                                          <p:attrName>ppt_y</p:attrName>
                                        </p:attrNameLst>
                                      </p:cBhvr>
                                      <p:tavLst>
                                        <p:tav tm="0">
                                          <p:val>
                                            <p:strVal val="ppt_y"/>
                                          </p:val>
                                        </p:tav>
                                        <p:tav tm="100000">
                                          <p:val>
                                            <p:strVal val="1+ppt_h/2"/>
                                          </p:val>
                                        </p:tav>
                                      </p:tavLst>
                                    </p:anim>
                                    <p:set>
                                      <p:cBhvr>
                                        <p:cTn id="576" dur="1" fill="hold">
                                          <p:stCondLst>
                                            <p:cond delay="3499"/>
                                          </p:stCondLst>
                                        </p:cTn>
                                        <p:tgtEl>
                                          <p:spTgt spid="54"/>
                                        </p:tgtEl>
                                        <p:attrNameLst>
                                          <p:attrName>style.visibility</p:attrName>
                                        </p:attrNameLst>
                                      </p:cBhvr>
                                      <p:to>
                                        <p:strVal val="hidden"/>
                                      </p:to>
                                    </p:set>
                                  </p:childTnLst>
                                </p:cTn>
                              </p:par>
                              <p:par>
                                <p:cTn id="577" presetID="2" presetClass="exit" presetSubtype="12" fill="hold" grpId="1" nodeType="withEffect">
                                  <p:stCondLst>
                                    <p:cond delay="0"/>
                                  </p:stCondLst>
                                  <p:childTnLst>
                                    <p:anim calcmode="lin" valueType="num">
                                      <p:cBhvr additive="base">
                                        <p:cTn id="578" dur="3500"/>
                                        <p:tgtEl>
                                          <p:spTgt spid="63"/>
                                        </p:tgtEl>
                                        <p:attrNameLst>
                                          <p:attrName>ppt_x</p:attrName>
                                        </p:attrNameLst>
                                      </p:cBhvr>
                                      <p:tavLst>
                                        <p:tav tm="0">
                                          <p:val>
                                            <p:strVal val="ppt_x"/>
                                          </p:val>
                                        </p:tav>
                                        <p:tav tm="100000">
                                          <p:val>
                                            <p:strVal val="0-ppt_w/2"/>
                                          </p:val>
                                        </p:tav>
                                      </p:tavLst>
                                    </p:anim>
                                    <p:anim calcmode="lin" valueType="num">
                                      <p:cBhvr additive="base">
                                        <p:cTn id="579" dur="3500"/>
                                        <p:tgtEl>
                                          <p:spTgt spid="63"/>
                                        </p:tgtEl>
                                        <p:attrNameLst>
                                          <p:attrName>ppt_y</p:attrName>
                                        </p:attrNameLst>
                                      </p:cBhvr>
                                      <p:tavLst>
                                        <p:tav tm="0">
                                          <p:val>
                                            <p:strVal val="ppt_y"/>
                                          </p:val>
                                        </p:tav>
                                        <p:tav tm="100000">
                                          <p:val>
                                            <p:strVal val="1+ppt_h/2"/>
                                          </p:val>
                                        </p:tav>
                                      </p:tavLst>
                                    </p:anim>
                                    <p:set>
                                      <p:cBhvr>
                                        <p:cTn id="580" dur="1" fill="hold">
                                          <p:stCondLst>
                                            <p:cond delay="3499"/>
                                          </p:stCondLst>
                                        </p:cTn>
                                        <p:tgtEl>
                                          <p:spTgt spid="63"/>
                                        </p:tgtEl>
                                        <p:attrNameLst>
                                          <p:attrName>style.visibility</p:attrName>
                                        </p:attrNameLst>
                                      </p:cBhvr>
                                      <p:to>
                                        <p:strVal val="hidden"/>
                                      </p:to>
                                    </p:set>
                                  </p:childTnLst>
                                </p:cTn>
                              </p:par>
                              <p:par>
                                <p:cTn id="581" presetID="2" presetClass="exit" presetSubtype="12" fill="hold" grpId="1" nodeType="withEffect">
                                  <p:stCondLst>
                                    <p:cond delay="0"/>
                                  </p:stCondLst>
                                  <p:childTnLst>
                                    <p:anim calcmode="lin" valueType="num">
                                      <p:cBhvr additive="base">
                                        <p:cTn id="582" dur="3500"/>
                                        <p:tgtEl>
                                          <p:spTgt spid="55"/>
                                        </p:tgtEl>
                                        <p:attrNameLst>
                                          <p:attrName>ppt_x</p:attrName>
                                        </p:attrNameLst>
                                      </p:cBhvr>
                                      <p:tavLst>
                                        <p:tav tm="0">
                                          <p:val>
                                            <p:strVal val="ppt_x"/>
                                          </p:val>
                                        </p:tav>
                                        <p:tav tm="100000">
                                          <p:val>
                                            <p:strVal val="0-ppt_w/2"/>
                                          </p:val>
                                        </p:tav>
                                      </p:tavLst>
                                    </p:anim>
                                    <p:anim calcmode="lin" valueType="num">
                                      <p:cBhvr additive="base">
                                        <p:cTn id="583" dur="3500"/>
                                        <p:tgtEl>
                                          <p:spTgt spid="55"/>
                                        </p:tgtEl>
                                        <p:attrNameLst>
                                          <p:attrName>ppt_y</p:attrName>
                                        </p:attrNameLst>
                                      </p:cBhvr>
                                      <p:tavLst>
                                        <p:tav tm="0">
                                          <p:val>
                                            <p:strVal val="ppt_y"/>
                                          </p:val>
                                        </p:tav>
                                        <p:tav tm="100000">
                                          <p:val>
                                            <p:strVal val="1+ppt_h/2"/>
                                          </p:val>
                                        </p:tav>
                                      </p:tavLst>
                                    </p:anim>
                                    <p:set>
                                      <p:cBhvr>
                                        <p:cTn id="584" dur="1" fill="hold">
                                          <p:stCondLst>
                                            <p:cond delay="3499"/>
                                          </p:stCondLst>
                                        </p:cTn>
                                        <p:tgtEl>
                                          <p:spTgt spid="55"/>
                                        </p:tgtEl>
                                        <p:attrNameLst>
                                          <p:attrName>style.visibility</p:attrName>
                                        </p:attrNameLst>
                                      </p:cBhvr>
                                      <p:to>
                                        <p:strVal val="hidden"/>
                                      </p:to>
                                    </p:set>
                                  </p:childTnLst>
                                </p:cTn>
                              </p:par>
                              <p:par>
                                <p:cTn id="585" presetID="2" presetClass="exit" presetSubtype="12" fill="hold" grpId="1" nodeType="withEffect">
                                  <p:stCondLst>
                                    <p:cond delay="0"/>
                                  </p:stCondLst>
                                  <p:childTnLst>
                                    <p:anim calcmode="lin" valueType="num">
                                      <p:cBhvr additive="base">
                                        <p:cTn id="586" dur="3500"/>
                                        <p:tgtEl>
                                          <p:spTgt spid="56"/>
                                        </p:tgtEl>
                                        <p:attrNameLst>
                                          <p:attrName>ppt_x</p:attrName>
                                        </p:attrNameLst>
                                      </p:cBhvr>
                                      <p:tavLst>
                                        <p:tav tm="0">
                                          <p:val>
                                            <p:strVal val="ppt_x"/>
                                          </p:val>
                                        </p:tav>
                                        <p:tav tm="100000">
                                          <p:val>
                                            <p:strVal val="0-ppt_w/2"/>
                                          </p:val>
                                        </p:tav>
                                      </p:tavLst>
                                    </p:anim>
                                    <p:anim calcmode="lin" valueType="num">
                                      <p:cBhvr additive="base">
                                        <p:cTn id="587" dur="3500"/>
                                        <p:tgtEl>
                                          <p:spTgt spid="56"/>
                                        </p:tgtEl>
                                        <p:attrNameLst>
                                          <p:attrName>ppt_y</p:attrName>
                                        </p:attrNameLst>
                                      </p:cBhvr>
                                      <p:tavLst>
                                        <p:tav tm="0">
                                          <p:val>
                                            <p:strVal val="ppt_y"/>
                                          </p:val>
                                        </p:tav>
                                        <p:tav tm="100000">
                                          <p:val>
                                            <p:strVal val="1+ppt_h/2"/>
                                          </p:val>
                                        </p:tav>
                                      </p:tavLst>
                                    </p:anim>
                                    <p:set>
                                      <p:cBhvr>
                                        <p:cTn id="588" dur="1" fill="hold">
                                          <p:stCondLst>
                                            <p:cond delay="3499"/>
                                          </p:stCondLst>
                                        </p:cTn>
                                        <p:tgtEl>
                                          <p:spTgt spid="56"/>
                                        </p:tgtEl>
                                        <p:attrNameLst>
                                          <p:attrName>style.visibility</p:attrName>
                                        </p:attrNameLst>
                                      </p:cBhvr>
                                      <p:to>
                                        <p:strVal val="hidden"/>
                                      </p:to>
                                    </p:set>
                                  </p:childTnLst>
                                </p:cTn>
                              </p:par>
                              <p:par>
                                <p:cTn id="589" presetID="2" presetClass="exit" presetSubtype="12" fill="hold" grpId="1" nodeType="withEffect">
                                  <p:stCondLst>
                                    <p:cond delay="0"/>
                                  </p:stCondLst>
                                  <p:childTnLst>
                                    <p:anim calcmode="lin" valueType="num">
                                      <p:cBhvr additive="base">
                                        <p:cTn id="590" dur="3500"/>
                                        <p:tgtEl>
                                          <p:spTgt spid="57"/>
                                        </p:tgtEl>
                                        <p:attrNameLst>
                                          <p:attrName>ppt_x</p:attrName>
                                        </p:attrNameLst>
                                      </p:cBhvr>
                                      <p:tavLst>
                                        <p:tav tm="0">
                                          <p:val>
                                            <p:strVal val="ppt_x"/>
                                          </p:val>
                                        </p:tav>
                                        <p:tav tm="100000">
                                          <p:val>
                                            <p:strVal val="0-ppt_w/2"/>
                                          </p:val>
                                        </p:tav>
                                      </p:tavLst>
                                    </p:anim>
                                    <p:anim calcmode="lin" valueType="num">
                                      <p:cBhvr additive="base">
                                        <p:cTn id="591" dur="3500"/>
                                        <p:tgtEl>
                                          <p:spTgt spid="57"/>
                                        </p:tgtEl>
                                        <p:attrNameLst>
                                          <p:attrName>ppt_y</p:attrName>
                                        </p:attrNameLst>
                                      </p:cBhvr>
                                      <p:tavLst>
                                        <p:tav tm="0">
                                          <p:val>
                                            <p:strVal val="ppt_y"/>
                                          </p:val>
                                        </p:tav>
                                        <p:tav tm="100000">
                                          <p:val>
                                            <p:strVal val="1+ppt_h/2"/>
                                          </p:val>
                                        </p:tav>
                                      </p:tavLst>
                                    </p:anim>
                                    <p:set>
                                      <p:cBhvr>
                                        <p:cTn id="592" dur="1" fill="hold">
                                          <p:stCondLst>
                                            <p:cond delay="3499"/>
                                          </p:stCondLst>
                                        </p:cTn>
                                        <p:tgtEl>
                                          <p:spTgt spid="57"/>
                                        </p:tgtEl>
                                        <p:attrNameLst>
                                          <p:attrName>style.visibility</p:attrName>
                                        </p:attrNameLst>
                                      </p:cBhvr>
                                      <p:to>
                                        <p:strVal val="hidden"/>
                                      </p:to>
                                    </p:set>
                                  </p:childTnLst>
                                </p:cTn>
                              </p:par>
                              <p:par>
                                <p:cTn id="593" presetID="2" presetClass="exit" presetSubtype="12" fill="hold" grpId="1" nodeType="withEffect">
                                  <p:stCondLst>
                                    <p:cond delay="0"/>
                                  </p:stCondLst>
                                  <p:childTnLst>
                                    <p:anim calcmode="lin" valueType="num">
                                      <p:cBhvr additive="base">
                                        <p:cTn id="594" dur="3500"/>
                                        <p:tgtEl>
                                          <p:spTgt spid="58"/>
                                        </p:tgtEl>
                                        <p:attrNameLst>
                                          <p:attrName>ppt_x</p:attrName>
                                        </p:attrNameLst>
                                      </p:cBhvr>
                                      <p:tavLst>
                                        <p:tav tm="0">
                                          <p:val>
                                            <p:strVal val="ppt_x"/>
                                          </p:val>
                                        </p:tav>
                                        <p:tav tm="100000">
                                          <p:val>
                                            <p:strVal val="0-ppt_w/2"/>
                                          </p:val>
                                        </p:tav>
                                      </p:tavLst>
                                    </p:anim>
                                    <p:anim calcmode="lin" valueType="num">
                                      <p:cBhvr additive="base">
                                        <p:cTn id="595" dur="3500"/>
                                        <p:tgtEl>
                                          <p:spTgt spid="58"/>
                                        </p:tgtEl>
                                        <p:attrNameLst>
                                          <p:attrName>ppt_y</p:attrName>
                                        </p:attrNameLst>
                                      </p:cBhvr>
                                      <p:tavLst>
                                        <p:tav tm="0">
                                          <p:val>
                                            <p:strVal val="ppt_y"/>
                                          </p:val>
                                        </p:tav>
                                        <p:tav tm="100000">
                                          <p:val>
                                            <p:strVal val="1+ppt_h/2"/>
                                          </p:val>
                                        </p:tav>
                                      </p:tavLst>
                                    </p:anim>
                                    <p:set>
                                      <p:cBhvr>
                                        <p:cTn id="596" dur="1" fill="hold">
                                          <p:stCondLst>
                                            <p:cond delay="3499"/>
                                          </p:stCondLst>
                                        </p:cTn>
                                        <p:tgtEl>
                                          <p:spTgt spid="58"/>
                                        </p:tgtEl>
                                        <p:attrNameLst>
                                          <p:attrName>style.visibility</p:attrName>
                                        </p:attrNameLst>
                                      </p:cBhvr>
                                      <p:to>
                                        <p:strVal val="hidden"/>
                                      </p:to>
                                    </p:set>
                                  </p:childTnLst>
                                </p:cTn>
                              </p:par>
                              <p:par>
                                <p:cTn id="597" presetID="2" presetClass="exit" presetSubtype="12" fill="hold" grpId="1" nodeType="withEffect">
                                  <p:stCondLst>
                                    <p:cond delay="0"/>
                                  </p:stCondLst>
                                  <p:childTnLst>
                                    <p:anim calcmode="lin" valueType="num">
                                      <p:cBhvr additive="base">
                                        <p:cTn id="598" dur="3500"/>
                                        <p:tgtEl>
                                          <p:spTgt spid="60"/>
                                        </p:tgtEl>
                                        <p:attrNameLst>
                                          <p:attrName>ppt_x</p:attrName>
                                        </p:attrNameLst>
                                      </p:cBhvr>
                                      <p:tavLst>
                                        <p:tav tm="0">
                                          <p:val>
                                            <p:strVal val="ppt_x"/>
                                          </p:val>
                                        </p:tav>
                                        <p:tav tm="100000">
                                          <p:val>
                                            <p:strVal val="0-ppt_w/2"/>
                                          </p:val>
                                        </p:tav>
                                      </p:tavLst>
                                    </p:anim>
                                    <p:anim calcmode="lin" valueType="num">
                                      <p:cBhvr additive="base">
                                        <p:cTn id="599" dur="3500"/>
                                        <p:tgtEl>
                                          <p:spTgt spid="60"/>
                                        </p:tgtEl>
                                        <p:attrNameLst>
                                          <p:attrName>ppt_y</p:attrName>
                                        </p:attrNameLst>
                                      </p:cBhvr>
                                      <p:tavLst>
                                        <p:tav tm="0">
                                          <p:val>
                                            <p:strVal val="ppt_y"/>
                                          </p:val>
                                        </p:tav>
                                        <p:tav tm="100000">
                                          <p:val>
                                            <p:strVal val="1+ppt_h/2"/>
                                          </p:val>
                                        </p:tav>
                                      </p:tavLst>
                                    </p:anim>
                                    <p:set>
                                      <p:cBhvr>
                                        <p:cTn id="600" dur="1" fill="hold">
                                          <p:stCondLst>
                                            <p:cond delay="3499"/>
                                          </p:stCondLst>
                                        </p:cTn>
                                        <p:tgtEl>
                                          <p:spTgt spid="60"/>
                                        </p:tgtEl>
                                        <p:attrNameLst>
                                          <p:attrName>style.visibility</p:attrName>
                                        </p:attrNameLst>
                                      </p:cBhvr>
                                      <p:to>
                                        <p:strVal val="hidden"/>
                                      </p:to>
                                    </p:set>
                                  </p:childTnLst>
                                </p:cTn>
                              </p:par>
                              <p:par>
                                <p:cTn id="601" presetID="2" presetClass="exit" presetSubtype="12" fill="hold" grpId="1" nodeType="withEffect">
                                  <p:stCondLst>
                                    <p:cond delay="0"/>
                                  </p:stCondLst>
                                  <p:childTnLst>
                                    <p:anim calcmode="lin" valueType="num">
                                      <p:cBhvr additive="base">
                                        <p:cTn id="602" dur="3500"/>
                                        <p:tgtEl>
                                          <p:spTgt spid="59"/>
                                        </p:tgtEl>
                                        <p:attrNameLst>
                                          <p:attrName>ppt_x</p:attrName>
                                        </p:attrNameLst>
                                      </p:cBhvr>
                                      <p:tavLst>
                                        <p:tav tm="0">
                                          <p:val>
                                            <p:strVal val="ppt_x"/>
                                          </p:val>
                                        </p:tav>
                                        <p:tav tm="100000">
                                          <p:val>
                                            <p:strVal val="0-ppt_w/2"/>
                                          </p:val>
                                        </p:tav>
                                      </p:tavLst>
                                    </p:anim>
                                    <p:anim calcmode="lin" valueType="num">
                                      <p:cBhvr additive="base">
                                        <p:cTn id="603" dur="3500"/>
                                        <p:tgtEl>
                                          <p:spTgt spid="59"/>
                                        </p:tgtEl>
                                        <p:attrNameLst>
                                          <p:attrName>ppt_y</p:attrName>
                                        </p:attrNameLst>
                                      </p:cBhvr>
                                      <p:tavLst>
                                        <p:tav tm="0">
                                          <p:val>
                                            <p:strVal val="ppt_y"/>
                                          </p:val>
                                        </p:tav>
                                        <p:tav tm="100000">
                                          <p:val>
                                            <p:strVal val="1+ppt_h/2"/>
                                          </p:val>
                                        </p:tav>
                                      </p:tavLst>
                                    </p:anim>
                                    <p:set>
                                      <p:cBhvr>
                                        <p:cTn id="604" dur="1" fill="hold">
                                          <p:stCondLst>
                                            <p:cond delay="3499"/>
                                          </p:stCondLst>
                                        </p:cTn>
                                        <p:tgtEl>
                                          <p:spTgt spid="59"/>
                                        </p:tgtEl>
                                        <p:attrNameLst>
                                          <p:attrName>style.visibility</p:attrName>
                                        </p:attrNameLst>
                                      </p:cBhvr>
                                      <p:to>
                                        <p:strVal val="hidden"/>
                                      </p:to>
                                    </p:set>
                                  </p:childTnLst>
                                </p:cTn>
                              </p:par>
                              <p:par>
                                <p:cTn id="605" presetID="2" presetClass="exit" presetSubtype="3" fill="hold" grpId="1" nodeType="withEffect">
                                  <p:stCondLst>
                                    <p:cond delay="0"/>
                                  </p:stCondLst>
                                  <p:childTnLst>
                                    <p:anim calcmode="lin" valueType="num">
                                      <p:cBhvr additive="base">
                                        <p:cTn id="606" dur="3500"/>
                                        <p:tgtEl>
                                          <p:spTgt spid="19"/>
                                        </p:tgtEl>
                                        <p:attrNameLst>
                                          <p:attrName>ppt_x</p:attrName>
                                        </p:attrNameLst>
                                      </p:cBhvr>
                                      <p:tavLst>
                                        <p:tav tm="0">
                                          <p:val>
                                            <p:strVal val="ppt_x"/>
                                          </p:val>
                                        </p:tav>
                                        <p:tav tm="100000">
                                          <p:val>
                                            <p:strVal val="1+ppt_w/2"/>
                                          </p:val>
                                        </p:tav>
                                      </p:tavLst>
                                    </p:anim>
                                    <p:anim calcmode="lin" valueType="num">
                                      <p:cBhvr additive="base">
                                        <p:cTn id="607" dur="3500"/>
                                        <p:tgtEl>
                                          <p:spTgt spid="19"/>
                                        </p:tgtEl>
                                        <p:attrNameLst>
                                          <p:attrName>ppt_y</p:attrName>
                                        </p:attrNameLst>
                                      </p:cBhvr>
                                      <p:tavLst>
                                        <p:tav tm="0">
                                          <p:val>
                                            <p:strVal val="ppt_y"/>
                                          </p:val>
                                        </p:tav>
                                        <p:tav tm="100000">
                                          <p:val>
                                            <p:strVal val="0-ppt_h/2"/>
                                          </p:val>
                                        </p:tav>
                                      </p:tavLst>
                                    </p:anim>
                                    <p:set>
                                      <p:cBhvr>
                                        <p:cTn id="608" dur="1" fill="hold">
                                          <p:stCondLst>
                                            <p:cond delay="3499"/>
                                          </p:stCondLst>
                                        </p:cTn>
                                        <p:tgtEl>
                                          <p:spTgt spid="19"/>
                                        </p:tgtEl>
                                        <p:attrNameLst>
                                          <p:attrName>style.visibility</p:attrName>
                                        </p:attrNameLst>
                                      </p:cBhvr>
                                      <p:to>
                                        <p:strVal val="hidden"/>
                                      </p:to>
                                    </p:set>
                                  </p:childTnLst>
                                </p:cTn>
                              </p:par>
                              <p:par>
                                <p:cTn id="609" presetID="2" presetClass="exit" presetSubtype="3" fill="hold" grpId="1" nodeType="withEffect">
                                  <p:stCondLst>
                                    <p:cond delay="0"/>
                                  </p:stCondLst>
                                  <p:childTnLst>
                                    <p:anim calcmode="lin" valueType="num">
                                      <p:cBhvr additive="base">
                                        <p:cTn id="610" dur="3500"/>
                                        <p:tgtEl>
                                          <p:spTgt spid="33"/>
                                        </p:tgtEl>
                                        <p:attrNameLst>
                                          <p:attrName>ppt_x</p:attrName>
                                        </p:attrNameLst>
                                      </p:cBhvr>
                                      <p:tavLst>
                                        <p:tav tm="0">
                                          <p:val>
                                            <p:strVal val="ppt_x"/>
                                          </p:val>
                                        </p:tav>
                                        <p:tav tm="100000">
                                          <p:val>
                                            <p:strVal val="1+ppt_w/2"/>
                                          </p:val>
                                        </p:tav>
                                      </p:tavLst>
                                    </p:anim>
                                    <p:anim calcmode="lin" valueType="num">
                                      <p:cBhvr additive="base">
                                        <p:cTn id="611" dur="3500"/>
                                        <p:tgtEl>
                                          <p:spTgt spid="33"/>
                                        </p:tgtEl>
                                        <p:attrNameLst>
                                          <p:attrName>ppt_y</p:attrName>
                                        </p:attrNameLst>
                                      </p:cBhvr>
                                      <p:tavLst>
                                        <p:tav tm="0">
                                          <p:val>
                                            <p:strVal val="ppt_y"/>
                                          </p:val>
                                        </p:tav>
                                        <p:tav tm="100000">
                                          <p:val>
                                            <p:strVal val="0-ppt_h/2"/>
                                          </p:val>
                                        </p:tav>
                                      </p:tavLst>
                                    </p:anim>
                                    <p:set>
                                      <p:cBhvr>
                                        <p:cTn id="612" dur="1" fill="hold">
                                          <p:stCondLst>
                                            <p:cond delay="3499"/>
                                          </p:stCondLst>
                                        </p:cTn>
                                        <p:tgtEl>
                                          <p:spTgt spid="33"/>
                                        </p:tgtEl>
                                        <p:attrNameLst>
                                          <p:attrName>style.visibility</p:attrName>
                                        </p:attrNameLst>
                                      </p:cBhvr>
                                      <p:to>
                                        <p:strVal val="hidden"/>
                                      </p:to>
                                    </p:set>
                                  </p:childTnLst>
                                </p:cTn>
                              </p:par>
                              <p:par>
                                <p:cTn id="613" presetID="2" presetClass="exit" presetSubtype="3" fill="hold" grpId="1" nodeType="withEffect">
                                  <p:stCondLst>
                                    <p:cond delay="0"/>
                                  </p:stCondLst>
                                  <p:childTnLst>
                                    <p:anim calcmode="lin" valueType="num">
                                      <p:cBhvr additive="base">
                                        <p:cTn id="614" dur="3500"/>
                                        <p:tgtEl>
                                          <p:spTgt spid="29"/>
                                        </p:tgtEl>
                                        <p:attrNameLst>
                                          <p:attrName>ppt_x</p:attrName>
                                        </p:attrNameLst>
                                      </p:cBhvr>
                                      <p:tavLst>
                                        <p:tav tm="0">
                                          <p:val>
                                            <p:strVal val="ppt_x"/>
                                          </p:val>
                                        </p:tav>
                                        <p:tav tm="100000">
                                          <p:val>
                                            <p:strVal val="1+ppt_w/2"/>
                                          </p:val>
                                        </p:tav>
                                      </p:tavLst>
                                    </p:anim>
                                    <p:anim calcmode="lin" valueType="num">
                                      <p:cBhvr additive="base">
                                        <p:cTn id="615" dur="3500"/>
                                        <p:tgtEl>
                                          <p:spTgt spid="29"/>
                                        </p:tgtEl>
                                        <p:attrNameLst>
                                          <p:attrName>ppt_y</p:attrName>
                                        </p:attrNameLst>
                                      </p:cBhvr>
                                      <p:tavLst>
                                        <p:tav tm="0">
                                          <p:val>
                                            <p:strVal val="ppt_y"/>
                                          </p:val>
                                        </p:tav>
                                        <p:tav tm="100000">
                                          <p:val>
                                            <p:strVal val="0-ppt_h/2"/>
                                          </p:val>
                                        </p:tav>
                                      </p:tavLst>
                                    </p:anim>
                                    <p:set>
                                      <p:cBhvr>
                                        <p:cTn id="616" dur="1" fill="hold">
                                          <p:stCondLst>
                                            <p:cond delay="3499"/>
                                          </p:stCondLst>
                                        </p:cTn>
                                        <p:tgtEl>
                                          <p:spTgt spid="29"/>
                                        </p:tgtEl>
                                        <p:attrNameLst>
                                          <p:attrName>style.visibility</p:attrName>
                                        </p:attrNameLst>
                                      </p:cBhvr>
                                      <p:to>
                                        <p:strVal val="hidden"/>
                                      </p:to>
                                    </p:set>
                                  </p:childTnLst>
                                </p:cTn>
                              </p:par>
                              <p:par>
                                <p:cTn id="617" presetID="2" presetClass="exit" presetSubtype="3" fill="hold" grpId="1" nodeType="withEffect">
                                  <p:stCondLst>
                                    <p:cond delay="0"/>
                                  </p:stCondLst>
                                  <p:childTnLst>
                                    <p:anim calcmode="lin" valueType="num">
                                      <p:cBhvr additive="base">
                                        <p:cTn id="618" dur="3500"/>
                                        <p:tgtEl>
                                          <p:spTgt spid="30"/>
                                        </p:tgtEl>
                                        <p:attrNameLst>
                                          <p:attrName>ppt_x</p:attrName>
                                        </p:attrNameLst>
                                      </p:cBhvr>
                                      <p:tavLst>
                                        <p:tav tm="0">
                                          <p:val>
                                            <p:strVal val="ppt_x"/>
                                          </p:val>
                                        </p:tav>
                                        <p:tav tm="100000">
                                          <p:val>
                                            <p:strVal val="1+ppt_w/2"/>
                                          </p:val>
                                        </p:tav>
                                      </p:tavLst>
                                    </p:anim>
                                    <p:anim calcmode="lin" valueType="num">
                                      <p:cBhvr additive="base">
                                        <p:cTn id="619" dur="3500"/>
                                        <p:tgtEl>
                                          <p:spTgt spid="30"/>
                                        </p:tgtEl>
                                        <p:attrNameLst>
                                          <p:attrName>ppt_y</p:attrName>
                                        </p:attrNameLst>
                                      </p:cBhvr>
                                      <p:tavLst>
                                        <p:tav tm="0">
                                          <p:val>
                                            <p:strVal val="ppt_y"/>
                                          </p:val>
                                        </p:tav>
                                        <p:tav tm="100000">
                                          <p:val>
                                            <p:strVal val="0-ppt_h/2"/>
                                          </p:val>
                                        </p:tav>
                                      </p:tavLst>
                                    </p:anim>
                                    <p:set>
                                      <p:cBhvr>
                                        <p:cTn id="620" dur="1" fill="hold">
                                          <p:stCondLst>
                                            <p:cond delay="3499"/>
                                          </p:stCondLst>
                                        </p:cTn>
                                        <p:tgtEl>
                                          <p:spTgt spid="30"/>
                                        </p:tgtEl>
                                        <p:attrNameLst>
                                          <p:attrName>style.visibility</p:attrName>
                                        </p:attrNameLst>
                                      </p:cBhvr>
                                      <p:to>
                                        <p:strVal val="hidden"/>
                                      </p:to>
                                    </p:set>
                                  </p:childTnLst>
                                </p:cTn>
                              </p:par>
                              <p:par>
                                <p:cTn id="621" presetID="2" presetClass="exit" presetSubtype="3" fill="hold" grpId="1" nodeType="withEffect">
                                  <p:stCondLst>
                                    <p:cond delay="0"/>
                                  </p:stCondLst>
                                  <p:childTnLst>
                                    <p:anim calcmode="lin" valueType="num">
                                      <p:cBhvr additive="base">
                                        <p:cTn id="622" dur="3500"/>
                                        <p:tgtEl>
                                          <p:spTgt spid="31"/>
                                        </p:tgtEl>
                                        <p:attrNameLst>
                                          <p:attrName>ppt_x</p:attrName>
                                        </p:attrNameLst>
                                      </p:cBhvr>
                                      <p:tavLst>
                                        <p:tav tm="0">
                                          <p:val>
                                            <p:strVal val="ppt_x"/>
                                          </p:val>
                                        </p:tav>
                                        <p:tav tm="100000">
                                          <p:val>
                                            <p:strVal val="1+ppt_w/2"/>
                                          </p:val>
                                        </p:tav>
                                      </p:tavLst>
                                    </p:anim>
                                    <p:anim calcmode="lin" valueType="num">
                                      <p:cBhvr additive="base">
                                        <p:cTn id="623" dur="3500"/>
                                        <p:tgtEl>
                                          <p:spTgt spid="31"/>
                                        </p:tgtEl>
                                        <p:attrNameLst>
                                          <p:attrName>ppt_y</p:attrName>
                                        </p:attrNameLst>
                                      </p:cBhvr>
                                      <p:tavLst>
                                        <p:tav tm="0">
                                          <p:val>
                                            <p:strVal val="ppt_y"/>
                                          </p:val>
                                        </p:tav>
                                        <p:tav tm="100000">
                                          <p:val>
                                            <p:strVal val="0-ppt_h/2"/>
                                          </p:val>
                                        </p:tav>
                                      </p:tavLst>
                                    </p:anim>
                                    <p:set>
                                      <p:cBhvr>
                                        <p:cTn id="624" dur="1" fill="hold">
                                          <p:stCondLst>
                                            <p:cond delay="3499"/>
                                          </p:stCondLst>
                                        </p:cTn>
                                        <p:tgtEl>
                                          <p:spTgt spid="31"/>
                                        </p:tgtEl>
                                        <p:attrNameLst>
                                          <p:attrName>style.visibility</p:attrName>
                                        </p:attrNameLst>
                                      </p:cBhvr>
                                      <p:to>
                                        <p:strVal val="hidden"/>
                                      </p:to>
                                    </p:set>
                                  </p:childTnLst>
                                </p:cTn>
                              </p:par>
                              <p:par>
                                <p:cTn id="625" presetID="2" presetClass="exit" presetSubtype="3" fill="hold" grpId="1" nodeType="withEffect">
                                  <p:stCondLst>
                                    <p:cond delay="0"/>
                                  </p:stCondLst>
                                  <p:childTnLst>
                                    <p:anim calcmode="lin" valueType="num">
                                      <p:cBhvr additive="base">
                                        <p:cTn id="626" dur="3500"/>
                                        <p:tgtEl>
                                          <p:spTgt spid="20"/>
                                        </p:tgtEl>
                                        <p:attrNameLst>
                                          <p:attrName>ppt_x</p:attrName>
                                        </p:attrNameLst>
                                      </p:cBhvr>
                                      <p:tavLst>
                                        <p:tav tm="0">
                                          <p:val>
                                            <p:strVal val="ppt_x"/>
                                          </p:val>
                                        </p:tav>
                                        <p:tav tm="100000">
                                          <p:val>
                                            <p:strVal val="1+ppt_w/2"/>
                                          </p:val>
                                        </p:tav>
                                      </p:tavLst>
                                    </p:anim>
                                    <p:anim calcmode="lin" valueType="num">
                                      <p:cBhvr additive="base">
                                        <p:cTn id="627" dur="3500"/>
                                        <p:tgtEl>
                                          <p:spTgt spid="20"/>
                                        </p:tgtEl>
                                        <p:attrNameLst>
                                          <p:attrName>ppt_y</p:attrName>
                                        </p:attrNameLst>
                                      </p:cBhvr>
                                      <p:tavLst>
                                        <p:tav tm="0">
                                          <p:val>
                                            <p:strVal val="ppt_y"/>
                                          </p:val>
                                        </p:tav>
                                        <p:tav tm="100000">
                                          <p:val>
                                            <p:strVal val="0-ppt_h/2"/>
                                          </p:val>
                                        </p:tav>
                                      </p:tavLst>
                                    </p:anim>
                                    <p:set>
                                      <p:cBhvr>
                                        <p:cTn id="628" dur="1" fill="hold">
                                          <p:stCondLst>
                                            <p:cond delay="3499"/>
                                          </p:stCondLst>
                                        </p:cTn>
                                        <p:tgtEl>
                                          <p:spTgt spid="20"/>
                                        </p:tgtEl>
                                        <p:attrNameLst>
                                          <p:attrName>style.visibility</p:attrName>
                                        </p:attrNameLst>
                                      </p:cBhvr>
                                      <p:to>
                                        <p:strVal val="hidden"/>
                                      </p:to>
                                    </p:set>
                                  </p:childTnLst>
                                </p:cTn>
                              </p:par>
                              <p:par>
                                <p:cTn id="629" presetID="2" presetClass="exit" presetSubtype="3" fill="hold" grpId="1" nodeType="withEffect">
                                  <p:stCondLst>
                                    <p:cond delay="0"/>
                                  </p:stCondLst>
                                  <p:childTnLst>
                                    <p:anim calcmode="lin" valueType="num">
                                      <p:cBhvr additive="base">
                                        <p:cTn id="630" dur="3500"/>
                                        <p:tgtEl>
                                          <p:spTgt spid="32"/>
                                        </p:tgtEl>
                                        <p:attrNameLst>
                                          <p:attrName>ppt_x</p:attrName>
                                        </p:attrNameLst>
                                      </p:cBhvr>
                                      <p:tavLst>
                                        <p:tav tm="0">
                                          <p:val>
                                            <p:strVal val="ppt_x"/>
                                          </p:val>
                                        </p:tav>
                                        <p:tav tm="100000">
                                          <p:val>
                                            <p:strVal val="1+ppt_w/2"/>
                                          </p:val>
                                        </p:tav>
                                      </p:tavLst>
                                    </p:anim>
                                    <p:anim calcmode="lin" valueType="num">
                                      <p:cBhvr additive="base">
                                        <p:cTn id="631" dur="3500"/>
                                        <p:tgtEl>
                                          <p:spTgt spid="32"/>
                                        </p:tgtEl>
                                        <p:attrNameLst>
                                          <p:attrName>ppt_y</p:attrName>
                                        </p:attrNameLst>
                                      </p:cBhvr>
                                      <p:tavLst>
                                        <p:tav tm="0">
                                          <p:val>
                                            <p:strVal val="ppt_y"/>
                                          </p:val>
                                        </p:tav>
                                        <p:tav tm="100000">
                                          <p:val>
                                            <p:strVal val="0-ppt_h/2"/>
                                          </p:val>
                                        </p:tav>
                                      </p:tavLst>
                                    </p:anim>
                                    <p:set>
                                      <p:cBhvr>
                                        <p:cTn id="632" dur="1" fill="hold">
                                          <p:stCondLst>
                                            <p:cond delay="3499"/>
                                          </p:stCondLst>
                                        </p:cTn>
                                        <p:tgtEl>
                                          <p:spTgt spid="32"/>
                                        </p:tgtEl>
                                        <p:attrNameLst>
                                          <p:attrName>style.visibility</p:attrName>
                                        </p:attrNameLst>
                                      </p:cBhvr>
                                      <p:to>
                                        <p:strVal val="hidden"/>
                                      </p:to>
                                    </p:set>
                                  </p:childTnLst>
                                </p:cTn>
                              </p:par>
                              <p:par>
                                <p:cTn id="633" presetID="2" presetClass="exit" presetSubtype="3" fill="hold" grpId="1" nodeType="withEffect">
                                  <p:stCondLst>
                                    <p:cond delay="0"/>
                                  </p:stCondLst>
                                  <p:childTnLst>
                                    <p:anim calcmode="lin" valueType="num">
                                      <p:cBhvr additive="base">
                                        <p:cTn id="634" dur="3500"/>
                                        <p:tgtEl>
                                          <p:spTgt spid="21"/>
                                        </p:tgtEl>
                                        <p:attrNameLst>
                                          <p:attrName>ppt_x</p:attrName>
                                        </p:attrNameLst>
                                      </p:cBhvr>
                                      <p:tavLst>
                                        <p:tav tm="0">
                                          <p:val>
                                            <p:strVal val="ppt_x"/>
                                          </p:val>
                                        </p:tav>
                                        <p:tav tm="100000">
                                          <p:val>
                                            <p:strVal val="1+ppt_w/2"/>
                                          </p:val>
                                        </p:tav>
                                      </p:tavLst>
                                    </p:anim>
                                    <p:anim calcmode="lin" valueType="num">
                                      <p:cBhvr additive="base">
                                        <p:cTn id="635" dur="3500"/>
                                        <p:tgtEl>
                                          <p:spTgt spid="21"/>
                                        </p:tgtEl>
                                        <p:attrNameLst>
                                          <p:attrName>ppt_y</p:attrName>
                                        </p:attrNameLst>
                                      </p:cBhvr>
                                      <p:tavLst>
                                        <p:tav tm="0">
                                          <p:val>
                                            <p:strVal val="ppt_y"/>
                                          </p:val>
                                        </p:tav>
                                        <p:tav tm="100000">
                                          <p:val>
                                            <p:strVal val="0-ppt_h/2"/>
                                          </p:val>
                                        </p:tav>
                                      </p:tavLst>
                                    </p:anim>
                                    <p:set>
                                      <p:cBhvr>
                                        <p:cTn id="636" dur="1" fill="hold">
                                          <p:stCondLst>
                                            <p:cond delay="3499"/>
                                          </p:stCondLst>
                                        </p:cTn>
                                        <p:tgtEl>
                                          <p:spTgt spid="21"/>
                                        </p:tgtEl>
                                        <p:attrNameLst>
                                          <p:attrName>style.visibility</p:attrName>
                                        </p:attrNameLst>
                                      </p:cBhvr>
                                      <p:to>
                                        <p:strVal val="hidden"/>
                                      </p:to>
                                    </p:set>
                                  </p:childTnLst>
                                </p:cTn>
                              </p:par>
                              <p:par>
                                <p:cTn id="637" presetID="2" presetClass="exit" presetSubtype="3" fill="hold" grpId="1" nodeType="withEffect">
                                  <p:stCondLst>
                                    <p:cond delay="0"/>
                                  </p:stCondLst>
                                  <p:childTnLst>
                                    <p:anim calcmode="lin" valueType="num">
                                      <p:cBhvr additive="base">
                                        <p:cTn id="638" dur="3500"/>
                                        <p:tgtEl>
                                          <p:spTgt spid="28"/>
                                        </p:tgtEl>
                                        <p:attrNameLst>
                                          <p:attrName>ppt_x</p:attrName>
                                        </p:attrNameLst>
                                      </p:cBhvr>
                                      <p:tavLst>
                                        <p:tav tm="0">
                                          <p:val>
                                            <p:strVal val="ppt_x"/>
                                          </p:val>
                                        </p:tav>
                                        <p:tav tm="100000">
                                          <p:val>
                                            <p:strVal val="1+ppt_w/2"/>
                                          </p:val>
                                        </p:tav>
                                      </p:tavLst>
                                    </p:anim>
                                    <p:anim calcmode="lin" valueType="num">
                                      <p:cBhvr additive="base">
                                        <p:cTn id="639" dur="3500"/>
                                        <p:tgtEl>
                                          <p:spTgt spid="28"/>
                                        </p:tgtEl>
                                        <p:attrNameLst>
                                          <p:attrName>ppt_y</p:attrName>
                                        </p:attrNameLst>
                                      </p:cBhvr>
                                      <p:tavLst>
                                        <p:tav tm="0">
                                          <p:val>
                                            <p:strVal val="ppt_y"/>
                                          </p:val>
                                        </p:tav>
                                        <p:tav tm="100000">
                                          <p:val>
                                            <p:strVal val="0-ppt_h/2"/>
                                          </p:val>
                                        </p:tav>
                                      </p:tavLst>
                                    </p:anim>
                                    <p:set>
                                      <p:cBhvr>
                                        <p:cTn id="640" dur="1" fill="hold">
                                          <p:stCondLst>
                                            <p:cond delay="3499"/>
                                          </p:stCondLst>
                                        </p:cTn>
                                        <p:tgtEl>
                                          <p:spTgt spid="28"/>
                                        </p:tgtEl>
                                        <p:attrNameLst>
                                          <p:attrName>style.visibility</p:attrName>
                                        </p:attrNameLst>
                                      </p:cBhvr>
                                      <p:to>
                                        <p:strVal val="hidden"/>
                                      </p:to>
                                    </p:set>
                                  </p:childTnLst>
                                </p:cTn>
                              </p:par>
                              <p:par>
                                <p:cTn id="641" presetID="2" presetClass="exit" presetSubtype="3" fill="hold" grpId="1" nodeType="withEffect">
                                  <p:stCondLst>
                                    <p:cond delay="0"/>
                                  </p:stCondLst>
                                  <p:childTnLst>
                                    <p:anim calcmode="lin" valueType="num">
                                      <p:cBhvr additive="base">
                                        <p:cTn id="642" dur="3500"/>
                                        <p:tgtEl>
                                          <p:spTgt spid="22"/>
                                        </p:tgtEl>
                                        <p:attrNameLst>
                                          <p:attrName>ppt_x</p:attrName>
                                        </p:attrNameLst>
                                      </p:cBhvr>
                                      <p:tavLst>
                                        <p:tav tm="0">
                                          <p:val>
                                            <p:strVal val="ppt_x"/>
                                          </p:val>
                                        </p:tav>
                                        <p:tav tm="100000">
                                          <p:val>
                                            <p:strVal val="1+ppt_w/2"/>
                                          </p:val>
                                        </p:tav>
                                      </p:tavLst>
                                    </p:anim>
                                    <p:anim calcmode="lin" valueType="num">
                                      <p:cBhvr additive="base">
                                        <p:cTn id="643" dur="3500"/>
                                        <p:tgtEl>
                                          <p:spTgt spid="22"/>
                                        </p:tgtEl>
                                        <p:attrNameLst>
                                          <p:attrName>ppt_y</p:attrName>
                                        </p:attrNameLst>
                                      </p:cBhvr>
                                      <p:tavLst>
                                        <p:tav tm="0">
                                          <p:val>
                                            <p:strVal val="ppt_y"/>
                                          </p:val>
                                        </p:tav>
                                        <p:tav tm="100000">
                                          <p:val>
                                            <p:strVal val="0-ppt_h/2"/>
                                          </p:val>
                                        </p:tav>
                                      </p:tavLst>
                                    </p:anim>
                                    <p:set>
                                      <p:cBhvr>
                                        <p:cTn id="644" dur="1" fill="hold">
                                          <p:stCondLst>
                                            <p:cond delay="3499"/>
                                          </p:stCondLst>
                                        </p:cTn>
                                        <p:tgtEl>
                                          <p:spTgt spid="22"/>
                                        </p:tgtEl>
                                        <p:attrNameLst>
                                          <p:attrName>style.visibility</p:attrName>
                                        </p:attrNameLst>
                                      </p:cBhvr>
                                      <p:to>
                                        <p:strVal val="hidden"/>
                                      </p:to>
                                    </p:set>
                                  </p:childTnLst>
                                </p:cTn>
                              </p:par>
                              <p:par>
                                <p:cTn id="645" presetID="2" presetClass="exit" presetSubtype="3" fill="hold" grpId="1" nodeType="withEffect">
                                  <p:stCondLst>
                                    <p:cond delay="0"/>
                                  </p:stCondLst>
                                  <p:childTnLst>
                                    <p:anim calcmode="lin" valueType="num">
                                      <p:cBhvr additive="base">
                                        <p:cTn id="646" dur="3500"/>
                                        <p:tgtEl>
                                          <p:spTgt spid="23"/>
                                        </p:tgtEl>
                                        <p:attrNameLst>
                                          <p:attrName>ppt_x</p:attrName>
                                        </p:attrNameLst>
                                      </p:cBhvr>
                                      <p:tavLst>
                                        <p:tav tm="0">
                                          <p:val>
                                            <p:strVal val="ppt_x"/>
                                          </p:val>
                                        </p:tav>
                                        <p:tav tm="100000">
                                          <p:val>
                                            <p:strVal val="1+ppt_w/2"/>
                                          </p:val>
                                        </p:tav>
                                      </p:tavLst>
                                    </p:anim>
                                    <p:anim calcmode="lin" valueType="num">
                                      <p:cBhvr additive="base">
                                        <p:cTn id="647" dur="3500"/>
                                        <p:tgtEl>
                                          <p:spTgt spid="23"/>
                                        </p:tgtEl>
                                        <p:attrNameLst>
                                          <p:attrName>ppt_y</p:attrName>
                                        </p:attrNameLst>
                                      </p:cBhvr>
                                      <p:tavLst>
                                        <p:tav tm="0">
                                          <p:val>
                                            <p:strVal val="ppt_y"/>
                                          </p:val>
                                        </p:tav>
                                        <p:tav tm="100000">
                                          <p:val>
                                            <p:strVal val="0-ppt_h/2"/>
                                          </p:val>
                                        </p:tav>
                                      </p:tavLst>
                                    </p:anim>
                                    <p:set>
                                      <p:cBhvr>
                                        <p:cTn id="648" dur="1" fill="hold">
                                          <p:stCondLst>
                                            <p:cond delay="3499"/>
                                          </p:stCondLst>
                                        </p:cTn>
                                        <p:tgtEl>
                                          <p:spTgt spid="23"/>
                                        </p:tgtEl>
                                        <p:attrNameLst>
                                          <p:attrName>style.visibility</p:attrName>
                                        </p:attrNameLst>
                                      </p:cBhvr>
                                      <p:to>
                                        <p:strVal val="hidden"/>
                                      </p:to>
                                    </p:set>
                                  </p:childTnLst>
                                </p:cTn>
                              </p:par>
                              <p:par>
                                <p:cTn id="649" presetID="2" presetClass="exit" presetSubtype="3" fill="hold" grpId="1" nodeType="withEffect">
                                  <p:stCondLst>
                                    <p:cond delay="0"/>
                                  </p:stCondLst>
                                  <p:childTnLst>
                                    <p:anim calcmode="lin" valueType="num">
                                      <p:cBhvr additive="base">
                                        <p:cTn id="650" dur="3500"/>
                                        <p:tgtEl>
                                          <p:spTgt spid="24"/>
                                        </p:tgtEl>
                                        <p:attrNameLst>
                                          <p:attrName>ppt_x</p:attrName>
                                        </p:attrNameLst>
                                      </p:cBhvr>
                                      <p:tavLst>
                                        <p:tav tm="0">
                                          <p:val>
                                            <p:strVal val="ppt_x"/>
                                          </p:val>
                                        </p:tav>
                                        <p:tav tm="100000">
                                          <p:val>
                                            <p:strVal val="1+ppt_w/2"/>
                                          </p:val>
                                        </p:tav>
                                      </p:tavLst>
                                    </p:anim>
                                    <p:anim calcmode="lin" valueType="num">
                                      <p:cBhvr additive="base">
                                        <p:cTn id="651" dur="3500"/>
                                        <p:tgtEl>
                                          <p:spTgt spid="24"/>
                                        </p:tgtEl>
                                        <p:attrNameLst>
                                          <p:attrName>ppt_y</p:attrName>
                                        </p:attrNameLst>
                                      </p:cBhvr>
                                      <p:tavLst>
                                        <p:tav tm="0">
                                          <p:val>
                                            <p:strVal val="ppt_y"/>
                                          </p:val>
                                        </p:tav>
                                        <p:tav tm="100000">
                                          <p:val>
                                            <p:strVal val="0-ppt_h/2"/>
                                          </p:val>
                                        </p:tav>
                                      </p:tavLst>
                                    </p:anim>
                                    <p:set>
                                      <p:cBhvr>
                                        <p:cTn id="652" dur="1" fill="hold">
                                          <p:stCondLst>
                                            <p:cond delay="3499"/>
                                          </p:stCondLst>
                                        </p:cTn>
                                        <p:tgtEl>
                                          <p:spTgt spid="24"/>
                                        </p:tgtEl>
                                        <p:attrNameLst>
                                          <p:attrName>style.visibility</p:attrName>
                                        </p:attrNameLst>
                                      </p:cBhvr>
                                      <p:to>
                                        <p:strVal val="hidden"/>
                                      </p:to>
                                    </p:set>
                                  </p:childTnLst>
                                </p:cTn>
                              </p:par>
                              <p:par>
                                <p:cTn id="653" presetID="2" presetClass="exit" presetSubtype="3" fill="hold" grpId="1" nodeType="withEffect">
                                  <p:stCondLst>
                                    <p:cond delay="0"/>
                                  </p:stCondLst>
                                  <p:childTnLst>
                                    <p:anim calcmode="lin" valueType="num">
                                      <p:cBhvr additive="base">
                                        <p:cTn id="654" dur="3500"/>
                                        <p:tgtEl>
                                          <p:spTgt spid="25"/>
                                        </p:tgtEl>
                                        <p:attrNameLst>
                                          <p:attrName>ppt_x</p:attrName>
                                        </p:attrNameLst>
                                      </p:cBhvr>
                                      <p:tavLst>
                                        <p:tav tm="0">
                                          <p:val>
                                            <p:strVal val="ppt_x"/>
                                          </p:val>
                                        </p:tav>
                                        <p:tav tm="100000">
                                          <p:val>
                                            <p:strVal val="1+ppt_w/2"/>
                                          </p:val>
                                        </p:tav>
                                      </p:tavLst>
                                    </p:anim>
                                    <p:anim calcmode="lin" valueType="num">
                                      <p:cBhvr additive="base">
                                        <p:cTn id="655" dur="3500"/>
                                        <p:tgtEl>
                                          <p:spTgt spid="25"/>
                                        </p:tgtEl>
                                        <p:attrNameLst>
                                          <p:attrName>ppt_y</p:attrName>
                                        </p:attrNameLst>
                                      </p:cBhvr>
                                      <p:tavLst>
                                        <p:tav tm="0">
                                          <p:val>
                                            <p:strVal val="ppt_y"/>
                                          </p:val>
                                        </p:tav>
                                        <p:tav tm="100000">
                                          <p:val>
                                            <p:strVal val="0-ppt_h/2"/>
                                          </p:val>
                                        </p:tav>
                                      </p:tavLst>
                                    </p:anim>
                                    <p:set>
                                      <p:cBhvr>
                                        <p:cTn id="656" dur="1" fill="hold">
                                          <p:stCondLst>
                                            <p:cond delay="3499"/>
                                          </p:stCondLst>
                                        </p:cTn>
                                        <p:tgtEl>
                                          <p:spTgt spid="25"/>
                                        </p:tgtEl>
                                        <p:attrNameLst>
                                          <p:attrName>style.visibility</p:attrName>
                                        </p:attrNameLst>
                                      </p:cBhvr>
                                      <p:to>
                                        <p:strVal val="hidden"/>
                                      </p:to>
                                    </p:set>
                                  </p:childTnLst>
                                </p:cTn>
                              </p:par>
                              <p:par>
                                <p:cTn id="657" presetID="2" presetClass="exit" presetSubtype="3" fill="hold" grpId="1" nodeType="withEffect">
                                  <p:stCondLst>
                                    <p:cond delay="0"/>
                                  </p:stCondLst>
                                  <p:childTnLst>
                                    <p:anim calcmode="lin" valueType="num">
                                      <p:cBhvr additive="base">
                                        <p:cTn id="658" dur="3500"/>
                                        <p:tgtEl>
                                          <p:spTgt spid="26"/>
                                        </p:tgtEl>
                                        <p:attrNameLst>
                                          <p:attrName>ppt_x</p:attrName>
                                        </p:attrNameLst>
                                      </p:cBhvr>
                                      <p:tavLst>
                                        <p:tav tm="0">
                                          <p:val>
                                            <p:strVal val="ppt_x"/>
                                          </p:val>
                                        </p:tav>
                                        <p:tav tm="100000">
                                          <p:val>
                                            <p:strVal val="1+ppt_w/2"/>
                                          </p:val>
                                        </p:tav>
                                      </p:tavLst>
                                    </p:anim>
                                    <p:anim calcmode="lin" valueType="num">
                                      <p:cBhvr additive="base">
                                        <p:cTn id="659" dur="3500"/>
                                        <p:tgtEl>
                                          <p:spTgt spid="26"/>
                                        </p:tgtEl>
                                        <p:attrNameLst>
                                          <p:attrName>ppt_y</p:attrName>
                                        </p:attrNameLst>
                                      </p:cBhvr>
                                      <p:tavLst>
                                        <p:tav tm="0">
                                          <p:val>
                                            <p:strVal val="ppt_y"/>
                                          </p:val>
                                        </p:tav>
                                        <p:tav tm="100000">
                                          <p:val>
                                            <p:strVal val="0-ppt_h/2"/>
                                          </p:val>
                                        </p:tav>
                                      </p:tavLst>
                                    </p:anim>
                                    <p:set>
                                      <p:cBhvr>
                                        <p:cTn id="660" dur="1" fill="hold">
                                          <p:stCondLst>
                                            <p:cond delay="3499"/>
                                          </p:stCondLst>
                                        </p:cTn>
                                        <p:tgtEl>
                                          <p:spTgt spid="26"/>
                                        </p:tgtEl>
                                        <p:attrNameLst>
                                          <p:attrName>style.visibility</p:attrName>
                                        </p:attrNameLst>
                                      </p:cBhvr>
                                      <p:to>
                                        <p:strVal val="hidden"/>
                                      </p:to>
                                    </p:set>
                                  </p:childTnLst>
                                </p:cTn>
                              </p:par>
                              <p:par>
                                <p:cTn id="661" presetID="2" presetClass="exit" presetSubtype="3" fill="hold" grpId="1" nodeType="withEffect">
                                  <p:stCondLst>
                                    <p:cond delay="0"/>
                                  </p:stCondLst>
                                  <p:childTnLst>
                                    <p:anim calcmode="lin" valueType="num">
                                      <p:cBhvr additive="base">
                                        <p:cTn id="662" dur="3500"/>
                                        <p:tgtEl>
                                          <p:spTgt spid="27"/>
                                        </p:tgtEl>
                                        <p:attrNameLst>
                                          <p:attrName>ppt_x</p:attrName>
                                        </p:attrNameLst>
                                      </p:cBhvr>
                                      <p:tavLst>
                                        <p:tav tm="0">
                                          <p:val>
                                            <p:strVal val="ppt_x"/>
                                          </p:val>
                                        </p:tav>
                                        <p:tav tm="100000">
                                          <p:val>
                                            <p:strVal val="1+ppt_w/2"/>
                                          </p:val>
                                        </p:tav>
                                      </p:tavLst>
                                    </p:anim>
                                    <p:anim calcmode="lin" valueType="num">
                                      <p:cBhvr additive="base">
                                        <p:cTn id="663" dur="3500"/>
                                        <p:tgtEl>
                                          <p:spTgt spid="27"/>
                                        </p:tgtEl>
                                        <p:attrNameLst>
                                          <p:attrName>ppt_y</p:attrName>
                                        </p:attrNameLst>
                                      </p:cBhvr>
                                      <p:tavLst>
                                        <p:tav tm="0">
                                          <p:val>
                                            <p:strVal val="ppt_y"/>
                                          </p:val>
                                        </p:tav>
                                        <p:tav tm="100000">
                                          <p:val>
                                            <p:strVal val="0-ppt_h/2"/>
                                          </p:val>
                                        </p:tav>
                                      </p:tavLst>
                                    </p:anim>
                                    <p:set>
                                      <p:cBhvr>
                                        <p:cTn id="664" dur="1" fill="hold">
                                          <p:stCondLst>
                                            <p:cond delay="3499"/>
                                          </p:stCondLst>
                                        </p:cTn>
                                        <p:tgtEl>
                                          <p:spTgt spid="27"/>
                                        </p:tgtEl>
                                        <p:attrNameLst>
                                          <p:attrName>style.visibility</p:attrName>
                                        </p:attrNameLst>
                                      </p:cBhvr>
                                      <p:to>
                                        <p:strVal val="hidden"/>
                                      </p:to>
                                    </p:set>
                                  </p:childTnLst>
                                </p:cTn>
                              </p:par>
                              <p:par>
                                <p:cTn id="665" presetID="2" presetClass="exit" presetSubtype="9" fill="hold" grpId="1" nodeType="withEffect">
                                  <p:stCondLst>
                                    <p:cond delay="0"/>
                                  </p:stCondLst>
                                  <p:childTnLst>
                                    <p:anim calcmode="lin" valueType="num">
                                      <p:cBhvr additive="base">
                                        <p:cTn id="666" dur="3500"/>
                                        <p:tgtEl>
                                          <p:spTgt spid="2"/>
                                        </p:tgtEl>
                                        <p:attrNameLst>
                                          <p:attrName>ppt_x</p:attrName>
                                        </p:attrNameLst>
                                      </p:cBhvr>
                                      <p:tavLst>
                                        <p:tav tm="0">
                                          <p:val>
                                            <p:strVal val="ppt_x"/>
                                          </p:val>
                                        </p:tav>
                                        <p:tav tm="100000">
                                          <p:val>
                                            <p:strVal val="0-ppt_w/2"/>
                                          </p:val>
                                        </p:tav>
                                      </p:tavLst>
                                    </p:anim>
                                    <p:anim calcmode="lin" valueType="num">
                                      <p:cBhvr additive="base">
                                        <p:cTn id="667" dur="3500"/>
                                        <p:tgtEl>
                                          <p:spTgt spid="2"/>
                                        </p:tgtEl>
                                        <p:attrNameLst>
                                          <p:attrName>ppt_y</p:attrName>
                                        </p:attrNameLst>
                                      </p:cBhvr>
                                      <p:tavLst>
                                        <p:tav tm="0">
                                          <p:val>
                                            <p:strVal val="ppt_y"/>
                                          </p:val>
                                        </p:tav>
                                        <p:tav tm="100000">
                                          <p:val>
                                            <p:strVal val="0-ppt_h/2"/>
                                          </p:val>
                                        </p:tav>
                                      </p:tavLst>
                                    </p:anim>
                                    <p:set>
                                      <p:cBhvr>
                                        <p:cTn id="668" dur="1" fill="hold">
                                          <p:stCondLst>
                                            <p:cond delay="3499"/>
                                          </p:stCondLst>
                                        </p:cTn>
                                        <p:tgtEl>
                                          <p:spTgt spid="2"/>
                                        </p:tgtEl>
                                        <p:attrNameLst>
                                          <p:attrName>style.visibility</p:attrName>
                                        </p:attrNameLst>
                                      </p:cBhvr>
                                      <p:to>
                                        <p:strVal val="hidden"/>
                                      </p:to>
                                    </p:set>
                                  </p:childTnLst>
                                </p:cTn>
                              </p:par>
                              <p:par>
                                <p:cTn id="669" presetID="2" presetClass="exit" presetSubtype="9" fill="hold" grpId="1" nodeType="withEffect">
                                  <p:stCondLst>
                                    <p:cond delay="0"/>
                                  </p:stCondLst>
                                  <p:childTnLst>
                                    <p:anim calcmode="lin" valueType="num">
                                      <p:cBhvr additive="base">
                                        <p:cTn id="670" dur="3500"/>
                                        <p:tgtEl>
                                          <p:spTgt spid="16"/>
                                        </p:tgtEl>
                                        <p:attrNameLst>
                                          <p:attrName>ppt_x</p:attrName>
                                        </p:attrNameLst>
                                      </p:cBhvr>
                                      <p:tavLst>
                                        <p:tav tm="0">
                                          <p:val>
                                            <p:strVal val="ppt_x"/>
                                          </p:val>
                                        </p:tav>
                                        <p:tav tm="100000">
                                          <p:val>
                                            <p:strVal val="0-ppt_w/2"/>
                                          </p:val>
                                        </p:tav>
                                      </p:tavLst>
                                    </p:anim>
                                    <p:anim calcmode="lin" valueType="num">
                                      <p:cBhvr additive="base">
                                        <p:cTn id="671" dur="3500"/>
                                        <p:tgtEl>
                                          <p:spTgt spid="16"/>
                                        </p:tgtEl>
                                        <p:attrNameLst>
                                          <p:attrName>ppt_y</p:attrName>
                                        </p:attrNameLst>
                                      </p:cBhvr>
                                      <p:tavLst>
                                        <p:tav tm="0">
                                          <p:val>
                                            <p:strVal val="ppt_y"/>
                                          </p:val>
                                        </p:tav>
                                        <p:tav tm="100000">
                                          <p:val>
                                            <p:strVal val="0-ppt_h/2"/>
                                          </p:val>
                                        </p:tav>
                                      </p:tavLst>
                                    </p:anim>
                                    <p:set>
                                      <p:cBhvr>
                                        <p:cTn id="672" dur="1" fill="hold">
                                          <p:stCondLst>
                                            <p:cond delay="3499"/>
                                          </p:stCondLst>
                                        </p:cTn>
                                        <p:tgtEl>
                                          <p:spTgt spid="16"/>
                                        </p:tgtEl>
                                        <p:attrNameLst>
                                          <p:attrName>style.visibility</p:attrName>
                                        </p:attrNameLst>
                                      </p:cBhvr>
                                      <p:to>
                                        <p:strVal val="hidden"/>
                                      </p:to>
                                    </p:set>
                                  </p:childTnLst>
                                </p:cTn>
                              </p:par>
                              <p:par>
                                <p:cTn id="673" presetID="2" presetClass="exit" presetSubtype="9" fill="hold" grpId="1" nodeType="withEffect">
                                  <p:stCondLst>
                                    <p:cond delay="0"/>
                                  </p:stCondLst>
                                  <p:childTnLst>
                                    <p:anim calcmode="lin" valueType="num">
                                      <p:cBhvr additive="base">
                                        <p:cTn id="674" dur="3500"/>
                                        <p:tgtEl>
                                          <p:spTgt spid="12"/>
                                        </p:tgtEl>
                                        <p:attrNameLst>
                                          <p:attrName>ppt_x</p:attrName>
                                        </p:attrNameLst>
                                      </p:cBhvr>
                                      <p:tavLst>
                                        <p:tav tm="0">
                                          <p:val>
                                            <p:strVal val="ppt_x"/>
                                          </p:val>
                                        </p:tav>
                                        <p:tav tm="100000">
                                          <p:val>
                                            <p:strVal val="0-ppt_w/2"/>
                                          </p:val>
                                        </p:tav>
                                      </p:tavLst>
                                    </p:anim>
                                    <p:anim calcmode="lin" valueType="num">
                                      <p:cBhvr additive="base">
                                        <p:cTn id="675" dur="3500"/>
                                        <p:tgtEl>
                                          <p:spTgt spid="12"/>
                                        </p:tgtEl>
                                        <p:attrNameLst>
                                          <p:attrName>ppt_y</p:attrName>
                                        </p:attrNameLst>
                                      </p:cBhvr>
                                      <p:tavLst>
                                        <p:tav tm="0">
                                          <p:val>
                                            <p:strVal val="ppt_y"/>
                                          </p:val>
                                        </p:tav>
                                        <p:tav tm="100000">
                                          <p:val>
                                            <p:strVal val="0-ppt_h/2"/>
                                          </p:val>
                                        </p:tav>
                                      </p:tavLst>
                                    </p:anim>
                                    <p:set>
                                      <p:cBhvr>
                                        <p:cTn id="676" dur="1" fill="hold">
                                          <p:stCondLst>
                                            <p:cond delay="3499"/>
                                          </p:stCondLst>
                                        </p:cTn>
                                        <p:tgtEl>
                                          <p:spTgt spid="12"/>
                                        </p:tgtEl>
                                        <p:attrNameLst>
                                          <p:attrName>style.visibility</p:attrName>
                                        </p:attrNameLst>
                                      </p:cBhvr>
                                      <p:to>
                                        <p:strVal val="hidden"/>
                                      </p:to>
                                    </p:set>
                                  </p:childTnLst>
                                </p:cTn>
                              </p:par>
                              <p:par>
                                <p:cTn id="677" presetID="2" presetClass="exit" presetSubtype="9" fill="hold" grpId="1" nodeType="withEffect">
                                  <p:stCondLst>
                                    <p:cond delay="0"/>
                                  </p:stCondLst>
                                  <p:childTnLst>
                                    <p:anim calcmode="lin" valueType="num">
                                      <p:cBhvr additive="base">
                                        <p:cTn id="678" dur="3500"/>
                                        <p:tgtEl>
                                          <p:spTgt spid="13"/>
                                        </p:tgtEl>
                                        <p:attrNameLst>
                                          <p:attrName>ppt_x</p:attrName>
                                        </p:attrNameLst>
                                      </p:cBhvr>
                                      <p:tavLst>
                                        <p:tav tm="0">
                                          <p:val>
                                            <p:strVal val="ppt_x"/>
                                          </p:val>
                                        </p:tav>
                                        <p:tav tm="100000">
                                          <p:val>
                                            <p:strVal val="0-ppt_w/2"/>
                                          </p:val>
                                        </p:tav>
                                      </p:tavLst>
                                    </p:anim>
                                    <p:anim calcmode="lin" valueType="num">
                                      <p:cBhvr additive="base">
                                        <p:cTn id="679" dur="3500"/>
                                        <p:tgtEl>
                                          <p:spTgt spid="13"/>
                                        </p:tgtEl>
                                        <p:attrNameLst>
                                          <p:attrName>ppt_y</p:attrName>
                                        </p:attrNameLst>
                                      </p:cBhvr>
                                      <p:tavLst>
                                        <p:tav tm="0">
                                          <p:val>
                                            <p:strVal val="ppt_y"/>
                                          </p:val>
                                        </p:tav>
                                        <p:tav tm="100000">
                                          <p:val>
                                            <p:strVal val="0-ppt_h/2"/>
                                          </p:val>
                                        </p:tav>
                                      </p:tavLst>
                                    </p:anim>
                                    <p:set>
                                      <p:cBhvr>
                                        <p:cTn id="680" dur="1" fill="hold">
                                          <p:stCondLst>
                                            <p:cond delay="3499"/>
                                          </p:stCondLst>
                                        </p:cTn>
                                        <p:tgtEl>
                                          <p:spTgt spid="13"/>
                                        </p:tgtEl>
                                        <p:attrNameLst>
                                          <p:attrName>style.visibility</p:attrName>
                                        </p:attrNameLst>
                                      </p:cBhvr>
                                      <p:to>
                                        <p:strVal val="hidden"/>
                                      </p:to>
                                    </p:set>
                                  </p:childTnLst>
                                </p:cTn>
                              </p:par>
                              <p:par>
                                <p:cTn id="681" presetID="2" presetClass="exit" presetSubtype="9" fill="hold" grpId="1" nodeType="withEffect">
                                  <p:stCondLst>
                                    <p:cond delay="0"/>
                                  </p:stCondLst>
                                  <p:childTnLst>
                                    <p:anim calcmode="lin" valueType="num">
                                      <p:cBhvr additive="base">
                                        <p:cTn id="682" dur="3500"/>
                                        <p:tgtEl>
                                          <p:spTgt spid="14"/>
                                        </p:tgtEl>
                                        <p:attrNameLst>
                                          <p:attrName>ppt_x</p:attrName>
                                        </p:attrNameLst>
                                      </p:cBhvr>
                                      <p:tavLst>
                                        <p:tav tm="0">
                                          <p:val>
                                            <p:strVal val="ppt_x"/>
                                          </p:val>
                                        </p:tav>
                                        <p:tav tm="100000">
                                          <p:val>
                                            <p:strVal val="0-ppt_w/2"/>
                                          </p:val>
                                        </p:tav>
                                      </p:tavLst>
                                    </p:anim>
                                    <p:anim calcmode="lin" valueType="num">
                                      <p:cBhvr additive="base">
                                        <p:cTn id="683" dur="3500"/>
                                        <p:tgtEl>
                                          <p:spTgt spid="14"/>
                                        </p:tgtEl>
                                        <p:attrNameLst>
                                          <p:attrName>ppt_y</p:attrName>
                                        </p:attrNameLst>
                                      </p:cBhvr>
                                      <p:tavLst>
                                        <p:tav tm="0">
                                          <p:val>
                                            <p:strVal val="ppt_y"/>
                                          </p:val>
                                        </p:tav>
                                        <p:tav tm="100000">
                                          <p:val>
                                            <p:strVal val="0-ppt_h/2"/>
                                          </p:val>
                                        </p:tav>
                                      </p:tavLst>
                                    </p:anim>
                                    <p:set>
                                      <p:cBhvr>
                                        <p:cTn id="684" dur="1" fill="hold">
                                          <p:stCondLst>
                                            <p:cond delay="3499"/>
                                          </p:stCondLst>
                                        </p:cTn>
                                        <p:tgtEl>
                                          <p:spTgt spid="14"/>
                                        </p:tgtEl>
                                        <p:attrNameLst>
                                          <p:attrName>style.visibility</p:attrName>
                                        </p:attrNameLst>
                                      </p:cBhvr>
                                      <p:to>
                                        <p:strVal val="hidden"/>
                                      </p:to>
                                    </p:set>
                                  </p:childTnLst>
                                </p:cTn>
                              </p:par>
                              <p:par>
                                <p:cTn id="685" presetID="2" presetClass="exit" presetSubtype="9" fill="hold" grpId="1" nodeType="withEffect">
                                  <p:stCondLst>
                                    <p:cond delay="0"/>
                                  </p:stCondLst>
                                  <p:childTnLst>
                                    <p:anim calcmode="lin" valueType="num">
                                      <p:cBhvr additive="base">
                                        <p:cTn id="686" dur="3500"/>
                                        <p:tgtEl>
                                          <p:spTgt spid="15"/>
                                        </p:tgtEl>
                                        <p:attrNameLst>
                                          <p:attrName>ppt_x</p:attrName>
                                        </p:attrNameLst>
                                      </p:cBhvr>
                                      <p:tavLst>
                                        <p:tav tm="0">
                                          <p:val>
                                            <p:strVal val="ppt_x"/>
                                          </p:val>
                                        </p:tav>
                                        <p:tav tm="100000">
                                          <p:val>
                                            <p:strVal val="0-ppt_w/2"/>
                                          </p:val>
                                        </p:tav>
                                      </p:tavLst>
                                    </p:anim>
                                    <p:anim calcmode="lin" valueType="num">
                                      <p:cBhvr additive="base">
                                        <p:cTn id="687" dur="3500"/>
                                        <p:tgtEl>
                                          <p:spTgt spid="15"/>
                                        </p:tgtEl>
                                        <p:attrNameLst>
                                          <p:attrName>ppt_y</p:attrName>
                                        </p:attrNameLst>
                                      </p:cBhvr>
                                      <p:tavLst>
                                        <p:tav tm="0">
                                          <p:val>
                                            <p:strVal val="ppt_y"/>
                                          </p:val>
                                        </p:tav>
                                        <p:tav tm="100000">
                                          <p:val>
                                            <p:strVal val="0-ppt_h/2"/>
                                          </p:val>
                                        </p:tav>
                                      </p:tavLst>
                                    </p:anim>
                                    <p:set>
                                      <p:cBhvr>
                                        <p:cTn id="688" dur="1" fill="hold">
                                          <p:stCondLst>
                                            <p:cond delay="3499"/>
                                          </p:stCondLst>
                                        </p:cTn>
                                        <p:tgtEl>
                                          <p:spTgt spid="15"/>
                                        </p:tgtEl>
                                        <p:attrNameLst>
                                          <p:attrName>style.visibility</p:attrName>
                                        </p:attrNameLst>
                                      </p:cBhvr>
                                      <p:to>
                                        <p:strVal val="hidden"/>
                                      </p:to>
                                    </p:set>
                                  </p:childTnLst>
                                </p:cTn>
                              </p:par>
                              <p:par>
                                <p:cTn id="689" presetID="2" presetClass="exit" presetSubtype="9" fill="hold" grpId="1" nodeType="withEffect">
                                  <p:stCondLst>
                                    <p:cond delay="0"/>
                                  </p:stCondLst>
                                  <p:childTnLst>
                                    <p:anim calcmode="lin" valueType="num">
                                      <p:cBhvr additive="base">
                                        <p:cTn id="690" dur="3500"/>
                                        <p:tgtEl>
                                          <p:spTgt spid="3"/>
                                        </p:tgtEl>
                                        <p:attrNameLst>
                                          <p:attrName>ppt_x</p:attrName>
                                        </p:attrNameLst>
                                      </p:cBhvr>
                                      <p:tavLst>
                                        <p:tav tm="0">
                                          <p:val>
                                            <p:strVal val="ppt_x"/>
                                          </p:val>
                                        </p:tav>
                                        <p:tav tm="100000">
                                          <p:val>
                                            <p:strVal val="0-ppt_w/2"/>
                                          </p:val>
                                        </p:tav>
                                      </p:tavLst>
                                    </p:anim>
                                    <p:anim calcmode="lin" valueType="num">
                                      <p:cBhvr additive="base">
                                        <p:cTn id="691" dur="3500"/>
                                        <p:tgtEl>
                                          <p:spTgt spid="3"/>
                                        </p:tgtEl>
                                        <p:attrNameLst>
                                          <p:attrName>ppt_y</p:attrName>
                                        </p:attrNameLst>
                                      </p:cBhvr>
                                      <p:tavLst>
                                        <p:tav tm="0">
                                          <p:val>
                                            <p:strVal val="ppt_y"/>
                                          </p:val>
                                        </p:tav>
                                        <p:tav tm="100000">
                                          <p:val>
                                            <p:strVal val="0-ppt_h/2"/>
                                          </p:val>
                                        </p:tav>
                                      </p:tavLst>
                                    </p:anim>
                                    <p:set>
                                      <p:cBhvr>
                                        <p:cTn id="692" dur="1" fill="hold">
                                          <p:stCondLst>
                                            <p:cond delay="3499"/>
                                          </p:stCondLst>
                                        </p:cTn>
                                        <p:tgtEl>
                                          <p:spTgt spid="3"/>
                                        </p:tgtEl>
                                        <p:attrNameLst>
                                          <p:attrName>style.visibility</p:attrName>
                                        </p:attrNameLst>
                                      </p:cBhvr>
                                      <p:to>
                                        <p:strVal val="hidden"/>
                                      </p:to>
                                    </p:set>
                                  </p:childTnLst>
                                </p:cTn>
                              </p:par>
                              <p:par>
                                <p:cTn id="693" presetID="2" presetClass="exit" presetSubtype="9" fill="hold" grpId="1" nodeType="withEffect">
                                  <p:stCondLst>
                                    <p:cond delay="0"/>
                                  </p:stCondLst>
                                  <p:childTnLst>
                                    <p:anim calcmode="lin" valueType="num">
                                      <p:cBhvr additive="base">
                                        <p:cTn id="694" dur="3500"/>
                                        <p:tgtEl>
                                          <p:spTgt spid="4"/>
                                        </p:tgtEl>
                                        <p:attrNameLst>
                                          <p:attrName>ppt_x</p:attrName>
                                        </p:attrNameLst>
                                      </p:cBhvr>
                                      <p:tavLst>
                                        <p:tav tm="0">
                                          <p:val>
                                            <p:strVal val="ppt_x"/>
                                          </p:val>
                                        </p:tav>
                                        <p:tav tm="100000">
                                          <p:val>
                                            <p:strVal val="0-ppt_w/2"/>
                                          </p:val>
                                        </p:tav>
                                      </p:tavLst>
                                    </p:anim>
                                    <p:anim calcmode="lin" valueType="num">
                                      <p:cBhvr additive="base">
                                        <p:cTn id="695" dur="3500"/>
                                        <p:tgtEl>
                                          <p:spTgt spid="4"/>
                                        </p:tgtEl>
                                        <p:attrNameLst>
                                          <p:attrName>ppt_y</p:attrName>
                                        </p:attrNameLst>
                                      </p:cBhvr>
                                      <p:tavLst>
                                        <p:tav tm="0">
                                          <p:val>
                                            <p:strVal val="ppt_y"/>
                                          </p:val>
                                        </p:tav>
                                        <p:tav tm="100000">
                                          <p:val>
                                            <p:strVal val="0-ppt_h/2"/>
                                          </p:val>
                                        </p:tav>
                                      </p:tavLst>
                                    </p:anim>
                                    <p:set>
                                      <p:cBhvr>
                                        <p:cTn id="696" dur="1" fill="hold">
                                          <p:stCondLst>
                                            <p:cond delay="3499"/>
                                          </p:stCondLst>
                                        </p:cTn>
                                        <p:tgtEl>
                                          <p:spTgt spid="4"/>
                                        </p:tgtEl>
                                        <p:attrNameLst>
                                          <p:attrName>style.visibility</p:attrName>
                                        </p:attrNameLst>
                                      </p:cBhvr>
                                      <p:to>
                                        <p:strVal val="hidden"/>
                                      </p:to>
                                    </p:set>
                                  </p:childTnLst>
                                </p:cTn>
                              </p:par>
                              <p:par>
                                <p:cTn id="697" presetID="2" presetClass="exit" presetSubtype="9" fill="hold" grpId="1" nodeType="withEffect">
                                  <p:stCondLst>
                                    <p:cond delay="0"/>
                                  </p:stCondLst>
                                  <p:childTnLst>
                                    <p:anim calcmode="lin" valueType="num">
                                      <p:cBhvr additive="base">
                                        <p:cTn id="698" dur="3500"/>
                                        <p:tgtEl>
                                          <p:spTgt spid="5"/>
                                        </p:tgtEl>
                                        <p:attrNameLst>
                                          <p:attrName>ppt_x</p:attrName>
                                        </p:attrNameLst>
                                      </p:cBhvr>
                                      <p:tavLst>
                                        <p:tav tm="0">
                                          <p:val>
                                            <p:strVal val="ppt_x"/>
                                          </p:val>
                                        </p:tav>
                                        <p:tav tm="100000">
                                          <p:val>
                                            <p:strVal val="0-ppt_w/2"/>
                                          </p:val>
                                        </p:tav>
                                      </p:tavLst>
                                    </p:anim>
                                    <p:anim calcmode="lin" valueType="num">
                                      <p:cBhvr additive="base">
                                        <p:cTn id="699" dur="3500"/>
                                        <p:tgtEl>
                                          <p:spTgt spid="5"/>
                                        </p:tgtEl>
                                        <p:attrNameLst>
                                          <p:attrName>ppt_y</p:attrName>
                                        </p:attrNameLst>
                                      </p:cBhvr>
                                      <p:tavLst>
                                        <p:tav tm="0">
                                          <p:val>
                                            <p:strVal val="ppt_y"/>
                                          </p:val>
                                        </p:tav>
                                        <p:tav tm="100000">
                                          <p:val>
                                            <p:strVal val="0-ppt_h/2"/>
                                          </p:val>
                                        </p:tav>
                                      </p:tavLst>
                                    </p:anim>
                                    <p:set>
                                      <p:cBhvr>
                                        <p:cTn id="700" dur="1" fill="hold">
                                          <p:stCondLst>
                                            <p:cond delay="3499"/>
                                          </p:stCondLst>
                                        </p:cTn>
                                        <p:tgtEl>
                                          <p:spTgt spid="5"/>
                                        </p:tgtEl>
                                        <p:attrNameLst>
                                          <p:attrName>style.visibility</p:attrName>
                                        </p:attrNameLst>
                                      </p:cBhvr>
                                      <p:to>
                                        <p:strVal val="hidden"/>
                                      </p:to>
                                    </p:set>
                                  </p:childTnLst>
                                </p:cTn>
                              </p:par>
                              <p:par>
                                <p:cTn id="701" presetID="2" presetClass="exit" presetSubtype="9" fill="hold" grpId="1" nodeType="withEffect">
                                  <p:stCondLst>
                                    <p:cond delay="0"/>
                                  </p:stCondLst>
                                  <p:childTnLst>
                                    <p:anim calcmode="lin" valueType="num">
                                      <p:cBhvr additive="base">
                                        <p:cTn id="702" dur="3500"/>
                                        <p:tgtEl>
                                          <p:spTgt spid="6"/>
                                        </p:tgtEl>
                                        <p:attrNameLst>
                                          <p:attrName>ppt_x</p:attrName>
                                        </p:attrNameLst>
                                      </p:cBhvr>
                                      <p:tavLst>
                                        <p:tav tm="0">
                                          <p:val>
                                            <p:strVal val="ppt_x"/>
                                          </p:val>
                                        </p:tav>
                                        <p:tav tm="100000">
                                          <p:val>
                                            <p:strVal val="0-ppt_w/2"/>
                                          </p:val>
                                        </p:tav>
                                      </p:tavLst>
                                    </p:anim>
                                    <p:anim calcmode="lin" valueType="num">
                                      <p:cBhvr additive="base">
                                        <p:cTn id="703" dur="3500"/>
                                        <p:tgtEl>
                                          <p:spTgt spid="6"/>
                                        </p:tgtEl>
                                        <p:attrNameLst>
                                          <p:attrName>ppt_y</p:attrName>
                                        </p:attrNameLst>
                                      </p:cBhvr>
                                      <p:tavLst>
                                        <p:tav tm="0">
                                          <p:val>
                                            <p:strVal val="ppt_y"/>
                                          </p:val>
                                        </p:tav>
                                        <p:tav tm="100000">
                                          <p:val>
                                            <p:strVal val="0-ppt_h/2"/>
                                          </p:val>
                                        </p:tav>
                                      </p:tavLst>
                                    </p:anim>
                                    <p:set>
                                      <p:cBhvr>
                                        <p:cTn id="704" dur="1" fill="hold">
                                          <p:stCondLst>
                                            <p:cond delay="3499"/>
                                          </p:stCondLst>
                                        </p:cTn>
                                        <p:tgtEl>
                                          <p:spTgt spid="6"/>
                                        </p:tgtEl>
                                        <p:attrNameLst>
                                          <p:attrName>style.visibility</p:attrName>
                                        </p:attrNameLst>
                                      </p:cBhvr>
                                      <p:to>
                                        <p:strVal val="hidden"/>
                                      </p:to>
                                    </p:set>
                                  </p:childTnLst>
                                </p:cTn>
                              </p:par>
                              <p:par>
                                <p:cTn id="705" presetID="2" presetClass="exit" presetSubtype="9" fill="hold" grpId="1" nodeType="withEffect">
                                  <p:stCondLst>
                                    <p:cond delay="0"/>
                                  </p:stCondLst>
                                  <p:childTnLst>
                                    <p:anim calcmode="lin" valueType="num">
                                      <p:cBhvr additive="base">
                                        <p:cTn id="706" dur="3500"/>
                                        <p:tgtEl>
                                          <p:spTgt spid="7"/>
                                        </p:tgtEl>
                                        <p:attrNameLst>
                                          <p:attrName>ppt_x</p:attrName>
                                        </p:attrNameLst>
                                      </p:cBhvr>
                                      <p:tavLst>
                                        <p:tav tm="0">
                                          <p:val>
                                            <p:strVal val="ppt_x"/>
                                          </p:val>
                                        </p:tav>
                                        <p:tav tm="100000">
                                          <p:val>
                                            <p:strVal val="0-ppt_w/2"/>
                                          </p:val>
                                        </p:tav>
                                      </p:tavLst>
                                    </p:anim>
                                    <p:anim calcmode="lin" valueType="num">
                                      <p:cBhvr additive="base">
                                        <p:cTn id="707" dur="3500"/>
                                        <p:tgtEl>
                                          <p:spTgt spid="7"/>
                                        </p:tgtEl>
                                        <p:attrNameLst>
                                          <p:attrName>ppt_y</p:attrName>
                                        </p:attrNameLst>
                                      </p:cBhvr>
                                      <p:tavLst>
                                        <p:tav tm="0">
                                          <p:val>
                                            <p:strVal val="ppt_y"/>
                                          </p:val>
                                        </p:tav>
                                        <p:tav tm="100000">
                                          <p:val>
                                            <p:strVal val="0-ppt_h/2"/>
                                          </p:val>
                                        </p:tav>
                                      </p:tavLst>
                                    </p:anim>
                                    <p:set>
                                      <p:cBhvr>
                                        <p:cTn id="708" dur="1" fill="hold">
                                          <p:stCondLst>
                                            <p:cond delay="3499"/>
                                          </p:stCondLst>
                                        </p:cTn>
                                        <p:tgtEl>
                                          <p:spTgt spid="7"/>
                                        </p:tgtEl>
                                        <p:attrNameLst>
                                          <p:attrName>style.visibility</p:attrName>
                                        </p:attrNameLst>
                                      </p:cBhvr>
                                      <p:to>
                                        <p:strVal val="hidden"/>
                                      </p:to>
                                    </p:set>
                                  </p:childTnLst>
                                </p:cTn>
                              </p:par>
                              <p:par>
                                <p:cTn id="709" presetID="2" presetClass="exit" presetSubtype="9" fill="hold" grpId="1" nodeType="withEffect">
                                  <p:stCondLst>
                                    <p:cond delay="0"/>
                                  </p:stCondLst>
                                  <p:childTnLst>
                                    <p:anim calcmode="lin" valueType="num">
                                      <p:cBhvr additive="base">
                                        <p:cTn id="710" dur="3500"/>
                                        <p:tgtEl>
                                          <p:spTgt spid="8"/>
                                        </p:tgtEl>
                                        <p:attrNameLst>
                                          <p:attrName>ppt_x</p:attrName>
                                        </p:attrNameLst>
                                      </p:cBhvr>
                                      <p:tavLst>
                                        <p:tav tm="0">
                                          <p:val>
                                            <p:strVal val="ppt_x"/>
                                          </p:val>
                                        </p:tav>
                                        <p:tav tm="100000">
                                          <p:val>
                                            <p:strVal val="0-ppt_w/2"/>
                                          </p:val>
                                        </p:tav>
                                      </p:tavLst>
                                    </p:anim>
                                    <p:anim calcmode="lin" valueType="num">
                                      <p:cBhvr additive="base">
                                        <p:cTn id="711" dur="3500"/>
                                        <p:tgtEl>
                                          <p:spTgt spid="8"/>
                                        </p:tgtEl>
                                        <p:attrNameLst>
                                          <p:attrName>ppt_y</p:attrName>
                                        </p:attrNameLst>
                                      </p:cBhvr>
                                      <p:tavLst>
                                        <p:tav tm="0">
                                          <p:val>
                                            <p:strVal val="ppt_y"/>
                                          </p:val>
                                        </p:tav>
                                        <p:tav tm="100000">
                                          <p:val>
                                            <p:strVal val="0-ppt_h/2"/>
                                          </p:val>
                                        </p:tav>
                                      </p:tavLst>
                                    </p:anim>
                                    <p:set>
                                      <p:cBhvr>
                                        <p:cTn id="712" dur="1" fill="hold">
                                          <p:stCondLst>
                                            <p:cond delay="3499"/>
                                          </p:stCondLst>
                                        </p:cTn>
                                        <p:tgtEl>
                                          <p:spTgt spid="8"/>
                                        </p:tgtEl>
                                        <p:attrNameLst>
                                          <p:attrName>style.visibility</p:attrName>
                                        </p:attrNameLst>
                                      </p:cBhvr>
                                      <p:to>
                                        <p:strVal val="hidden"/>
                                      </p:to>
                                    </p:set>
                                  </p:childTnLst>
                                </p:cTn>
                              </p:par>
                              <p:par>
                                <p:cTn id="713" presetID="2" presetClass="exit" presetSubtype="9" fill="hold" grpId="1" nodeType="withEffect">
                                  <p:stCondLst>
                                    <p:cond delay="0"/>
                                  </p:stCondLst>
                                  <p:childTnLst>
                                    <p:anim calcmode="lin" valueType="num">
                                      <p:cBhvr additive="base">
                                        <p:cTn id="714" dur="3500"/>
                                        <p:tgtEl>
                                          <p:spTgt spid="9"/>
                                        </p:tgtEl>
                                        <p:attrNameLst>
                                          <p:attrName>ppt_x</p:attrName>
                                        </p:attrNameLst>
                                      </p:cBhvr>
                                      <p:tavLst>
                                        <p:tav tm="0">
                                          <p:val>
                                            <p:strVal val="ppt_x"/>
                                          </p:val>
                                        </p:tav>
                                        <p:tav tm="100000">
                                          <p:val>
                                            <p:strVal val="0-ppt_w/2"/>
                                          </p:val>
                                        </p:tav>
                                      </p:tavLst>
                                    </p:anim>
                                    <p:anim calcmode="lin" valueType="num">
                                      <p:cBhvr additive="base">
                                        <p:cTn id="715" dur="3500"/>
                                        <p:tgtEl>
                                          <p:spTgt spid="9"/>
                                        </p:tgtEl>
                                        <p:attrNameLst>
                                          <p:attrName>ppt_y</p:attrName>
                                        </p:attrNameLst>
                                      </p:cBhvr>
                                      <p:tavLst>
                                        <p:tav tm="0">
                                          <p:val>
                                            <p:strVal val="ppt_y"/>
                                          </p:val>
                                        </p:tav>
                                        <p:tav tm="100000">
                                          <p:val>
                                            <p:strVal val="0-ppt_h/2"/>
                                          </p:val>
                                        </p:tav>
                                      </p:tavLst>
                                    </p:anim>
                                    <p:set>
                                      <p:cBhvr>
                                        <p:cTn id="716" dur="1" fill="hold">
                                          <p:stCondLst>
                                            <p:cond delay="3499"/>
                                          </p:stCondLst>
                                        </p:cTn>
                                        <p:tgtEl>
                                          <p:spTgt spid="9"/>
                                        </p:tgtEl>
                                        <p:attrNameLst>
                                          <p:attrName>style.visibility</p:attrName>
                                        </p:attrNameLst>
                                      </p:cBhvr>
                                      <p:to>
                                        <p:strVal val="hidden"/>
                                      </p:to>
                                    </p:set>
                                  </p:childTnLst>
                                </p:cTn>
                              </p:par>
                              <p:par>
                                <p:cTn id="717" presetID="2" presetClass="exit" presetSubtype="9" fill="hold" grpId="1" nodeType="withEffect">
                                  <p:stCondLst>
                                    <p:cond delay="0"/>
                                  </p:stCondLst>
                                  <p:childTnLst>
                                    <p:anim calcmode="lin" valueType="num">
                                      <p:cBhvr additive="base">
                                        <p:cTn id="718" dur="3500"/>
                                        <p:tgtEl>
                                          <p:spTgt spid="10"/>
                                        </p:tgtEl>
                                        <p:attrNameLst>
                                          <p:attrName>ppt_x</p:attrName>
                                        </p:attrNameLst>
                                      </p:cBhvr>
                                      <p:tavLst>
                                        <p:tav tm="0">
                                          <p:val>
                                            <p:strVal val="ppt_x"/>
                                          </p:val>
                                        </p:tav>
                                        <p:tav tm="100000">
                                          <p:val>
                                            <p:strVal val="0-ppt_w/2"/>
                                          </p:val>
                                        </p:tav>
                                      </p:tavLst>
                                    </p:anim>
                                    <p:anim calcmode="lin" valueType="num">
                                      <p:cBhvr additive="base">
                                        <p:cTn id="719" dur="3500"/>
                                        <p:tgtEl>
                                          <p:spTgt spid="10"/>
                                        </p:tgtEl>
                                        <p:attrNameLst>
                                          <p:attrName>ppt_y</p:attrName>
                                        </p:attrNameLst>
                                      </p:cBhvr>
                                      <p:tavLst>
                                        <p:tav tm="0">
                                          <p:val>
                                            <p:strVal val="ppt_y"/>
                                          </p:val>
                                        </p:tav>
                                        <p:tav tm="100000">
                                          <p:val>
                                            <p:strVal val="0-ppt_h/2"/>
                                          </p:val>
                                        </p:tav>
                                      </p:tavLst>
                                    </p:anim>
                                    <p:set>
                                      <p:cBhvr>
                                        <p:cTn id="720" dur="1" fill="hold">
                                          <p:stCondLst>
                                            <p:cond delay="3499"/>
                                          </p:stCondLst>
                                        </p:cTn>
                                        <p:tgtEl>
                                          <p:spTgt spid="10"/>
                                        </p:tgtEl>
                                        <p:attrNameLst>
                                          <p:attrName>style.visibility</p:attrName>
                                        </p:attrNameLst>
                                      </p:cBhvr>
                                      <p:to>
                                        <p:strVal val="hidden"/>
                                      </p:to>
                                    </p:set>
                                  </p:childTnLst>
                                </p:cTn>
                              </p:par>
                              <p:par>
                                <p:cTn id="721" presetID="2" presetClass="exit" presetSubtype="9" fill="hold" grpId="1" nodeType="withEffect">
                                  <p:stCondLst>
                                    <p:cond delay="0"/>
                                  </p:stCondLst>
                                  <p:childTnLst>
                                    <p:anim calcmode="lin" valueType="num">
                                      <p:cBhvr additive="base">
                                        <p:cTn id="722" dur="3500"/>
                                        <p:tgtEl>
                                          <p:spTgt spid="11"/>
                                        </p:tgtEl>
                                        <p:attrNameLst>
                                          <p:attrName>ppt_x</p:attrName>
                                        </p:attrNameLst>
                                      </p:cBhvr>
                                      <p:tavLst>
                                        <p:tav tm="0">
                                          <p:val>
                                            <p:strVal val="ppt_x"/>
                                          </p:val>
                                        </p:tav>
                                        <p:tav tm="100000">
                                          <p:val>
                                            <p:strVal val="0-ppt_w/2"/>
                                          </p:val>
                                        </p:tav>
                                      </p:tavLst>
                                    </p:anim>
                                    <p:anim calcmode="lin" valueType="num">
                                      <p:cBhvr additive="base">
                                        <p:cTn id="723" dur="3500"/>
                                        <p:tgtEl>
                                          <p:spTgt spid="11"/>
                                        </p:tgtEl>
                                        <p:attrNameLst>
                                          <p:attrName>ppt_y</p:attrName>
                                        </p:attrNameLst>
                                      </p:cBhvr>
                                      <p:tavLst>
                                        <p:tav tm="0">
                                          <p:val>
                                            <p:strVal val="ppt_y"/>
                                          </p:val>
                                        </p:tav>
                                        <p:tav tm="100000">
                                          <p:val>
                                            <p:strVal val="0-ppt_h/2"/>
                                          </p:val>
                                        </p:tav>
                                      </p:tavLst>
                                    </p:anim>
                                    <p:set>
                                      <p:cBhvr>
                                        <p:cTn id="724" dur="1" fill="hold">
                                          <p:stCondLst>
                                            <p:cond delay="3499"/>
                                          </p:stCondLst>
                                        </p:cTn>
                                        <p:tgtEl>
                                          <p:spTgt spid="11"/>
                                        </p:tgtEl>
                                        <p:attrNameLst>
                                          <p:attrName>style.visibility</p:attrName>
                                        </p:attrNameLst>
                                      </p:cBhvr>
                                      <p:to>
                                        <p:strVal val="hidden"/>
                                      </p:to>
                                    </p:set>
                                  </p:childTnLst>
                                </p:cTn>
                              </p:par>
                              <p:par>
                                <p:cTn id="725" presetID="23" presetClass="entr" presetSubtype="272" fill="hold" nodeType="withEffect">
                                  <p:stCondLst>
                                    <p:cond delay="500"/>
                                  </p:stCondLst>
                                  <p:childTnLst>
                                    <p:set>
                                      <p:cBhvr>
                                        <p:cTn id="726" dur="1" fill="hold">
                                          <p:stCondLst>
                                            <p:cond delay="0"/>
                                          </p:stCondLst>
                                        </p:cTn>
                                        <p:tgtEl>
                                          <p:spTgt spid="67"/>
                                        </p:tgtEl>
                                        <p:attrNameLst>
                                          <p:attrName>style.visibility</p:attrName>
                                        </p:attrNameLst>
                                      </p:cBhvr>
                                      <p:to>
                                        <p:strVal val="visible"/>
                                      </p:to>
                                    </p:set>
                                    <p:anim calcmode="lin" valueType="num">
                                      <p:cBhvr>
                                        <p:cTn id="727" dur="2500" fill="hold"/>
                                        <p:tgtEl>
                                          <p:spTgt spid="67"/>
                                        </p:tgtEl>
                                        <p:attrNameLst>
                                          <p:attrName>ppt_w</p:attrName>
                                        </p:attrNameLst>
                                      </p:cBhvr>
                                      <p:tavLst>
                                        <p:tav tm="0">
                                          <p:val>
                                            <p:strVal val="2/3*#ppt_w"/>
                                          </p:val>
                                        </p:tav>
                                        <p:tav tm="100000">
                                          <p:val>
                                            <p:strVal val="#ppt_w"/>
                                          </p:val>
                                        </p:tav>
                                      </p:tavLst>
                                    </p:anim>
                                    <p:anim calcmode="lin" valueType="num">
                                      <p:cBhvr>
                                        <p:cTn id="728" dur="2500" fill="hold"/>
                                        <p:tgtEl>
                                          <p:spTgt spid="67"/>
                                        </p:tgtEl>
                                        <p:attrNameLst>
                                          <p:attrName>ppt_h</p:attrName>
                                        </p:attrNameLst>
                                      </p:cBhvr>
                                      <p:tavLst>
                                        <p:tav tm="0">
                                          <p:val>
                                            <p:strVal val="2/3*#ppt_h"/>
                                          </p:val>
                                        </p:tav>
                                        <p:tav tm="100000">
                                          <p:val>
                                            <p:strVal val="#ppt_h"/>
                                          </p:val>
                                        </p:tav>
                                      </p:tavLst>
                                    </p:anim>
                                  </p:childTnLst>
                                </p:cTn>
                              </p:par>
                              <p:par>
                                <p:cTn id="729" presetID="4" presetClass="entr" presetSubtype="32" fill="hold" nodeType="withEffect">
                                  <p:stCondLst>
                                    <p:cond delay="500"/>
                                  </p:stCondLst>
                                  <p:childTnLst>
                                    <p:set>
                                      <p:cBhvr>
                                        <p:cTn id="730" dur="1" fill="hold">
                                          <p:stCondLst>
                                            <p:cond delay="0"/>
                                          </p:stCondLst>
                                        </p:cTn>
                                        <p:tgtEl>
                                          <p:spTgt spid="67"/>
                                        </p:tgtEl>
                                        <p:attrNameLst>
                                          <p:attrName>style.visibility</p:attrName>
                                        </p:attrNameLst>
                                      </p:cBhvr>
                                      <p:to>
                                        <p:strVal val="visible"/>
                                      </p:to>
                                    </p:set>
                                    <p:animEffect transition="in" filter="box(out)">
                                      <p:cBhvr>
                                        <p:cTn id="731" dur="2500"/>
                                        <p:tgtEl>
                                          <p:spTgt spid="67"/>
                                        </p:tgtEl>
                                      </p:cBhvr>
                                    </p:animEffect>
                                  </p:childTnLst>
                                </p:cTn>
                              </p:par>
                              <p:par>
                                <p:cTn id="732" presetID="23" presetClass="entr" presetSubtype="528" fill="hold" grpId="0" nodeType="withEffect">
                                  <p:stCondLst>
                                    <p:cond delay="1000"/>
                                  </p:stCondLst>
                                  <p:childTnLst>
                                    <p:set>
                                      <p:cBhvr>
                                        <p:cTn id="733" dur="1" fill="hold">
                                          <p:stCondLst>
                                            <p:cond delay="0"/>
                                          </p:stCondLst>
                                        </p:cTn>
                                        <p:tgtEl>
                                          <p:spTgt spid="68"/>
                                        </p:tgtEl>
                                        <p:attrNameLst>
                                          <p:attrName>style.visibility</p:attrName>
                                        </p:attrNameLst>
                                      </p:cBhvr>
                                      <p:to>
                                        <p:strVal val="visible"/>
                                      </p:to>
                                    </p:set>
                                    <p:anim calcmode="lin" valueType="num">
                                      <p:cBhvr>
                                        <p:cTn id="734" dur="2000" fill="hold"/>
                                        <p:tgtEl>
                                          <p:spTgt spid="68"/>
                                        </p:tgtEl>
                                        <p:attrNameLst>
                                          <p:attrName>ppt_w</p:attrName>
                                        </p:attrNameLst>
                                      </p:cBhvr>
                                      <p:tavLst>
                                        <p:tav tm="0">
                                          <p:val>
                                            <p:fltVal val="0"/>
                                          </p:val>
                                        </p:tav>
                                        <p:tav tm="100000">
                                          <p:val>
                                            <p:strVal val="#ppt_w"/>
                                          </p:val>
                                        </p:tav>
                                      </p:tavLst>
                                    </p:anim>
                                    <p:anim calcmode="lin" valueType="num">
                                      <p:cBhvr>
                                        <p:cTn id="735" dur="2000" fill="hold"/>
                                        <p:tgtEl>
                                          <p:spTgt spid="68"/>
                                        </p:tgtEl>
                                        <p:attrNameLst>
                                          <p:attrName>ppt_h</p:attrName>
                                        </p:attrNameLst>
                                      </p:cBhvr>
                                      <p:tavLst>
                                        <p:tav tm="0">
                                          <p:val>
                                            <p:fltVal val="0"/>
                                          </p:val>
                                        </p:tav>
                                        <p:tav tm="100000">
                                          <p:val>
                                            <p:strVal val="#ppt_h"/>
                                          </p:val>
                                        </p:tav>
                                      </p:tavLst>
                                    </p:anim>
                                    <p:anim calcmode="lin" valueType="num">
                                      <p:cBhvr>
                                        <p:cTn id="736" dur="2000" fill="hold"/>
                                        <p:tgtEl>
                                          <p:spTgt spid="68"/>
                                        </p:tgtEl>
                                        <p:attrNameLst>
                                          <p:attrName>ppt_x</p:attrName>
                                        </p:attrNameLst>
                                      </p:cBhvr>
                                      <p:tavLst>
                                        <p:tav tm="0">
                                          <p:val>
                                            <p:fltVal val="0.5"/>
                                          </p:val>
                                        </p:tav>
                                        <p:tav tm="100000">
                                          <p:val>
                                            <p:strVal val="#ppt_x"/>
                                          </p:val>
                                        </p:tav>
                                      </p:tavLst>
                                    </p:anim>
                                    <p:anim calcmode="lin" valueType="num">
                                      <p:cBhvr>
                                        <p:cTn id="737" dur="2000" fill="hold"/>
                                        <p:tgtEl>
                                          <p:spTgt spid="68"/>
                                        </p:tgtEl>
                                        <p:attrNameLst>
                                          <p:attrName>ppt_y</p:attrName>
                                        </p:attrNameLst>
                                      </p:cBhvr>
                                      <p:tavLst>
                                        <p:tav tm="0">
                                          <p:val>
                                            <p:fltVal val="0.5"/>
                                          </p:val>
                                        </p:tav>
                                        <p:tav tm="100000">
                                          <p:val>
                                            <p:strVal val="#ppt_y"/>
                                          </p:val>
                                        </p:tav>
                                      </p:tavLst>
                                    </p:anim>
                                  </p:childTnLst>
                                </p:cTn>
                              </p:par>
                              <p:par>
                                <p:cTn id="738" presetID="9" presetClass="emph" presetSubtype="0" nodeType="withEffect">
                                  <p:stCondLst>
                                    <p:cond delay="0"/>
                                  </p:stCondLst>
                                  <p:childTnLst>
                                    <p:set>
                                      <p:cBhvr rctx="PPT">
                                        <p:cTn id="739" dur="indefinite"/>
                                        <p:tgtEl>
                                          <p:spTgt spid="70"/>
                                        </p:tgtEl>
                                        <p:attrNameLst>
                                          <p:attrName>style.opacity</p:attrName>
                                        </p:attrNameLst>
                                      </p:cBhvr>
                                      <p:to>
                                        <p:strVal val="0"/>
                                      </p:to>
                                    </p:set>
                                    <p:animEffect filter="image" prLst="opacity: 0">
                                      <p:cBhvr rctx="IE">
                                        <p:cTn id="740" dur="indefinite"/>
                                        <p:tgtEl>
                                          <p:spTgt spid="70"/>
                                        </p:tgtEl>
                                      </p:cBhvr>
                                    </p:animEffect>
                                  </p:childTnLst>
                                </p:cTn>
                              </p:par>
                              <p:par>
                                <p:cTn id="741" presetID="9" presetClass="emph" presetSubtype="0" nodeType="withEffect">
                                  <p:stCondLst>
                                    <p:cond delay="0"/>
                                  </p:stCondLst>
                                  <p:childTnLst>
                                    <p:set>
                                      <p:cBhvr rctx="PPT">
                                        <p:cTn id="742" dur="indefinite"/>
                                        <p:tgtEl>
                                          <p:spTgt spid="71"/>
                                        </p:tgtEl>
                                        <p:attrNameLst>
                                          <p:attrName>style.opacity</p:attrName>
                                        </p:attrNameLst>
                                      </p:cBhvr>
                                      <p:to>
                                        <p:strVal val="0"/>
                                      </p:to>
                                    </p:set>
                                    <p:animEffect filter="image" prLst="opacity: 0">
                                      <p:cBhvr rctx="IE">
                                        <p:cTn id="743" dur="indefinite"/>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Rectángulo"/>
          <p:cNvSpPr/>
          <p:nvPr/>
        </p:nvSpPr>
        <p:spPr>
          <a:xfrm>
            <a:off x="-27946" y="0"/>
            <a:ext cx="9144000" cy="5143500"/>
          </a:xfrm>
          <a:prstGeom prst="rect">
            <a:avLst/>
          </a:prstGeom>
          <a:gradFill flip="none" rotWithShape="1">
            <a:gsLst>
              <a:gs pos="6000">
                <a:srgbClr val="5CD4EF">
                  <a:lumMod val="55000"/>
                  <a:lumOff val="45000"/>
                </a:srgbClr>
              </a:gs>
              <a:gs pos="72000">
                <a:srgbClr val="21A6FD">
                  <a:lumMod val="79000"/>
                  <a:lumOff val="21000"/>
                </a:srgbClr>
              </a:gs>
              <a:gs pos="52000">
                <a:srgbClr val="11AFE3">
                  <a:lumMod val="47000"/>
                  <a:lumOff val="53000"/>
                </a:srgbClr>
              </a:gs>
              <a:gs pos="88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t="690" b="-690"/>
          <a:stretch/>
        </p:blipFill>
        <p:spPr>
          <a:xfrm>
            <a:off x="0" y="0"/>
            <a:ext cx="9144000" cy="5215500"/>
          </a:xfrm>
          <a:prstGeom prst="rect">
            <a:avLst/>
          </a:prstGeom>
          <a:noFill/>
          <a:ln>
            <a:noFill/>
          </a:ln>
        </p:spPr>
      </p:pic>
      <p:sp>
        <p:nvSpPr>
          <p:cNvPr id="2" name="Forma libre 2"/>
          <p:cNvSpPr/>
          <p:nvPr/>
        </p:nvSpPr>
        <p:spPr>
          <a:xfrm rot="19257096" flipH="1" flipV="1">
            <a:off x="3384182" y="-183423"/>
            <a:ext cx="400628" cy="2772020"/>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2"/>
          <p:cNvSpPr/>
          <p:nvPr/>
        </p:nvSpPr>
        <p:spPr>
          <a:xfrm rot="19257096" flipH="1" flipV="1">
            <a:off x="2177428" y="-642345"/>
            <a:ext cx="400628" cy="2772020"/>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2"/>
          <p:cNvSpPr/>
          <p:nvPr/>
        </p:nvSpPr>
        <p:spPr>
          <a:xfrm rot="19257096" flipH="1" flipV="1">
            <a:off x="1107405" y="-932711"/>
            <a:ext cx="400628" cy="2772020"/>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2"/>
          <p:cNvSpPr/>
          <p:nvPr/>
        </p:nvSpPr>
        <p:spPr>
          <a:xfrm rot="19257096" flipH="1" flipV="1">
            <a:off x="-30984" y="-1307355"/>
            <a:ext cx="400628" cy="2772020"/>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Forma libre 2"/>
          <p:cNvSpPr/>
          <p:nvPr/>
        </p:nvSpPr>
        <p:spPr>
          <a:xfrm rot="2342904" flipH="1">
            <a:off x="3298889" y="2333622"/>
            <a:ext cx="431876" cy="2969531"/>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Forma libre 2"/>
          <p:cNvSpPr/>
          <p:nvPr/>
        </p:nvSpPr>
        <p:spPr>
          <a:xfrm rot="2342904" flipH="1">
            <a:off x="2092134" y="2792544"/>
            <a:ext cx="431875" cy="2969531"/>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Forma libre 2"/>
          <p:cNvSpPr/>
          <p:nvPr/>
        </p:nvSpPr>
        <p:spPr>
          <a:xfrm rot="2342904" flipH="1">
            <a:off x="1022111" y="3082910"/>
            <a:ext cx="431875" cy="2969531"/>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Forma libre 2"/>
          <p:cNvSpPr/>
          <p:nvPr/>
        </p:nvSpPr>
        <p:spPr>
          <a:xfrm rot="2342904" flipH="1">
            <a:off x="-116278" y="3457554"/>
            <a:ext cx="431875" cy="2969531"/>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Forma libre 2"/>
          <p:cNvSpPr/>
          <p:nvPr/>
        </p:nvSpPr>
        <p:spPr>
          <a:xfrm rot="2342904" flipV="1">
            <a:off x="5277666" y="-148035"/>
            <a:ext cx="374644" cy="2825344"/>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Forma libre 2"/>
          <p:cNvSpPr/>
          <p:nvPr/>
        </p:nvSpPr>
        <p:spPr>
          <a:xfrm rot="2342904" flipV="1">
            <a:off x="6429390" y="-651595"/>
            <a:ext cx="374644" cy="2825344"/>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Forma libre 2"/>
          <p:cNvSpPr/>
          <p:nvPr/>
        </p:nvSpPr>
        <p:spPr>
          <a:xfrm rot="2342904" flipV="1">
            <a:off x="7446232" y="-985099"/>
            <a:ext cx="374644" cy="2825344"/>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Forma libre 2"/>
          <p:cNvSpPr/>
          <p:nvPr/>
        </p:nvSpPr>
        <p:spPr>
          <a:xfrm rot="2342904" flipV="1">
            <a:off x="8660465" y="-1298221"/>
            <a:ext cx="374644" cy="2825344"/>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Forma libre 2"/>
          <p:cNvSpPr/>
          <p:nvPr/>
        </p:nvSpPr>
        <p:spPr>
          <a:xfrm rot="19257096">
            <a:off x="5187262" y="2317951"/>
            <a:ext cx="374910" cy="3140563"/>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Forma libre 2"/>
          <p:cNvSpPr/>
          <p:nvPr/>
        </p:nvSpPr>
        <p:spPr>
          <a:xfrm rot="19257096">
            <a:off x="6332905" y="2803333"/>
            <a:ext cx="386893" cy="3013656"/>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Forma libre 2"/>
          <p:cNvSpPr/>
          <p:nvPr/>
        </p:nvSpPr>
        <p:spPr>
          <a:xfrm rot="19257096">
            <a:off x="7373036" y="3111071"/>
            <a:ext cx="403841" cy="3013655"/>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Forma libre 2"/>
          <p:cNvSpPr/>
          <p:nvPr/>
        </p:nvSpPr>
        <p:spPr>
          <a:xfrm rot="19257096">
            <a:off x="8529874" y="3474994"/>
            <a:ext cx="393382" cy="3013656"/>
          </a:xfrm>
          <a:custGeom>
            <a:avLst/>
            <a:gdLst>
              <a:gd name="connsiteX0" fmla="*/ 1684945 w 3233531"/>
              <a:gd name="connsiteY0" fmla="*/ 493059 h 3578087"/>
              <a:gd name="connsiteX1" fmla="*/ 2928731 w 3233531"/>
              <a:gd name="connsiteY1" fmla="*/ 3273287 h 3578087"/>
              <a:gd name="connsiteX2" fmla="*/ 441158 w 3233531"/>
              <a:gd name="connsiteY2" fmla="*/ 3273287 h 3578087"/>
              <a:gd name="connsiteX3" fmla="*/ 1769166 w 3233531"/>
              <a:gd name="connsiteY3" fmla="*/ 304800 h 3578087"/>
              <a:gd name="connsiteX4" fmla="*/ 3233531 w 3233531"/>
              <a:gd name="connsiteY4" fmla="*/ 3578087 h 3578087"/>
              <a:gd name="connsiteX5" fmla="*/ 304800 w 3233531"/>
              <a:gd name="connsiteY5" fmla="*/ 3578087 h 3578087"/>
              <a:gd name="connsiteX6" fmla="*/ 372979 w 3233531"/>
              <a:gd name="connsiteY6" fmla="*/ 3425687 h 3578087"/>
              <a:gd name="connsiteX7" fmla="*/ 3081131 w 3233531"/>
              <a:gd name="connsiteY7" fmla="*/ 3425687 h 3578087"/>
              <a:gd name="connsiteX8" fmla="*/ 1727056 w 3233531"/>
              <a:gd name="connsiteY8" fmla="*/ 398930 h 3578087"/>
              <a:gd name="connsiteX9" fmla="*/ 1616766 w 3233531"/>
              <a:gd name="connsiteY9" fmla="*/ 152400 h 3578087"/>
              <a:gd name="connsiteX10" fmla="*/ 1727056 w 3233531"/>
              <a:gd name="connsiteY10" fmla="*/ 398930 h 3578087"/>
              <a:gd name="connsiteX11" fmla="*/ 1684945 w 3233531"/>
              <a:gd name="connsiteY11" fmla="*/ 493059 h 3578087"/>
              <a:gd name="connsiteX12" fmla="*/ 1574656 w 3233531"/>
              <a:gd name="connsiteY12" fmla="*/ 246530 h 3578087"/>
              <a:gd name="connsiteX13" fmla="*/ 1464366 w 3233531"/>
              <a:gd name="connsiteY13" fmla="*/ 0 h 3578087"/>
              <a:gd name="connsiteX14" fmla="*/ 1574656 w 3233531"/>
              <a:gd name="connsiteY14" fmla="*/ 246530 h 3578087"/>
              <a:gd name="connsiteX15" fmla="*/ 220579 w 3233531"/>
              <a:gd name="connsiteY15" fmla="*/ 3273287 h 3578087"/>
              <a:gd name="connsiteX16" fmla="*/ 441158 w 3233531"/>
              <a:gd name="connsiteY16" fmla="*/ 3273287 h 3578087"/>
              <a:gd name="connsiteX17" fmla="*/ 372979 w 3233531"/>
              <a:gd name="connsiteY17" fmla="*/ 3425687 h 3578087"/>
              <a:gd name="connsiteX18" fmla="*/ 152400 w 3233531"/>
              <a:gd name="connsiteY18" fmla="*/ 3425687 h 3578087"/>
              <a:gd name="connsiteX19" fmla="*/ 220579 w 3233531"/>
              <a:gd name="connsiteY19" fmla="*/ 3273287 h 3578087"/>
              <a:gd name="connsiteX20" fmla="*/ 0 w 3233531"/>
              <a:gd name="connsiteY20" fmla="*/ 3273287 h 357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233531" h="3578087">
                <a:moveTo>
                  <a:pt x="1684945" y="493059"/>
                </a:moveTo>
                <a:lnTo>
                  <a:pt x="2928731" y="3273287"/>
                </a:lnTo>
                <a:lnTo>
                  <a:pt x="441158" y="3273287"/>
                </a:lnTo>
                <a:close/>
                <a:moveTo>
                  <a:pt x="1769166" y="304800"/>
                </a:moveTo>
                <a:lnTo>
                  <a:pt x="3233531" y="3578087"/>
                </a:lnTo>
                <a:lnTo>
                  <a:pt x="304800" y="3578087"/>
                </a:lnTo>
                <a:lnTo>
                  <a:pt x="372979" y="3425687"/>
                </a:lnTo>
                <a:lnTo>
                  <a:pt x="3081131" y="3425687"/>
                </a:lnTo>
                <a:lnTo>
                  <a:pt x="1727056" y="398930"/>
                </a:lnTo>
                <a:close/>
                <a:moveTo>
                  <a:pt x="1616766" y="152400"/>
                </a:moveTo>
                <a:lnTo>
                  <a:pt x="1727056" y="398930"/>
                </a:lnTo>
                <a:lnTo>
                  <a:pt x="1684945" y="493059"/>
                </a:lnTo>
                <a:lnTo>
                  <a:pt x="1574656" y="246530"/>
                </a:lnTo>
                <a:close/>
                <a:moveTo>
                  <a:pt x="1464366" y="0"/>
                </a:moveTo>
                <a:lnTo>
                  <a:pt x="1574656" y="246530"/>
                </a:lnTo>
                <a:lnTo>
                  <a:pt x="220579" y="3273287"/>
                </a:lnTo>
                <a:lnTo>
                  <a:pt x="441158" y="3273287"/>
                </a:lnTo>
                <a:lnTo>
                  <a:pt x="372979" y="3425687"/>
                </a:lnTo>
                <a:lnTo>
                  <a:pt x="152400" y="3425687"/>
                </a:lnTo>
                <a:lnTo>
                  <a:pt x="220579" y="3273287"/>
                </a:lnTo>
                <a:lnTo>
                  <a:pt x="0" y="3273287"/>
                </a:lnTo>
                <a:close/>
              </a:path>
            </a:pathLst>
          </a:custGeom>
          <a:gradFill>
            <a:gsLst>
              <a:gs pos="22000">
                <a:srgbClr val="00B0F0">
                  <a:alpha val="61000"/>
                </a:srgbClr>
              </a:gs>
              <a:gs pos="68000">
                <a:schemeClr val="accent5">
                  <a:lumMod val="60000"/>
                  <a:lumOff val="40000"/>
                  <a:alpha val="54000"/>
                </a:schemeClr>
              </a:gs>
              <a:gs pos="100000">
                <a:srgbClr val="0070C0">
                  <a:alpha val="40000"/>
                </a:srgbClr>
              </a:gs>
            </a:gsLst>
            <a:lin ang="5400000" scaled="0"/>
          </a:gradFill>
          <a:ln>
            <a:noFill/>
          </a:ln>
          <a:effectLst>
            <a:outerShdw blurRad="50800" dist="50800" dir="5400000" sx="92000" sy="92000" algn="ctr" rotWithShape="0">
              <a:schemeClr val="accent5">
                <a:lumMod val="20000"/>
                <a:lumOff val="80000"/>
              </a:schemeClr>
            </a:outerShdw>
          </a:effectLst>
          <a:scene3d>
            <a:camera prst="orthographicFront"/>
            <a:lightRig rig="fla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51520" y="3266063"/>
            <a:ext cx="8640960" cy="1877437"/>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El verdadero valor de las personas, estará siempre en nuestra esencia, en nuestros valores, en nuestra forma de tratar a las personas, en nuestra manera de comportarnos, en todas esas pequeñas cosas que forman nuestra personalidad.</a:t>
            </a:r>
          </a:p>
          <a:p>
            <a:pPr algn="ctr" fontAlgn="auto">
              <a:spcBef>
                <a:spcPts val="0"/>
              </a:spcBef>
              <a:spcAft>
                <a:spcPts val="0"/>
              </a:spcAft>
              <a:defRPr/>
            </a:pPr>
            <a:r>
              <a:rPr lang="es-ES" sz="2000" b="1" dirty="0">
                <a:solidFill>
                  <a:srgbClr val="004A82"/>
                </a:solidFill>
                <a:latin typeface="Adobe Caslon Pro Bold" pitchFamily="18" charset="0"/>
                <a:cs typeface="+mn-cs"/>
              </a:rPr>
              <a:t> </a:t>
            </a:r>
          </a:p>
        </p:txBody>
      </p:sp>
      <p:pic>
        <p:nvPicPr>
          <p:cNvPr id="23" name="22 Imagen" descr="ZZZZZZ"/>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972616" y="-1172666"/>
            <a:ext cx="11165405" cy="7272808"/>
          </a:xfrm>
          <a:prstGeom prst="rect">
            <a:avLst/>
          </a:prstGeom>
          <a:noFill/>
          <a:ln>
            <a:noFill/>
          </a:ln>
        </p:spPr>
      </p:pic>
    </p:spTree>
    <p:extLst>
      <p:ext uri="{BB962C8B-B14F-4D97-AF65-F5344CB8AC3E}">
        <p14:creationId xmlns:p14="http://schemas.microsoft.com/office/powerpoint/2010/main" val="3611502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500" fill="hold"/>
                                        <p:tgtEl>
                                          <p:spTgt spid="7"/>
                                        </p:tgtEl>
                                        <p:attrNameLst>
                                          <p:attrName>ppt_x</p:attrName>
                                        </p:attrNameLst>
                                      </p:cBhvr>
                                      <p:tavLst>
                                        <p:tav tm="0">
                                          <p:val>
                                            <p:strVal val="1+#ppt_w/2"/>
                                          </p:val>
                                        </p:tav>
                                        <p:tav tm="100000">
                                          <p:val>
                                            <p:strVal val="#ppt_x"/>
                                          </p:val>
                                        </p:tav>
                                      </p:tavLst>
                                    </p:anim>
                                    <p:anim calcmode="lin" valueType="num">
                                      <p:cBhvr additive="base">
                                        <p:cTn id="8" dur="2500" fill="hold"/>
                                        <p:tgtEl>
                                          <p:spTgt spid="7"/>
                                        </p:tgtEl>
                                        <p:attrNameLst>
                                          <p:attrName>ppt_y</p:attrName>
                                        </p:attrNameLst>
                                      </p:cBhvr>
                                      <p:tavLst>
                                        <p:tav tm="0">
                                          <p:val>
                                            <p:strVal val="1+#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500" fill="hold"/>
                                        <p:tgtEl>
                                          <p:spTgt spid="7"/>
                                        </p:tgtEl>
                                        <p:attrNameLst>
                                          <p:attrName>ppt_w</p:attrName>
                                        </p:attrNameLst>
                                      </p:cBhvr>
                                      <p:tavLst>
                                        <p:tav tm="0" fmla="#ppt_w*sin(2.5*pi*$)">
                                          <p:val>
                                            <p:fltVal val="0"/>
                                          </p:val>
                                        </p:tav>
                                        <p:tav tm="100000">
                                          <p:val>
                                            <p:fltVal val="1"/>
                                          </p:val>
                                        </p:tav>
                                      </p:tavLst>
                                    </p:anim>
                                    <p:anim calcmode="lin" valueType="num">
                                      <p:cBhvr>
                                        <p:cTn id="12" dur="2500" fill="hold"/>
                                        <p:tgtEl>
                                          <p:spTgt spid="7"/>
                                        </p:tgtEl>
                                        <p:attrNameLst>
                                          <p:attrName>ppt_h</p:attrName>
                                        </p:attrNameLst>
                                      </p:cBhvr>
                                      <p:tavLst>
                                        <p:tav tm="0">
                                          <p:val>
                                            <p:strVal val="#ppt_h"/>
                                          </p:val>
                                        </p:tav>
                                        <p:tav tm="100000">
                                          <p:val>
                                            <p:strVal val="#ppt_h"/>
                                          </p:val>
                                        </p:tav>
                                      </p:tavLst>
                                    </p:anim>
                                  </p:childTnLst>
                                </p:cTn>
                              </p:par>
                              <p:par>
                                <p:cTn id="13" presetID="2" presetClass="entr" presetSubtype="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500" fill="hold"/>
                                        <p:tgtEl>
                                          <p:spTgt spid="6"/>
                                        </p:tgtEl>
                                        <p:attrNameLst>
                                          <p:attrName>ppt_x</p:attrName>
                                        </p:attrNameLst>
                                      </p:cBhvr>
                                      <p:tavLst>
                                        <p:tav tm="0">
                                          <p:val>
                                            <p:strVal val="1+#ppt_w/2"/>
                                          </p:val>
                                        </p:tav>
                                        <p:tav tm="100000">
                                          <p:val>
                                            <p:strVal val="#ppt_x"/>
                                          </p:val>
                                        </p:tav>
                                      </p:tavLst>
                                    </p:anim>
                                    <p:anim calcmode="lin" valueType="num">
                                      <p:cBhvr additive="base">
                                        <p:cTn id="16" dur="2500" fill="hold"/>
                                        <p:tgtEl>
                                          <p:spTgt spid="6"/>
                                        </p:tgtEl>
                                        <p:attrNameLst>
                                          <p:attrName>ppt_y</p:attrName>
                                        </p:attrNameLst>
                                      </p:cBhvr>
                                      <p:tavLst>
                                        <p:tav tm="0">
                                          <p:val>
                                            <p:strVal val="1+#ppt_h/2"/>
                                          </p:val>
                                        </p:tav>
                                        <p:tav tm="100000">
                                          <p:val>
                                            <p:strVal val="#ppt_y"/>
                                          </p:val>
                                        </p:tav>
                                      </p:tavLst>
                                    </p:anim>
                                  </p:childTnLst>
                                </p:cTn>
                              </p:par>
                              <p:par>
                                <p:cTn id="17" presetID="19" presetClass="entr" presetSubtype="10"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500" fill="hold"/>
                                        <p:tgtEl>
                                          <p:spTgt spid="6"/>
                                        </p:tgtEl>
                                        <p:attrNameLst>
                                          <p:attrName>ppt_w</p:attrName>
                                        </p:attrNameLst>
                                      </p:cBhvr>
                                      <p:tavLst>
                                        <p:tav tm="0" fmla="#ppt_w*sin(2.5*pi*$)">
                                          <p:val>
                                            <p:fltVal val="0"/>
                                          </p:val>
                                        </p:tav>
                                        <p:tav tm="100000">
                                          <p:val>
                                            <p:fltVal val="1"/>
                                          </p:val>
                                        </p:tav>
                                      </p:tavLst>
                                    </p:anim>
                                    <p:anim calcmode="lin" valueType="num">
                                      <p:cBhvr>
                                        <p:cTn id="20" dur="2500" fill="hold"/>
                                        <p:tgtEl>
                                          <p:spTgt spid="6"/>
                                        </p:tgtEl>
                                        <p:attrNameLst>
                                          <p:attrName>ppt_h</p:attrName>
                                        </p:attrNameLst>
                                      </p:cBhvr>
                                      <p:tavLst>
                                        <p:tav tm="0">
                                          <p:val>
                                            <p:strVal val="#ppt_h"/>
                                          </p:val>
                                        </p:tav>
                                        <p:tav tm="100000">
                                          <p:val>
                                            <p:strVal val="#ppt_h"/>
                                          </p:val>
                                        </p:tav>
                                      </p:tavLst>
                                    </p:anim>
                                  </p:childTnLst>
                                </p:cTn>
                              </p:par>
                              <p:par>
                                <p:cTn id="21" presetID="2" presetClass="entr" presetSubtype="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500" fill="hold"/>
                                        <p:tgtEl>
                                          <p:spTgt spid="5"/>
                                        </p:tgtEl>
                                        <p:attrNameLst>
                                          <p:attrName>ppt_x</p:attrName>
                                        </p:attrNameLst>
                                      </p:cBhvr>
                                      <p:tavLst>
                                        <p:tav tm="0">
                                          <p:val>
                                            <p:strVal val="1+#ppt_w/2"/>
                                          </p:val>
                                        </p:tav>
                                        <p:tav tm="100000">
                                          <p:val>
                                            <p:strVal val="#ppt_x"/>
                                          </p:val>
                                        </p:tav>
                                      </p:tavLst>
                                    </p:anim>
                                    <p:anim calcmode="lin" valueType="num">
                                      <p:cBhvr additive="base">
                                        <p:cTn id="24" dur="2500" fill="hold"/>
                                        <p:tgtEl>
                                          <p:spTgt spid="5"/>
                                        </p:tgtEl>
                                        <p:attrNameLst>
                                          <p:attrName>ppt_y</p:attrName>
                                        </p:attrNameLst>
                                      </p:cBhvr>
                                      <p:tavLst>
                                        <p:tav tm="0">
                                          <p:val>
                                            <p:strVal val="1+#ppt_h/2"/>
                                          </p:val>
                                        </p:tav>
                                        <p:tav tm="100000">
                                          <p:val>
                                            <p:strVal val="#ppt_y"/>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2500" fill="hold"/>
                                        <p:tgtEl>
                                          <p:spTgt spid="5"/>
                                        </p:tgtEl>
                                        <p:attrNameLst>
                                          <p:attrName>ppt_w</p:attrName>
                                        </p:attrNameLst>
                                      </p:cBhvr>
                                      <p:tavLst>
                                        <p:tav tm="0" fmla="#ppt_w*sin(2.5*pi*$)">
                                          <p:val>
                                            <p:fltVal val="0"/>
                                          </p:val>
                                        </p:tav>
                                        <p:tav tm="100000">
                                          <p:val>
                                            <p:fltVal val="1"/>
                                          </p:val>
                                        </p:tav>
                                      </p:tavLst>
                                    </p:anim>
                                    <p:anim calcmode="lin" valueType="num">
                                      <p:cBhvr>
                                        <p:cTn id="28" dur="2500" fill="hold"/>
                                        <p:tgtEl>
                                          <p:spTgt spid="5"/>
                                        </p:tgtEl>
                                        <p:attrNameLst>
                                          <p:attrName>ppt_h</p:attrName>
                                        </p:attrNameLst>
                                      </p:cBhvr>
                                      <p:tavLst>
                                        <p:tav tm="0">
                                          <p:val>
                                            <p:strVal val="#ppt_h"/>
                                          </p:val>
                                        </p:tav>
                                        <p:tav tm="100000">
                                          <p:val>
                                            <p:strVal val="#ppt_h"/>
                                          </p:val>
                                        </p:tav>
                                      </p:tavLst>
                                    </p:anim>
                                  </p:childTnLst>
                                </p:cTn>
                              </p:par>
                              <p:par>
                                <p:cTn id="29" presetID="2" presetClass="entr" presetSubtype="6"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2500" fill="hold"/>
                                        <p:tgtEl>
                                          <p:spTgt spid="2"/>
                                        </p:tgtEl>
                                        <p:attrNameLst>
                                          <p:attrName>ppt_x</p:attrName>
                                        </p:attrNameLst>
                                      </p:cBhvr>
                                      <p:tavLst>
                                        <p:tav tm="0">
                                          <p:val>
                                            <p:strVal val="1+#ppt_w/2"/>
                                          </p:val>
                                        </p:tav>
                                        <p:tav tm="100000">
                                          <p:val>
                                            <p:strVal val="#ppt_x"/>
                                          </p:val>
                                        </p:tav>
                                      </p:tavLst>
                                    </p:anim>
                                    <p:anim calcmode="lin" valueType="num">
                                      <p:cBhvr additive="base">
                                        <p:cTn id="32" dur="2500" fill="hold"/>
                                        <p:tgtEl>
                                          <p:spTgt spid="2"/>
                                        </p:tgtEl>
                                        <p:attrNameLst>
                                          <p:attrName>ppt_y</p:attrName>
                                        </p:attrNameLst>
                                      </p:cBhvr>
                                      <p:tavLst>
                                        <p:tav tm="0">
                                          <p:val>
                                            <p:strVal val="1+#ppt_h/2"/>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2500" fill="hold"/>
                                        <p:tgtEl>
                                          <p:spTgt spid="2"/>
                                        </p:tgtEl>
                                        <p:attrNameLst>
                                          <p:attrName>ppt_w</p:attrName>
                                        </p:attrNameLst>
                                      </p:cBhvr>
                                      <p:tavLst>
                                        <p:tav tm="0" fmla="#ppt_w*sin(2.5*pi*$)">
                                          <p:val>
                                            <p:fltVal val="0"/>
                                          </p:val>
                                        </p:tav>
                                        <p:tav tm="100000">
                                          <p:val>
                                            <p:fltVal val="1"/>
                                          </p:val>
                                        </p:tav>
                                      </p:tavLst>
                                    </p:anim>
                                    <p:anim calcmode="lin" valueType="num">
                                      <p:cBhvr>
                                        <p:cTn id="36" dur="2500" fill="hold"/>
                                        <p:tgtEl>
                                          <p:spTgt spid="2"/>
                                        </p:tgtEl>
                                        <p:attrNameLst>
                                          <p:attrName>ppt_h</p:attrName>
                                        </p:attrNameLst>
                                      </p:cBhvr>
                                      <p:tavLst>
                                        <p:tav tm="0">
                                          <p:val>
                                            <p:strVal val="#ppt_h"/>
                                          </p:val>
                                        </p:tav>
                                        <p:tav tm="100000">
                                          <p:val>
                                            <p:strVal val="#ppt_h"/>
                                          </p:val>
                                        </p:tav>
                                      </p:tavLst>
                                    </p:anim>
                                  </p:childTnLst>
                                </p:cTn>
                              </p:par>
                              <p:par>
                                <p:cTn id="37" presetID="2" presetClass="entr" presetSubtype="1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2500" fill="hold"/>
                                        <p:tgtEl>
                                          <p:spTgt spid="36"/>
                                        </p:tgtEl>
                                        <p:attrNameLst>
                                          <p:attrName>ppt_x</p:attrName>
                                        </p:attrNameLst>
                                      </p:cBhvr>
                                      <p:tavLst>
                                        <p:tav tm="0">
                                          <p:val>
                                            <p:strVal val="0-#ppt_w/2"/>
                                          </p:val>
                                        </p:tav>
                                        <p:tav tm="100000">
                                          <p:val>
                                            <p:strVal val="#ppt_x"/>
                                          </p:val>
                                        </p:tav>
                                      </p:tavLst>
                                    </p:anim>
                                    <p:anim calcmode="lin" valueType="num">
                                      <p:cBhvr additive="base">
                                        <p:cTn id="40" dur="2500" fill="hold"/>
                                        <p:tgtEl>
                                          <p:spTgt spid="36"/>
                                        </p:tgtEl>
                                        <p:attrNameLst>
                                          <p:attrName>ppt_y</p:attrName>
                                        </p:attrNameLst>
                                      </p:cBhvr>
                                      <p:tavLst>
                                        <p:tav tm="0">
                                          <p:val>
                                            <p:strVal val="1+#ppt_h/2"/>
                                          </p:val>
                                        </p:tav>
                                        <p:tav tm="100000">
                                          <p:val>
                                            <p:strVal val="#ppt_y"/>
                                          </p:val>
                                        </p:tav>
                                      </p:tavLst>
                                    </p:anim>
                                  </p:childTnLst>
                                </p:cTn>
                              </p:par>
                              <p:par>
                                <p:cTn id="41" presetID="19" presetClass="entr" presetSubtype="10" fill="hold" grpId="1"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2500" fill="hold"/>
                                        <p:tgtEl>
                                          <p:spTgt spid="36"/>
                                        </p:tgtEl>
                                        <p:attrNameLst>
                                          <p:attrName>ppt_w</p:attrName>
                                        </p:attrNameLst>
                                      </p:cBhvr>
                                      <p:tavLst>
                                        <p:tav tm="0" fmla="#ppt_w*sin(2.5*pi*$)">
                                          <p:val>
                                            <p:fltVal val="0"/>
                                          </p:val>
                                        </p:tav>
                                        <p:tav tm="100000">
                                          <p:val>
                                            <p:fltVal val="1"/>
                                          </p:val>
                                        </p:tav>
                                      </p:tavLst>
                                    </p:anim>
                                    <p:anim calcmode="lin" valueType="num">
                                      <p:cBhvr>
                                        <p:cTn id="44" dur="2500" fill="hold"/>
                                        <p:tgtEl>
                                          <p:spTgt spid="36"/>
                                        </p:tgtEl>
                                        <p:attrNameLst>
                                          <p:attrName>ppt_h</p:attrName>
                                        </p:attrNameLst>
                                      </p:cBhvr>
                                      <p:tavLst>
                                        <p:tav tm="0">
                                          <p:val>
                                            <p:strVal val="#ppt_h"/>
                                          </p:val>
                                        </p:tav>
                                        <p:tav tm="100000">
                                          <p:val>
                                            <p:strVal val="#ppt_h"/>
                                          </p:val>
                                        </p:tav>
                                      </p:tavLst>
                                    </p:anim>
                                  </p:childTnLst>
                                </p:cTn>
                              </p:par>
                              <p:par>
                                <p:cTn id="45" presetID="2" presetClass="entr" presetSubtype="12" fill="hold" grpId="0"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2500" fill="hold"/>
                                        <p:tgtEl>
                                          <p:spTgt spid="37"/>
                                        </p:tgtEl>
                                        <p:attrNameLst>
                                          <p:attrName>ppt_x</p:attrName>
                                        </p:attrNameLst>
                                      </p:cBhvr>
                                      <p:tavLst>
                                        <p:tav tm="0">
                                          <p:val>
                                            <p:strVal val="0-#ppt_w/2"/>
                                          </p:val>
                                        </p:tav>
                                        <p:tav tm="100000">
                                          <p:val>
                                            <p:strVal val="#ppt_x"/>
                                          </p:val>
                                        </p:tav>
                                      </p:tavLst>
                                    </p:anim>
                                    <p:anim calcmode="lin" valueType="num">
                                      <p:cBhvr additive="base">
                                        <p:cTn id="48" dur="2500" fill="hold"/>
                                        <p:tgtEl>
                                          <p:spTgt spid="37"/>
                                        </p:tgtEl>
                                        <p:attrNameLst>
                                          <p:attrName>ppt_y</p:attrName>
                                        </p:attrNameLst>
                                      </p:cBhvr>
                                      <p:tavLst>
                                        <p:tav tm="0">
                                          <p:val>
                                            <p:strVal val="1+#ppt_h/2"/>
                                          </p:val>
                                        </p:tav>
                                        <p:tav tm="100000">
                                          <p:val>
                                            <p:strVal val="#ppt_y"/>
                                          </p:val>
                                        </p:tav>
                                      </p:tavLst>
                                    </p:anim>
                                  </p:childTnLst>
                                </p:cTn>
                              </p:par>
                              <p:par>
                                <p:cTn id="49" presetID="19" presetClass="entr" presetSubtype="10" fill="hold" grpId="1" nodeType="withEffect">
                                  <p:stCondLst>
                                    <p:cond delay="0"/>
                                  </p:stCondLst>
                                  <p:childTnLst>
                                    <p:set>
                                      <p:cBhvr>
                                        <p:cTn id="50" dur="1" fill="hold">
                                          <p:stCondLst>
                                            <p:cond delay="0"/>
                                          </p:stCondLst>
                                        </p:cTn>
                                        <p:tgtEl>
                                          <p:spTgt spid="37"/>
                                        </p:tgtEl>
                                        <p:attrNameLst>
                                          <p:attrName>style.visibility</p:attrName>
                                        </p:attrNameLst>
                                      </p:cBhvr>
                                      <p:to>
                                        <p:strVal val="visible"/>
                                      </p:to>
                                    </p:set>
                                    <p:anim calcmode="lin" valueType="num">
                                      <p:cBhvr>
                                        <p:cTn id="51" dur="2500" fill="hold"/>
                                        <p:tgtEl>
                                          <p:spTgt spid="37"/>
                                        </p:tgtEl>
                                        <p:attrNameLst>
                                          <p:attrName>ppt_w</p:attrName>
                                        </p:attrNameLst>
                                      </p:cBhvr>
                                      <p:tavLst>
                                        <p:tav tm="0" fmla="#ppt_w*sin(2.5*pi*$)">
                                          <p:val>
                                            <p:fltVal val="0"/>
                                          </p:val>
                                        </p:tav>
                                        <p:tav tm="100000">
                                          <p:val>
                                            <p:fltVal val="1"/>
                                          </p:val>
                                        </p:tav>
                                      </p:tavLst>
                                    </p:anim>
                                    <p:anim calcmode="lin" valueType="num">
                                      <p:cBhvr>
                                        <p:cTn id="52" dur="2500" fill="hold"/>
                                        <p:tgtEl>
                                          <p:spTgt spid="37"/>
                                        </p:tgtEl>
                                        <p:attrNameLst>
                                          <p:attrName>ppt_h</p:attrName>
                                        </p:attrNameLst>
                                      </p:cBhvr>
                                      <p:tavLst>
                                        <p:tav tm="0">
                                          <p:val>
                                            <p:strVal val="#ppt_h"/>
                                          </p:val>
                                        </p:tav>
                                        <p:tav tm="100000">
                                          <p:val>
                                            <p:strVal val="#ppt_h"/>
                                          </p:val>
                                        </p:tav>
                                      </p:tavLst>
                                    </p:anim>
                                  </p:childTnLst>
                                </p:cTn>
                              </p:par>
                              <p:par>
                                <p:cTn id="53" presetID="2" presetClass="entr" presetSubtype="12"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2500" fill="hold"/>
                                        <p:tgtEl>
                                          <p:spTgt spid="38"/>
                                        </p:tgtEl>
                                        <p:attrNameLst>
                                          <p:attrName>ppt_x</p:attrName>
                                        </p:attrNameLst>
                                      </p:cBhvr>
                                      <p:tavLst>
                                        <p:tav tm="0">
                                          <p:val>
                                            <p:strVal val="0-#ppt_w/2"/>
                                          </p:val>
                                        </p:tav>
                                        <p:tav tm="100000">
                                          <p:val>
                                            <p:strVal val="#ppt_x"/>
                                          </p:val>
                                        </p:tav>
                                      </p:tavLst>
                                    </p:anim>
                                    <p:anim calcmode="lin" valueType="num">
                                      <p:cBhvr additive="base">
                                        <p:cTn id="56" dur="2500" fill="hold"/>
                                        <p:tgtEl>
                                          <p:spTgt spid="38"/>
                                        </p:tgtEl>
                                        <p:attrNameLst>
                                          <p:attrName>ppt_y</p:attrName>
                                        </p:attrNameLst>
                                      </p:cBhvr>
                                      <p:tavLst>
                                        <p:tav tm="0">
                                          <p:val>
                                            <p:strVal val="1+#ppt_h/2"/>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2500" fill="hold"/>
                                        <p:tgtEl>
                                          <p:spTgt spid="38"/>
                                        </p:tgtEl>
                                        <p:attrNameLst>
                                          <p:attrName>ppt_w</p:attrName>
                                        </p:attrNameLst>
                                      </p:cBhvr>
                                      <p:tavLst>
                                        <p:tav tm="0" fmla="#ppt_w*sin(2.5*pi*$)">
                                          <p:val>
                                            <p:fltVal val="0"/>
                                          </p:val>
                                        </p:tav>
                                        <p:tav tm="100000">
                                          <p:val>
                                            <p:fltVal val="1"/>
                                          </p:val>
                                        </p:tav>
                                      </p:tavLst>
                                    </p:anim>
                                    <p:anim calcmode="lin" valueType="num">
                                      <p:cBhvr>
                                        <p:cTn id="60" dur="2500" fill="hold"/>
                                        <p:tgtEl>
                                          <p:spTgt spid="38"/>
                                        </p:tgtEl>
                                        <p:attrNameLst>
                                          <p:attrName>ppt_h</p:attrName>
                                        </p:attrNameLst>
                                      </p:cBhvr>
                                      <p:tavLst>
                                        <p:tav tm="0">
                                          <p:val>
                                            <p:strVal val="#ppt_h"/>
                                          </p:val>
                                        </p:tav>
                                        <p:tav tm="100000">
                                          <p:val>
                                            <p:strVal val="#ppt_h"/>
                                          </p:val>
                                        </p:tav>
                                      </p:tavLst>
                                    </p:anim>
                                  </p:childTnLst>
                                </p:cTn>
                              </p:par>
                              <p:par>
                                <p:cTn id="61" presetID="2" presetClass="entr" presetSubtype="12" fill="hold" grpId="0" nodeType="withEffect">
                                  <p:stCondLst>
                                    <p:cond delay="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2500" fill="hold"/>
                                        <p:tgtEl>
                                          <p:spTgt spid="39"/>
                                        </p:tgtEl>
                                        <p:attrNameLst>
                                          <p:attrName>ppt_x</p:attrName>
                                        </p:attrNameLst>
                                      </p:cBhvr>
                                      <p:tavLst>
                                        <p:tav tm="0">
                                          <p:val>
                                            <p:strVal val="0-#ppt_w/2"/>
                                          </p:val>
                                        </p:tav>
                                        <p:tav tm="100000">
                                          <p:val>
                                            <p:strVal val="#ppt_x"/>
                                          </p:val>
                                        </p:tav>
                                      </p:tavLst>
                                    </p:anim>
                                    <p:anim calcmode="lin" valueType="num">
                                      <p:cBhvr additive="base">
                                        <p:cTn id="64" dur="2500" fill="hold"/>
                                        <p:tgtEl>
                                          <p:spTgt spid="39"/>
                                        </p:tgtEl>
                                        <p:attrNameLst>
                                          <p:attrName>ppt_y</p:attrName>
                                        </p:attrNameLst>
                                      </p:cBhvr>
                                      <p:tavLst>
                                        <p:tav tm="0">
                                          <p:val>
                                            <p:strVal val="1+#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2500" fill="hold"/>
                                        <p:tgtEl>
                                          <p:spTgt spid="39"/>
                                        </p:tgtEl>
                                        <p:attrNameLst>
                                          <p:attrName>ppt_w</p:attrName>
                                        </p:attrNameLst>
                                      </p:cBhvr>
                                      <p:tavLst>
                                        <p:tav tm="0" fmla="#ppt_w*sin(2.5*pi*$)">
                                          <p:val>
                                            <p:fltVal val="0"/>
                                          </p:val>
                                        </p:tav>
                                        <p:tav tm="100000">
                                          <p:val>
                                            <p:fltVal val="1"/>
                                          </p:val>
                                        </p:tav>
                                      </p:tavLst>
                                    </p:anim>
                                    <p:anim calcmode="lin" valueType="num">
                                      <p:cBhvr>
                                        <p:cTn id="68" dur="2500" fill="hold"/>
                                        <p:tgtEl>
                                          <p:spTgt spid="39"/>
                                        </p:tgtEl>
                                        <p:attrNameLst>
                                          <p:attrName>ppt_h</p:attrName>
                                        </p:attrNameLst>
                                      </p:cBhvr>
                                      <p:tavLst>
                                        <p:tav tm="0">
                                          <p:val>
                                            <p:strVal val="#ppt_h"/>
                                          </p:val>
                                        </p:tav>
                                        <p:tav tm="100000">
                                          <p:val>
                                            <p:strVal val="#ppt_h"/>
                                          </p:val>
                                        </p:tav>
                                      </p:tavLst>
                                    </p:anim>
                                  </p:childTnLst>
                                </p:cTn>
                              </p:par>
                              <p:par>
                                <p:cTn id="69" presetID="2" presetClass="entr" presetSubtype="3" fill="hold" grpId="0" nodeType="withEffect">
                                  <p:stCondLst>
                                    <p:cond delay="0"/>
                                  </p:stCondLst>
                                  <p:childTnLst>
                                    <p:set>
                                      <p:cBhvr>
                                        <p:cTn id="70" dur="1" fill="hold">
                                          <p:stCondLst>
                                            <p:cond delay="0"/>
                                          </p:stCondLst>
                                        </p:cTn>
                                        <p:tgtEl>
                                          <p:spTgt spid="34"/>
                                        </p:tgtEl>
                                        <p:attrNameLst>
                                          <p:attrName>style.visibility</p:attrName>
                                        </p:attrNameLst>
                                      </p:cBhvr>
                                      <p:to>
                                        <p:strVal val="visible"/>
                                      </p:to>
                                    </p:set>
                                    <p:anim calcmode="lin" valueType="num">
                                      <p:cBhvr additive="base">
                                        <p:cTn id="71" dur="2500" fill="hold"/>
                                        <p:tgtEl>
                                          <p:spTgt spid="34"/>
                                        </p:tgtEl>
                                        <p:attrNameLst>
                                          <p:attrName>ppt_x</p:attrName>
                                        </p:attrNameLst>
                                      </p:cBhvr>
                                      <p:tavLst>
                                        <p:tav tm="0">
                                          <p:val>
                                            <p:strVal val="1+#ppt_w/2"/>
                                          </p:val>
                                        </p:tav>
                                        <p:tav tm="100000">
                                          <p:val>
                                            <p:strVal val="#ppt_x"/>
                                          </p:val>
                                        </p:tav>
                                      </p:tavLst>
                                    </p:anim>
                                    <p:anim calcmode="lin" valueType="num">
                                      <p:cBhvr additive="base">
                                        <p:cTn id="72" dur="2500" fill="hold"/>
                                        <p:tgtEl>
                                          <p:spTgt spid="34"/>
                                        </p:tgtEl>
                                        <p:attrNameLst>
                                          <p:attrName>ppt_y</p:attrName>
                                        </p:attrNameLst>
                                      </p:cBhvr>
                                      <p:tavLst>
                                        <p:tav tm="0">
                                          <p:val>
                                            <p:strVal val="0-#ppt_h/2"/>
                                          </p:val>
                                        </p:tav>
                                        <p:tav tm="100000">
                                          <p:val>
                                            <p:strVal val="#ppt_y"/>
                                          </p:val>
                                        </p:tav>
                                      </p:tavLst>
                                    </p:anim>
                                  </p:childTnLst>
                                </p:cTn>
                              </p:par>
                              <p:par>
                                <p:cTn id="73" presetID="19" presetClass="entr" presetSubtype="10" fill="hold" grpId="1" nodeType="withEffect">
                                  <p:stCondLst>
                                    <p:cond delay="0"/>
                                  </p:stCondLst>
                                  <p:childTnLst>
                                    <p:set>
                                      <p:cBhvr>
                                        <p:cTn id="74" dur="1" fill="hold">
                                          <p:stCondLst>
                                            <p:cond delay="0"/>
                                          </p:stCondLst>
                                        </p:cTn>
                                        <p:tgtEl>
                                          <p:spTgt spid="34"/>
                                        </p:tgtEl>
                                        <p:attrNameLst>
                                          <p:attrName>style.visibility</p:attrName>
                                        </p:attrNameLst>
                                      </p:cBhvr>
                                      <p:to>
                                        <p:strVal val="visible"/>
                                      </p:to>
                                    </p:set>
                                    <p:anim calcmode="lin" valueType="num">
                                      <p:cBhvr>
                                        <p:cTn id="75" dur="2500" fill="hold"/>
                                        <p:tgtEl>
                                          <p:spTgt spid="34"/>
                                        </p:tgtEl>
                                        <p:attrNameLst>
                                          <p:attrName>ppt_w</p:attrName>
                                        </p:attrNameLst>
                                      </p:cBhvr>
                                      <p:tavLst>
                                        <p:tav tm="0" fmla="#ppt_w*sin(2.5*pi*$)">
                                          <p:val>
                                            <p:fltVal val="0"/>
                                          </p:val>
                                        </p:tav>
                                        <p:tav tm="100000">
                                          <p:val>
                                            <p:fltVal val="1"/>
                                          </p:val>
                                        </p:tav>
                                      </p:tavLst>
                                    </p:anim>
                                    <p:anim calcmode="lin" valueType="num">
                                      <p:cBhvr>
                                        <p:cTn id="76" dur="2500" fill="hold"/>
                                        <p:tgtEl>
                                          <p:spTgt spid="34"/>
                                        </p:tgtEl>
                                        <p:attrNameLst>
                                          <p:attrName>ppt_h</p:attrName>
                                        </p:attrNameLst>
                                      </p:cBhvr>
                                      <p:tavLst>
                                        <p:tav tm="0">
                                          <p:val>
                                            <p:strVal val="#ppt_h"/>
                                          </p:val>
                                        </p:tav>
                                        <p:tav tm="100000">
                                          <p:val>
                                            <p:strVal val="#ppt_h"/>
                                          </p:val>
                                        </p:tav>
                                      </p:tavLst>
                                    </p:anim>
                                  </p:childTnLst>
                                </p:cTn>
                              </p:par>
                              <p:par>
                                <p:cTn id="77" presetID="2" presetClass="entr" presetSubtype="3"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2500" fill="hold"/>
                                        <p:tgtEl>
                                          <p:spTgt spid="33"/>
                                        </p:tgtEl>
                                        <p:attrNameLst>
                                          <p:attrName>ppt_x</p:attrName>
                                        </p:attrNameLst>
                                      </p:cBhvr>
                                      <p:tavLst>
                                        <p:tav tm="0">
                                          <p:val>
                                            <p:strVal val="1+#ppt_w/2"/>
                                          </p:val>
                                        </p:tav>
                                        <p:tav tm="100000">
                                          <p:val>
                                            <p:strVal val="#ppt_x"/>
                                          </p:val>
                                        </p:tav>
                                      </p:tavLst>
                                    </p:anim>
                                    <p:anim calcmode="lin" valueType="num">
                                      <p:cBhvr additive="base">
                                        <p:cTn id="80" dur="2500" fill="hold"/>
                                        <p:tgtEl>
                                          <p:spTgt spid="33"/>
                                        </p:tgtEl>
                                        <p:attrNameLst>
                                          <p:attrName>ppt_y</p:attrName>
                                        </p:attrNameLst>
                                      </p:cBhvr>
                                      <p:tavLst>
                                        <p:tav tm="0">
                                          <p:val>
                                            <p:strVal val="0-#ppt_h/2"/>
                                          </p:val>
                                        </p:tav>
                                        <p:tav tm="100000">
                                          <p:val>
                                            <p:strVal val="#ppt_y"/>
                                          </p:val>
                                        </p:tav>
                                      </p:tavLst>
                                    </p:anim>
                                  </p:childTnLst>
                                </p:cTn>
                              </p:par>
                              <p:par>
                                <p:cTn id="81" presetID="19" presetClass="entr" presetSubtype="10" fill="hold" grpId="1" nodeType="withEffect">
                                  <p:stCondLst>
                                    <p:cond delay="0"/>
                                  </p:stCondLst>
                                  <p:childTnLst>
                                    <p:set>
                                      <p:cBhvr>
                                        <p:cTn id="82" dur="1" fill="hold">
                                          <p:stCondLst>
                                            <p:cond delay="0"/>
                                          </p:stCondLst>
                                        </p:cTn>
                                        <p:tgtEl>
                                          <p:spTgt spid="33"/>
                                        </p:tgtEl>
                                        <p:attrNameLst>
                                          <p:attrName>style.visibility</p:attrName>
                                        </p:attrNameLst>
                                      </p:cBhvr>
                                      <p:to>
                                        <p:strVal val="visible"/>
                                      </p:to>
                                    </p:set>
                                    <p:anim calcmode="lin" valueType="num">
                                      <p:cBhvr>
                                        <p:cTn id="83" dur="2500" fill="hold"/>
                                        <p:tgtEl>
                                          <p:spTgt spid="33"/>
                                        </p:tgtEl>
                                        <p:attrNameLst>
                                          <p:attrName>ppt_w</p:attrName>
                                        </p:attrNameLst>
                                      </p:cBhvr>
                                      <p:tavLst>
                                        <p:tav tm="0" fmla="#ppt_w*sin(2.5*pi*$)">
                                          <p:val>
                                            <p:fltVal val="0"/>
                                          </p:val>
                                        </p:tav>
                                        <p:tav tm="100000">
                                          <p:val>
                                            <p:fltVal val="1"/>
                                          </p:val>
                                        </p:tav>
                                      </p:tavLst>
                                    </p:anim>
                                    <p:anim calcmode="lin" valueType="num">
                                      <p:cBhvr>
                                        <p:cTn id="84" dur="2500" fill="hold"/>
                                        <p:tgtEl>
                                          <p:spTgt spid="33"/>
                                        </p:tgtEl>
                                        <p:attrNameLst>
                                          <p:attrName>ppt_h</p:attrName>
                                        </p:attrNameLst>
                                      </p:cBhvr>
                                      <p:tavLst>
                                        <p:tav tm="0">
                                          <p:val>
                                            <p:strVal val="#ppt_h"/>
                                          </p:val>
                                        </p:tav>
                                        <p:tav tm="100000">
                                          <p:val>
                                            <p:strVal val="#ppt_h"/>
                                          </p:val>
                                        </p:tav>
                                      </p:tavLst>
                                    </p:anim>
                                  </p:childTnLst>
                                </p:cTn>
                              </p:par>
                              <p:par>
                                <p:cTn id="85" presetID="2" presetClass="entr" presetSubtype="3"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2500" fill="hold"/>
                                        <p:tgtEl>
                                          <p:spTgt spid="32"/>
                                        </p:tgtEl>
                                        <p:attrNameLst>
                                          <p:attrName>ppt_x</p:attrName>
                                        </p:attrNameLst>
                                      </p:cBhvr>
                                      <p:tavLst>
                                        <p:tav tm="0">
                                          <p:val>
                                            <p:strVal val="1+#ppt_w/2"/>
                                          </p:val>
                                        </p:tav>
                                        <p:tav tm="100000">
                                          <p:val>
                                            <p:strVal val="#ppt_x"/>
                                          </p:val>
                                        </p:tav>
                                      </p:tavLst>
                                    </p:anim>
                                    <p:anim calcmode="lin" valueType="num">
                                      <p:cBhvr additive="base">
                                        <p:cTn id="88" dur="2500" fill="hold"/>
                                        <p:tgtEl>
                                          <p:spTgt spid="32"/>
                                        </p:tgtEl>
                                        <p:attrNameLst>
                                          <p:attrName>ppt_y</p:attrName>
                                        </p:attrNameLst>
                                      </p:cBhvr>
                                      <p:tavLst>
                                        <p:tav tm="0">
                                          <p:val>
                                            <p:strVal val="0-#ppt_h/2"/>
                                          </p:val>
                                        </p:tav>
                                        <p:tav tm="100000">
                                          <p:val>
                                            <p:strVal val="#ppt_y"/>
                                          </p:val>
                                        </p:tav>
                                      </p:tavLst>
                                    </p:anim>
                                  </p:childTnLst>
                                </p:cTn>
                              </p:par>
                              <p:par>
                                <p:cTn id="89" presetID="19" presetClass="entr" presetSubtype="10" fill="hold" grpId="1" nodeType="with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p:cTn id="91" dur="2500" fill="hold"/>
                                        <p:tgtEl>
                                          <p:spTgt spid="32"/>
                                        </p:tgtEl>
                                        <p:attrNameLst>
                                          <p:attrName>ppt_w</p:attrName>
                                        </p:attrNameLst>
                                      </p:cBhvr>
                                      <p:tavLst>
                                        <p:tav tm="0" fmla="#ppt_w*sin(2.5*pi*$)">
                                          <p:val>
                                            <p:fltVal val="0"/>
                                          </p:val>
                                        </p:tav>
                                        <p:tav tm="100000">
                                          <p:val>
                                            <p:fltVal val="1"/>
                                          </p:val>
                                        </p:tav>
                                      </p:tavLst>
                                    </p:anim>
                                    <p:anim calcmode="lin" valueType="num">
                                      <p:cBhvr>
                                        <p:cTn id="92" dur="2500" fill="hold"/>
                                        <p:tgtEl>
                                          <p:spTgt spid="32"/>
                                        </p:tgtEl>
                                        <p:attrNameLst>
                                          <p:attrName>ppt_h</p:attrName>
                                        </p:attrNameLst>
                                      </p:cBhvr>
                                      <p:tavLst>
                                        <p:tav tm="0">
                                          <p:val>
                                            <p:strVal val="#ppt_h"/>
                                          </p:val>
                                        </p:tav>
                                        <p:tav tm="100000">
                                          <p:val>
                                            <p:strVal val="#ppt_h"/>
                                          </p:val>
                                        </p:tav>
                                      </p:tavLst>
                                    </p:anim>
                                  </p:childTnLst>
                                </p:cTn>
                              </p:par>
                              <p:par>
                                <p:cTn id="93" presetID="2" presetClass="entr" presetSubtype="3"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 calcmode="lin" valueType="num">
                                      <p:cBhvr additive="base">
                                        <p:cTn id="95" dur="2500" fill="hold"/>
                                        <p:tgtEl>
                                          <p:spTgt spid="31"/>
                                        </p:tgtEl>
                                        <p:attrNameLst>
                                          <p:attrName>ppt_x</p:attrName>
                                        </p:attrNameLst>
                                      </p:cBhvr>
                                      <p:tavLst>
                                        <p:tav tm="0">
                                          <p:val>
                                            <p:strVal val="1+#ppt_w/2"/>
                                          </p:val>
                                        </p:tav>
                                        <p:tav tm="100000">
                                          <p:val>
                                            <p:strVal val="#ppt_x"/>
                                          </p:val>
                                        </p:tav>
                                      </p:tavLst>
                                    </p:anim>
                                    <p:anim calcmode="lin" valueType="num">
                                      <p:cBhvr additive="base">
                                        <p:cTn id="96" dur="2500" fill="hold"/>
                                        <p:tgtEl>
                                          <p:spTgt spid="31"/>
                                        </p:tgtEl>
                                        <p:attrNameLst>
                                          <p:attrName>ppt_y</p:attrName>
                                        </p:attrNameLst>
                                      </p:cBhvr>
                                      <p:tavLst>
                                        <p:tav tm="0">
                                          <p:val>
                                            <p:strVal val="0-#ppt_h/2"/>
                                          </p:val>
                                        </p:tav>
                                        <p:tav tm="100000">
                                          <p:val>
                                            <p:strVal val="#ppt_y"/>
                                          </p:val>
                                        </p:tav>
                                      </p:tavLst>
                                    </p:anim>
                                  </p:childTnLst>
                                </p:cTn>
                              </p:par>
                              <p:par>
                                <p:cTn id="97" presetID="19" presetClass="entr" presetSubtype="10" fill="hold" grpId="1" nodeType="withEffect">
                                  <p:stCondLst>
                                    <p:cond delay="0"/>
                                  </p:stCondLst>
                                  <p:childTnLst>
                                    <p:set>
                                      <p:cBhvr>
                                        <p:cTn id="98" dur="1" fill="hold">
                                          <p:stCondLst>
                                            <p:cond delay="0"/>
                                          </p:stCondLst>
                                        </p:cTn>
                                        <p:tgtEl>
                                          <p:spTgt spid="31"/>
                                        </p:tgtEl>
                                        <p:attrNameLst>
                                          <p:attrName>style.visibility</p:attrName>
                                        </p:attrNameLst>
                                      </p:cBhvr>
                                      <p:to>
                                        <p:strVal val="visible"/>
                                      </p:to>
                                    </p:set>
                                    <p:anim calcmode="lin" valueType="num">
                                      <p:cBhvr>
                                        <p:cTn id="99" dur="2500" fill="hold"/>
                                        <p:tgtEl>
                                          <p:spTgt spid="31"/>
                                        </p:tgtEl>
                                        <p:attrNameLst>
                                          <p:attrName>ppt_w</p:attrName>
                                        </p:attrNameLst>
                                      </p:cBhvr>
                                      <p:tavLst>
                                        <p:tav tm="0" fmla="#ppt_w*sin(2.5*pi*$)">
                                          <p:val>
                                            <p:fltVal val="0"/>
                                          </p:val>
                                        </p:tav>
                                        <p:tav tm="100000">
                                          <p:val>
                                            <p:fltVal val="1"/>
                                          </p:val>
                                        </p:tav>
                                      </p:tavLst>
                                    </p:anim>
                                    <p:anim calcmode="lin" valueType="num">
                                      <p:cBhvr>
                                        <p:cTn id="100" dur="2500" fill="hold"/>
                                        <p:tgtEl>
                                          <p:spTgt spid="31"/>
                                        </p:tgtEl>
                                        <p:attrNameLst>
                                          <p:attrName>ppt_h</p:attrName>
                                        </p:attrNameLst>
                                      </p:cBhvr>
                                      <p:tavLst>
                                        <p:tav tm="0">
                                          <p:val>
                                            <p:strVal val="#ppt_h"/>
                                          </p:val>
                                        </p:tav>
                                        <p:tav tm="100000">
                                          <p:val>
                                            <p:strVal val="#ppt_h"/>
                                          </p:val>
                                        </p:tav>
                                      </p:tavLst>
                                    </p:anim>
                                  </p:childTnLst>
                                </p:cTn>
                              </p:par>
                              <p:par>
                                <p:cTn id="101" presetID="2" presetClass="entr" presetSubtype="9" fill="hold" grpId="0" nodeType="withEffect">
                                  <p:stCondLst>
                                    <p:cond delay="0"/>
                                  </p:stCondLst>
                                  <p:childTnLst>
                                    <p:set>
                                      <p:cBhvr>
                                        <p:cTn id="102" dur="1" fill="hold">
                                          <p:stCondLst>
                                            <p:cond delay="0"/>
                                          </p:stCondLst>
                                        </p:cTn>
                                        <p:tgtEl>
                                          <p:spTgt spid="41"/>
                                        </p:tgtEl>
                                        <p:attrNameLst>
                                          <p:attrName>style.visibility</p:attrName>
                                        </p:attrNameLst>
                                      </p:cBhvr>
                                      <p:to>
                                        <p:strVal val="visible"/>
                                      </p:to>
                                    </p:set>
                                    <p:anim calcmode="lin" valueType="num">
                                      <p:cBhvr additive="base">
                                        <p:cTn id="103" dur="2500" fill="hold"/>
                                        <p:tgtEl>
                                          <p:spTgt spid="41"/>
                                        </p:tgtEl>
                                        <p:attrNameLst>
                                          <p:attrName>ppt_x</p:attrName>
                                        </p:attrNameLst>
                                      </p:cBhvr>
                                      <p:tavLst>
                                        <p:tav tm="0">
                                          <p:val>
                                            <p:strVal val="0-#ppt_w/2"/>
                                          </p:val>
                                        </p:tav>
                                        <p:tav tm="100000">
                                          <p:val>
                                            <p:strVal val="#ppt_x"/>
                                          </p:val>
                                        </p:tav>
                                      </p:tavLst>
                                    </p:anim>
                                    <p:anim calcmode="lin" valueType="num">
                                      <p:cBhvr additive="base">
                                        <p:cTn id="104" dur="2500" fill="hold"/>
                                        <p:tgtEl>
                                          <p:spTgt spid="41"/>
                                        </p:tgtEl>
                                        <p:attrNameLst>
                                          <p:attrName>ppt_y</p:attrName>
                                        </p:attrNameLst>
                                      </p:cBhvr>
                                      <p:tavLst>
                                        <p:tav tm="0">
                                          <p:val>
                                            <p:strVal val="0-#ppt_h/2"/>
                                          </p:val>
                                        </p:tav>
                                        <p:tav tm="100000">
                                          <p:val>
                                            <p:strVal val="#ppt_y"/>
                                          </p:val>
                                        </p:tav>
                                      </p:tavLst>
                                    </p:anim>
                                  </p:childTnLst>
                                </p:cTn>
                              </p:par>
                              <p:par>
                                <p:cTn id="105" presetID="19" presetClass="entr" presetSubtype="10" fill="hold" grpId="1" nodeType="withEffect">
                                  <p:stCondLst>
                                    <p:cond delay="0"/>
                                  </p:stCondLst>
                                  <p:childTnLst>
                                    <p:set>
                                      <p:cBhvr>
                                        <p:cTn id="106" dur="1" fill="hold">
                                          <p:stCondLst>
                                            <p:cond delay="0"/>
                                          </p:stCondLst>
                                        </p:cTn>
                                        <p:tgtEl>
                                          <p:spTgt spid="41"/>
                                        </p:tgtEl>
                                        <p:attrNameLst>
                                          <p:attrName>style.visibility</p:attrName>
                                        </p:attrNameLst>
                                      </p:cBhvr>
                                      <p:to>
                                        <p:strVal val="visible"/>
                                      </p:to>
                                    </p:set>
                                    <p:anim calcmode="lin" valueType="num">
                                      <p:cBhvr>
                                        <p:cTn id="107" dur="2500" fill="hold"/>
                                        <p:tgtEl>
                                          <p:spTgt spid="41"/>
                                        </p:tgtEl>
                                        <p:attrNameLst>
                                          <p:attrName>ppt_w</p:attrName>
                                        </p:attrNameLst>
                                      </p:cBhvr>
                                      <p:tavLst>
                                        <p:tav tm="0" fmla="#ppt_w*sin(2.5*pi*$)">
                                          <p:val>
                                            <p:fltVal val="0"/>
                                          </p:val>
                                        </p:tav>
                                        <p:tav tm="100000">
                                          <p:val>
                                            <p:fltVal val="1"/>
                                          </p:val>
                                        </p:tav>
                                      </p:tavLst>
                                    </p:anim>
                                    <p:anim calcmode="lin" valueType="num">
                                      <p:cBhvr>
                                        <p:cTn id="108" dur="2500" fill="hold"/>
                                        <p:tgtEl>
                                          <p:spTgt spid="41"/>
                                        </p:tgtEl>
                                        <p:attrNameLst>
                                          <p:attrName>ppt_h</p:attrName>
                                        </p:attrNameLst>
                                      </p:cBhvr>
                                      <p:tavLst>
                                        <p:tav tm="0">
                                          <p:val>
                                            <p:strVal val="#ppt_h"/>
                                          </p:val>
                                        </p:tav>
                                        <p:tav tm="100000">
                                          <p:val>
                                            <p:strVal val="#ppt_h"/>
                                          </p:val>
                                        </p:tav>
                                      </p:tavLst>
                                    </p:anim>
                                  </p:childTnLst>
                                </p:cTn>
                              </p:par>
                              <p:par>
                                <p:cTn id="109" presetID="2" presetClass="entr" presetSubtype="9" fill="hold" grpId="0" nodeType="withEffect">
                                  <p:stCondLst>
                                    <p:cond delay="0"/>
                                  </p:stCondLst>
                                  <p:childTnLst>
                                    <p:set>
                                      <p:cBhvr>
                                        <p:cTn id="110" dur="1" fill="hold">
                                          <p:stCondLst>
                                            <p:cond delay="0"/>
                                          </p:stCondLst>
                                        </p:cTn>
                                        <p:tgtEl>
                                          <p:spTgt spid="42"/>
                                        </p:tgtEl>
                                        <p:attrNameLst>
                                          <p:attrName>style.visibility</p:attrName>
                                        </p:attrNameLst>
                                      </p:cBhvr>
                                      <p:to>
                                        <p:strVal val="visible"/>
                                      </p:to>
                                    </p:set>
                                    <p:anim calcmode="lin" valueType="num">
                                      <p:cBhvr additive="base">
                                        <p:cTn id="111" dur="2500" fill="hold"/>
                                        <p:tgtEl>
                                          <p:spTgt spid="42"/>
                                        </p:tgtEl>
                                        <p:attrNameLst>
                                          <p:attrName>ppt_x</p:attrName>
                                        </p:attrNameLst>
                                      </p:cBhvr>
                                      <p:tavLst>
                                        <p:tav tm="0">
                                          <p:val>
                                            <p:strVal val="0-#ppt_w/2"/>
                                          </p:val>
                                        </p:tav>
                                        <p:tav tm="100000">
                                          <p:val>
                                            <p:strVal val="#ppt_x"/>
                                          </p:val>
                                        </p:tav>
                                      </p:tavLst>
                                    </p:anim>
                                    <p:anim calcmode="lin" valueType="num">
                                      <p:cBhvr additive="base">
                                        <p:cTn id="112" dur="2500" fill="hold"/>
                                        <p:tgtEl>
                                          <p:spTgt spid="42"/>
                                        </p:tgtEl>
                                        <p:attrNameLst>
                                          <p:attrName>ppt_y</p:attrName>
                                        </p:attrNameLst>
                                      </p:cBhvr>
                                      <p:tavLst>
                                        <p:tav tm="0">
                                          <p:val>
                                            <p:strVal val="0-#ppt_h/2"/>
                                          </p:val>
                                        </p:tav>
                                        <p:tav tm="100000">
                                          <p:val>
                                            <p:strVal val="#ppt_y"/>
                                          </p:val>
                                        </p:tav>
                                      </p:tavLst>
                                    </p:anim>
                                  </p:childTnLst>
                                </p:cTn>
                              </p:par>
                              <p:par>
                                <p:cTn id="113" presetID="19" presetClass="entr" presetSubtype="10" fill="hold" grpId="1" nodeType="withEffect">
                                  <p:stCondLst>
                                    <p:cond delay="0"/>
                                  </p:stCondLst>
                                  <p:childTnLst>
                                    <p:set>
                                      <p:cBhvr>
                                        <p:cTn id="114" dur="1" fill="hold">
                                          <p:stCondLst>
                                            <p:cond delay="0"/>
                                          </p:stCondLst>
                                        </p:cTn>
                                        <p:tgtEl>
                                          <p:spTgt spid="42"/>
                                        </p:tgtEl>
                                        <p:attrNameLst>
                                          <p:attrName>style.visibility</p:attrName>
                                        </p:attrNameLst>
                                      </p:cBhvr>
                                      <p:to>
                                        <p:strVal val="visible"/>
                                      </p:to>
                                    </p:set>
                                    <p:anim calcmode="lin" valueType="num">
                                      <p:cBhvr>
                                        <p:cTn id="115" dur="2500" fill="hold"/>
                                        <p:tgtEl>
                                          <p:spTgt spid="42"/>
                                        </p:tgtEl>
                                        <p:attrNameLst>
                                          <p:attrName>ppt_w</p:attrName>
                                        </p:attrNameLst>
                                      </p:cBhvr>
                                      <p:tavLst>
                                        <p:tav tm="0" fmla="#ppt_w*sin(2.5*pi*$)">
                                          <p:val>
                                            <p:fltVal val="0"/>
                                          </p:val>
                                        </p:tav>
                                        <p:tav tm="100000">
                                          <p:val>
                                            <p:fltVal val="1"/>
                                          </p:val>
                                        </p:tav>
                                      </p:tavLst>
                                    </p:anim>
                                    <p:anim calcmode="lin" valueType="num">
                                      <p:cBhvr>
                                        <p:cTn id="116" dur="2500" fill="hold"/>
                                        <p:tgtEl>
                                          <p:spTgt spid="42"/>
                                        </p:tgtEl>
                                        <p:attrNameLst>
                                          <p:attrName>ppt_h</p:attrName>
                                        </p:attrNameLst>
                                      </p:cBhvr>
                                      <p:tavLst>
                                        <p:tav tm="0">
                                          <p:val>
                                            <p:strVal val="#ppt_h"/>
                                          </p:val>
                                        </p:tav>
                                        <p:tav tm="100000">
                                          <p:val>
                                            <p:strVal val="#ppt_h"/>
                                          </p:val>
                                        </p:tav>
                                      </p:tavLst>
                                    </p:anim>
                                  </p:childTnLst>
                                </p:cTn>
                              </p:par>
                              <p:par>
                                <p:cTn id="117" presetID="2" presetClass="entr" presetSubtype="9" fill="hold" grpId="0" nodeType="withEffect">
                                  <p:stCondLst>
                                    <p:cond delay="0"/>
                                  </p:stCondLst>
                                  <p:childTnLst>
                                    <p:set>
                                      <p:cBhvr>
                                        <p:cTn id="118" dur="1" fill="hold">
                                          <p:stCondLst>
                                            <p:cond delay="0"/>
                                          </p:stCondLst>
                                        </p:cTn>
                                        <p:tgtEl>
                                          <p:spTgt spid="43"/>
                                        </p:tgtEl>
                                        <p:attrNameLst>
                                          <p:attrName>style.visibility</p:attrName>
                                        </p:attrNameLst>
                                      </p:cBhvr>
                                      <p:to>
                                        <p:strVal val="visible"/>
                                      </p:to>
                                    </p:set>
                                    <p:anim calcmode="lin" valueType="num">
                                      <p:cBhvr additive="base">
                                        <p:cTn id="119" dur="2500" fill="hold"/>
                                        <p:tgtEl>
                                          <p:spTgt spid="43"/>
                                        </p:tgtEl>
                                        <p:attrNameLst>
                                          <p:attrName>ppt_x</p:attrName>
                                        </p:attrNameLst>
                                      </p:cBhvr>
                                      <p:tavLst>
                                        <p:tav tm="0">
                                          <p:val>
                                            <p:strVal val="0-#ppt_w/2"/>
                                          </p:val>
                                        </p:tav>
                                        <p:tav tm="100000">
                                          <p:val>
                                            <p:strVal val="#ppt_x"/>
                                          </p:val>
                                        </p:tav>
                                      </p:tavLst>
                                    </p:anim>
                                    <p:anim calcmode="lin" valueType="num">
                                      <p:cBhvr additive="base">
                                        <p:cTn id="120" dur="2500" fill="hold"/>
                                        <p:tgtEl>
                                          <p:spTgt spid="43"/>
                                        </p:tgtEl>
                                        <p:attrNameLst>
                                          <p:attrName>ppt_y</p:attrName>
                                        </p:attrNameLst>
                                      </p:cBhvr>
                                      <p:tavLst>
                                        <p:tav tm="0">
                                          <p:val>
                                            <p:strVal val="0-#ppt_h/2"/>
                                          </p:val>
                                        </p:tav>
                                        <p:tav tm="100000">
                                          <p:val>
                                            <p:strVal val="#ppt_y"/>
                                          </p:val>
                                        </p:tav>
                                      </p:tavLst>
                                    </p:anim>
                                  </p:childTnLst>
                                </p:cTn>
                              </p:par>
                              <p:par>
                                <p:cTn id="121" presetID="19" presetClass="entr" presetSubtype="10" fill="hold" grpId="1" nodeType="withEffect">
                                  <p:stCondLst>
                                    <p:cond delay="0"/>
                                  </p:stCondLst>
                                  <p:childTnLst>
                                    <p:set>
                                      <p:cBhvr>
                                        <p:cTn id="122" dur="1" fill="hold">
                                          <p:stCondLst>
                                            <p:cond delay="0"/>
                                          </p:stCondLst>
                                        </p:cTn>
                                        <p:tgtEl>
                                          <p:spTgt spid="43"/>
                                        </p:tgtEl>
                                        <p:attrNameLst>
                                          <p:attrName>style.visibility</p:attrName>
                                        </p:attrNameLst>
                                      </p:cBhvr>
                                      <p:to>
                                        <p:strVal val="visible"/>
                                      </p:to>
                                    </p:set>
                                    <p:anim calcmode="lin" valueType="num">
                                      <p:cBhvr>
                                        <p:cTn id="123" dur="2500" fill="hold"/>
                                        <p:tgtEl>
                                          <p:spTgt spid="43"/>
                                        </p:tgtEl>
                                        <p:attrNameLst>
                                          <p:attrName>ppt_w</p:attrName>
                                        </p:attrNameLst>
                                      </p:cBhvr>
                                      <p:tavLst>
                                        <p:tav tm="0" fmla="#ppt_w*sin(2.5*pi*$)">
                                          <p:val>
                                            <p:fltVal val="0"/>
                                          </p:val>
                                        </p:tav>
                                        <p:tav tm="100000">
                                          <p:val>
                                            <p:fltVal val="1"/>
                                          </p:val>
                                        </p:tav>
                                      </p:tavLst>
                                    </p:anim>
                                    <p:anim calcmode="lin" valueType="num">
                                      <p:cBhvr>
                                        <p:cTn id="124" dur="2500" fill="hold"/>
                                        <p:tgtEl>
                                          <p:spTgt spid="43"/>
                                        </p:tgtEl>
                                        <p:attrNameLst>
                                          <p:attrName>ppt_h</p:attrName>
                                        </p:attrNameLst>
                                      </p:cBhvr>
                                      <p:tavLst>
                                        <p:tav tm="0">
                                          <p:val>
                                            <p:strVal val="#ppt_h"/>
                                          </p:val>
                                        </p:tav>
                                        <p:tav tm="100000">
                                          <p:val>
                                            <p:strVal val="#ppt_h"/>
                                          </p:val>
                                        </p:tav>
                                      </p:tavLst>
                                    </p:anim>
                                  </p:childTnLst>
                                </p:cTn>
                              </p:par>
                              <p:par>
                                <p:cTn id="125" presetID="2" presetClass="entr" presetSubtype="9" fill="hold" grpId="0" nodeType="withEffect">
                                  <p:stCondLst>
                                    <p:cond delay="0"/>
                                  </p:stCondLst>
                                  <p:childTnLst>
                                    <p:set>
                                      <p:cBhvr>
                                        <p:cTn id="126" dur="1" fill="hold">
                                          <p:stCondLst>
                                            <p:cond delay="0"/>
                                          </p:stCondLst>
                                        </p:cTn>
                                        <p:tgtEl>
                                          <p:spTgt spid="44"/>
                                        </p:tgtEl>
                                        <p:attrNameLst>
                                          <p:attrName>style.visibility</p:attrName>
                                        </p:attrNameLst>
                                      </p:cBhvr>
                                      <p:to>
                                        <p:strVal val="visible"/>
                                      </p:to>
                                    </p:set>
                                    <p:anim calcmode="lin" valueType="num">
                                      <p:cBhvr additive="base">
                                        <p:cTn id="127" dur="2500" fill="hold"/>
                                        <p:tgtEl>
                                          <p:spTgt spid="44"/>
                                        </p:tgtEl>
                                        <p:attrNameLst>
                                          <p:attrName>ppt_x</p:attrName>
                                        </p:attrNameLst>
                                      </p:cBhvr>
                                      <p:tavLst>
                                        <p:tav tm="0">
                                          <p:val>
                                            <p:strVal val="0-#ppt_w/2"/>
                                          </p:val>
                                        </p:tav>
                                        <p:tav tm="100000">
                                          <p:val>
                                            <p:strVal val="#ppt_x"/>
                                          </p:val>
                                        </p:tav>
                                      </p:tavLst>
                                    </p:anim>
                                    <p:anim calcmode="lin" valueType="num">
                                      <p:cBhvr additive="base">
                                        <p:cTn id="128" dur="2500" fill="hold"/>
                                        <p:tgtEl>
                                          <p:spTgt spid="44"/>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44"/>
                                        </p:tgtEl>
                                        <p:attrNameLst>
                                          <p:attrName>style.visibility</p:attrName>
                                        </p:attrNameLst>
                                      </p:cBhvr>
                                      <p:to>
                                        <p:strVal val="visible"/>
                                      </p:to>
                                    </p:set>
                                    <p:anim calcmode="lin" valueType="num">
                                      <p:cBhvr>
                                        <p:cTn id="131" dur="2500" fill="hold"/>
                                        <p:tgtEl>
                                          <p:spTgt spid="44"/>
                                        </p:tgtEl>
                                        <p:attrNameLst>
                                          <p:attrName>ppt_w</p:attrName>
                                        </p:attrNameLst>
                                      </p:cBhvr>
                                      <p:tavLst>
                                        <p:tav tm="0" fmla="#ppt_w*sin(2.5*pi*$)">
                                          <p:val>
                                            <p:fltVal val="0"/>
                                          </p:val>
                                        </p:tav>
                                        <p:tav tm="100000">
                                          <p:val>
                                            <p:fltVal val="1"/>
                                          </p:val>
                                        </p:tav>
                                      </p:tavLst>
                                    </p:anim>
                                    <p:anim calcmode="lin" valueType="num">
                                      <p:cBhvr>
                                        <p:cTn id="132" dur="2500" fill="hold"/>
                                        <p:tgtEl>
                                          <p:spTgt spid="44"/>
                                        </p:tgtEl>
                                        <p:attrNameLst>
                                          <p:attrName>ppt_h</p:attrName>
                                        </p:attrNameLst>
                                      </p:cBhvr>
                                      <p:tavLst>
                                        <p:tav tm="0">
                                          <p:val>
                                            <p:strVal val="#ppt_h"/>
                                          </p:val>
                                        </p:tav>
                                        <p:tav tm="100000">
                                          <p:val>
                                            <p:strVal val="#ppt_h"/>
                                          </p:val>
                                        </p:tav>
                                      </p:tavLst>
                                    </p:anim>
                                  </p:childTnLst>
                                </p:cTn>
                              </p:par>
                              <p:par>
                                <p:cTn id="133" presetID="2" presetClass="exit" presetSubtype="9" fill="hold" grpId="2" nodeType="withEffect">
                                  <p:stCondLst>
                                    <p:cond delay="0"/>
                                  </p:stCondLst>
                                  <p:childTnLst>
                                    <p:anim calcmode="lin" valueType="num">
                                      <p:cBhvr additive="base">
                                        <p:cTn id="134" dur="3500"/>
                                        <p:tgtEl>
                                          <p:spTgt spid="44"/>
                                        </p:tgtEl>
                                        <p:attrNameLst>
                                          <p:attrName>ppt_x</p:attrName>
                                        </p:attrNameLst>
                                      </p:cBhvr>
                                      <p:tavLst>
                                        <p:tav tm="0">
                                          <p:val>
                                            <p:strVal val="ppt_x"/>
                                          </p:val>
                                        </p:tav>
                                        <p:tav tm="100000">
                                          <p:val>
                                            <p:strVal val="0-ppt_w/2"/>
                                          </p:val>
                                        </p:tav>
                                      </p:tavLst>
                                    </p:anim>
                                    <p:anim calcmode="lin" valueType="num">
                                      <p:cBhvr additive="base">
                                        <p:cTn id="135" dur="3500"/>
                                        <p:tgtEl>
                                          <p:spTgt spid="44"/>
                                        </p:tgtEl>
                                        <p:attrNameLst>
                                          <p:attrName>ppt_y</p:attrName>
                                        </p:attrNameLst>
                                      </p:cBhvr>
                                      <p:tavLst>
                                        <p:tav tm="0">
                                          <p:val>
                                            <p:strVal val="ppt_y"/>
                                          </p:val>
                                        </p:tav>
                                        <p:tav tm="100000">
                                          <p:val>
                                            <p:strVal val="0-ppt_h/2"/>
                                          </p:val>
                                        </p:tav>
                                      </p:tavLst>
                                    </p:anim>
                                    <p:set>
                                      <p:cBhvr>
                                        <p:cTn id="136" dur="1" fill="hold">
                                          <p:stCondLst>
                                            <p:cond delay="3499"/>
                                          </p:stCondLst>
                                        </p:cTn>
                                        <p:tgtEl>
                                          <p:spTgt spid="44"/>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500"/>
                                        <p:tgtEl>
                                          <p:spTgt spid="44"/>
                                        </p:tgtEl>
                                        <p:attrNameLst>
                                          <p:attrName>ppt_w</p:attrName>
                                        </p:attrNameLst>
                                      </p:cBhvr>
                                      <p:tavLst>
                                        <p:tav tm="0">
                                          <p:val>
                                            <p:strVal val="ppt_w"/>
                                          </p:val>
                                        </p:tav>
                                        <p:tav tm="100000">
                                          <p:val>
                                            <p:strVal val="ppt_w"/>
                                          </p:val>
                                        </p:tav>
                                      </p:tavLst>
                                    </p:anim>
                                    <p:anim calcmode="lin" valueType="num">
                                      <p:cBhvr>
                                        <p:cTn id="139" dur="35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3499"/>
                                          </p:stCondLst>
                                        </p:cTn>
                                        <p:tgtEl>
                                          <p:spTgt spid="44"/>
                                        </p:tgtEl>
                                        <p:attrNameLst>
                                          <p:attrName>style.visibility</p:attrName>
                                        </p:attrNameLst>
                                      </p:cBhvr>
                                      <p:to>
                                        <p:strVal val="hidden"/>
                                      </p:to>
                                    </p:set>
                                  </p:childTnLst>
                                </p:cTn>
                              </p:par>
                              <p:par>
                                <p:cTn id="141" presetID="2" presetClass="exit" presetSubtype="9" fill="hold" grpId="2" nodeType="withEffect">
                                  <p:stCondLst>
                                    <p:cond delay="0"/>
                                  </p:stCondLst>
                                  <p:childTnLst>
                                    <p:anim calcmode="lin" valueType="num">
                                      <p:cBhvr additive="base">
                                        <p:cTn id="142" dur="3500"/>
                                        <p:tgtEl>
                                          <p:spTgt spid="43"/>
                                        </p:tgtEl>
                                        <p:attrNameLst>
                                          <p:attrName>ppt_x</p:attrName>
                                        </p:attrNameLst>
                                      </p:cBhvr>
                                      <p:tavLst>
                                        <p:tav tm="0">
                                          <p:val>
                                            <p:strVal val="ppt_x"/>
                                          </p:val>
                                        </p:tav>
                                        <p:tav tm="100000">
                                          <p:val>
                                            <p:strVal val="0-ppt_w/2"/>
                                          </p:val>
                                        </p:tav>
                                      </p:tavLst>
                                    </p:anim>
                                    <p:anim calcmode="lin" valueType="num">
                                      <p:cBhvr additive="base">
                                        <p:cTn id="143" dur="3500"/>
                                        <p:tgtEl>
                                          <p:spTgt spid="43"/>
                                        </p:tgtEl>
                                        <p:attrNameLst>
                                          <p:attrName>ppt_y</p:attrName>
                                        </p:attrNameLst>
                                      </p:cBhvr>
                                      <p:tavLst>
                                        <p:tav tm="0">
                                          <p:val>
                                            <p:strVal val="ppt_y"/>
                                          </p:val>
                                        </p:tav>
                                        <p:tav tm="100000">
                                          <p:val>
                                            <p:strVal val="0-ppt_h/2"/>
                                          </p:val>
                                        </p:tav>
                                      </p:tavLst>
                                    </p:anim>
                                    <p:set>
                                      <p:cBhvr>
                                        <p:cTn id="144" dur="1" fill="hold">
                                          <p:stCondLst>
                                            <p:cond delay="3499"/>
                                          </p:stCondLst>
                                        </p:cTn>
                                        <p:tgtEl>
                                          <p:spTgt spid="43"/>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3500"/>
                                        <p:tgtEl>
                                          <p:spTgt spid="43"/>
                                        </p:tgtEl>
                                        <p:attrNameLst>
                                          <p:attrName>ppt_w</p:attrName>
                                        </p:attrNameLst>
                                      </p:cBhvr>
                                      <p:tavLst>
                                        <p:tav tm="0">
                                          <p:val>
                                            <p:strVal val="ppt_w"/>
                                          </p:val>
                                        </p:tav>
                                        <p:tav tm="100000">
                                          <p:val>
                                            <p:strVal val="ppt_w"/>
                                          </p:val>
                                        </p:tav>
                                      </p:tavLst>
                                    </p:anim>
                                    <p:anim calcmode="lin" valueType="num">
                                      <p:cBhvr>
                                        <p:cTn id="147" dur="35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3499"/>
                                          </p:stCondLst>
                                        </p:cTn>
                                        <p:tgtEl>
                                          <p:spTgt spid="43"/>
                                        </p:tgtEl>
                                        <p:attrNameLst>
                                          <p:attrName>style.visibility</p:attrName>
                                        </p:attrNameLst>
                                      </p:cBhvr>
                                      <p:to>
                                        <p:strVal val="hidden"/>
                                      </p:to>
                                    </p:set>
                                  </p:childTnLst>
                                </p:cTn>
                              </p:par>
                              <p:par>
                                <p:cTn id="149" presetID="2" presetClass="exit" presetSubtype="9" fill="hold" grpId="2" nodeType="withEffect">
                                  <p:stCondLst>
                                    <p:cond delay="0"/>
                                  </p:stCondLst>
                                  <p:childTnLst>
                                    <p:anim calcmode="lin" valueType="num">
                                      <p:cBhvr additive="base">
                                        <p:cTn id="150" dur="3500"/>
                                        <p:tgtEl>
                                          <p:spTgt spid="42"/>
                                        </p:tgtEl>
                                        <p:attrNameLst>
                                          <p:attrName>ppt_x</p:attrName>
                                        </p:attrNameLst>
                                      </p:cBhvr>
                                      <p:tavLst>
                                        <p:tav tm="0">
                                          <p:val>
                                            <p:strVal val="ppt_x"/>
                                          </p:val>
                                        </p:tav>
                                        <p:tav tm="100000">
                                          <p:val>
                                            <p:strVal val="0-ppt_w/2"/>
                                          </p:val>
                                        </p:tav>
                                      </p:tavLst>
                                    </p:anim>
                                    <p:anim calcmode="lin" valueType="num">
                                      <p:cBhvr additive="base">
                                        <p:cTn id="151" dur="3500"/>
                                        <p:tgtEl>
                                          <p:spTgt spid="42"/>
                                        </p:tgtEl>
                                        <p:attrNameLst>
                                          <p:attrName>ppt_y</p:attrName>
                                        </p:attrNameLst>
                                      </p:cBhvr>
                                      <p:tavLst>
                                        <p:tav tm="0">
                                          <p:val>
                                            <p:strVal val="ppt_y"/>
                                          </p:val>
                                        </p:tav>
                                        <p:tav tm="100000">
                                          <p:val>
                                            <p:strVal val="0-ppt_h/2"/>
                                          </p:val>
                                        </p:tav>
                                      </p:tavLst>
                                    </p:anim>
                                    <p:set>
                                      <p:cBhvr>
                                        <p:cTn id="152" dur="1" fill="hold">
                                          <p:stCondLst>
                                            <p:cond delay="3499"/>
                                          </p:stCondLst>
                                        </p:cTn>
                                        <p:tgtEl>
                                          <p:spTgt spid="42"/>
                                        </p:tgtEl>
                                        <p:attrNameLst>
                                          <p:attrName>style.visibility</p:attrName>
                                        </p:attrNameLst>
                                      </p:cBhvr>
                                      <p:to>
                                        <p:strVal val="hidden"/>
                                      </p:to>
                                    </p:set>
                                  </p:childTnLst>
                                </p:cTn>
                              </p:par>
                              <p:par>
                                <p:cTn id="153" presetID="19" presetClass="exit" presetSubtype="5" fill="hold" grpId="3" nodeType="withEffect">
                                  <p:stCondLst>
                                    <p:cond delay="0"/>
                                  </p:stCondLst>
                                  <p:childTnLst>
                                    <p:anim calcmode="lin" valueType="num">
                                      <p:cBhvr>
                                        <p:cTn id="154" dur="3500"/>
                                        <p:tgtEl>
                                          <p:spTgt spid="42"/>
                                        </p:tgtEl>
                                        <p:attrNameLst>
                                          <p:attrName>ppt_w</p:attrName>
                                        </p:attrNameLst>
                                      </p:cBhvr>
                                      <p:tavLst>
                                        <p:tav tm="0">
                                          <p:val>
                                            <p:strVal val="ppt_w"/>
                                          </p:val>
                                        </p:tav>
                                        <p:tav tm="100000">
                                          <p:val>
                                            <p:strVal val="ppt_w"/>
                                          </p:val>
                                        </p:tav>
                                      </p:tavLst>
                                    </p:anim>
                                    <p:anim calcmode="lin" valueType="num">
                                      <p:cBhvr>
                                        <p:cTn id="155" dur="35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3499"/>
                                          </p:stCondLst>
                                        </p:cTn>
                                        <p:tgtEl>
                                          <p:spTgt spid="42"/>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500"/>
                                        <p:tgtEl>
                                          <p:spTgt spid="41"/>
                                        </p:tgtEl>
                                        <p:attrNameLst>
                                          <p:attrName>ppt_x</p:attrName>
                                        </p:attrNameLst>
                                      </p:cBhvr>
                                      <p:tavLst>
                                        <p:tav tm="0">
                                          <p:val>
                                            <p:strVal val="ppt_x"/>
                                          </p:val>
                                        </p:tav>
                                        <p:tav tm="100000">
                                          <p:val>
                                            <p:strVal val="0-ppt_w/2"/>
                                          </p:val>
                                        </p:tav>
                                      </p:tavLst>
                                    </p:anim>
                                    <p:anim calcmode="lin" valueType="num">
                                      <p:cBhvr additive="base">
                                        <p:cTn id="159" dur="3500"/>
                                        <p:tgtEl>
                                          <p:spTgt spid="41"/>
                                        </p:tgtEl>
                                        <p:attrNameLst>
                                          <p:attrName>ppt_y</p:attrName>
                                        </p:attrNameLst>
                                      </p:cBhvr>
                                      <p:tavLst>
                                        <p:tav tm="0">
                                          <p:val>
                                            <p:strVal val="ppt_y"/>
                                          </p:val>
                                        </p:tav>
                                        <p:tav tm="100000">
                                          <p:val>
                                            <p:strVal val="0-ppt_h/2"/>
                                          </p:val>
                                        </p:tav>
                                      </p:tavLst>
                                    </p:anim>
                                    <p:set>
                                      <p:cBhvr>
                                        <p:cTn id="160" dur="1" fill="hold">
                                          <p:stCondLst>
                                            <p:cond delay="3499"/>
                                          </p:stCondLst>
                                        </p:cTn>
                                        <p:tgtEl>
                                          <p:spTgt spid="41"/>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3500"/>
                                        <p:tgtEl>
                                          <p:spTgt spid="41"/>
                                        </p:tgtEl>
                                        <p:attrNameLst>
                                          <p:attrName>ppt_w</p:attrName>
                                        </p:attrNameLst>
                                      </p:cBhvr>
                                      <p:tavLst>
                                        <p:tav tm="0">
                                          <p:val>
                                            <p:strVal val="ppt_w"/>
                                          </p:val>
                                        </p:tav>
                                        <p:tav tm="100000">
                                          <p:val>
                                            <p:strVal val="ppt_w"/>
                                          </p:val>
                                        </p:tav>
                                      </p:tavLst>
                                    </p:anim>
                                    <p:anim calcmode="lin" valueType="num">
                                      <p:cBhvr>
                                        <p:cTn id="163" dur="35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3499"/>
                                          </p:stCondLst>
                                        </p:cTn>
                                        <p:tgtEl>
                                          <p:spTgt spid="41"/>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500"/>
                                        <p:tgtEl>
                                          <p:spTgt spid="31"/>
                                        </p:tgtEl>
                                        <p:attrNameLst>
                                          <p:attrName>ppt_x</p:attrName>
                                        </p:attrNameLst>
                                      </p:cBhvr>
                                      <p:tavLst>
                                        <p:tav tm="0">
                                          <p:val>
                                            <p:strVal val="ppt_x"/>
                                          </p:val>
                                        </p:tav>
                                        <p:tav tm="100000">
                                          <p:val>
                                            <p:strVal val="1+ppt_w/2"/>
                                          </p:val>
                                        </p:tav>
                                      </p:tavLst>
                                    </p:anim>
                                    <p:anim calcmode="lin" valueType="num">
                                      <p:cBhvr additive="base">
                                        <p:cTn id="167" dur="3500"/>
                                        <p:tgtEl>
                                          <p:spTgt spid="31"/>
                                        </p:tgtEl>
                                        <p:attrNameLst>
                                          <p:attrName>ppt_y</p:attrName>
                                        </p:attrNameLst>
                                      </p:cBhvr>
                                      <p:tavLst>
                                        <p:tav tm="0">
                                          <p:val>
                                            <p:strVal val="ppt_y"/>
                                          </p:val>
                                        </p:tav>
                                        <p:tav tm="100000">
                                          <p:val>
                                            <p:strVal val="0-ppt_h/2"/>
                                          </p:val>
                                        </p:tav>
                                      </p:tavLst>
                                    </p:anim>
                                    <p:set>
                                      <p:cBhvr>
                                        <p:cTn id="168" dur="1" fill="hold">
                                          <p:stCondLst>
                                            <p:cond delay="3499"/>
                                          </p:stCondLst>
                                        </p:cTn>
                                        <p:tgtEl>
                                          <p:spTgt spid="31"/>
                                        </p:tgtEl>
                                        <p:attrNameLst>
                                          <p:attrName>style.visibility</p:attrName>
                                        </p:attrNameLst>
                                      </p:cBhvr>
                                      <p:to>
                                        <p:strVal val="hidden"/>
                                      </p:to>
                                    </p:set>
                                  </p:childTnLst>
                                </p:cTn>
                              </p:par>
                              <p:par>
                                <p:cTn id="169" presetID="19" presetClass="exit" presetSubtype="5" fill="hold" grpId="3" nodeType="withEffect">
                                  <p:stCondLst>
                                    <p:cond delay="0"/>
                                  </p:stCondLst>
                                  <p:childTnLst>
                                    <p:anim calcmode="lin" valueType="num">
                                      <p:cBhvr>
                                        <p:cTn id="170" dur="3500"/>
                                        <p:tgtEl>
                                          <p:spTgt spid="31"/>
                                        </p:tgtEl>
                                        <p:attrNameLst>
                                          <p:attrName>ppt_w</p:attrName>
                                        </p:attrNameLst>
                                      </p:cBhvr>
                                      <p:tavLst>
                                        <p:tav tm="0">
                                          <p:val>
                                            <p:strVal val="ppt_w"/>
                                          </p:val>
                                        </p:tav>
                                        <p:tav tm="100000">
                                          <p:val>
                                            <p:strVal val="ppt_w"/>
                                          </p:val>
                                        </p:tav>
                                      </p:tavLst>
                                    </p:anim>
                                    <p:anim calcmode="lin" valueType="num">
                                      <p:cBhvr>
                                        <p:cTn id="171" dur="35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3499"/>
                                          </p:stCondLst>
                                        </p:cTn>
                                        <p:tgtEl>
                                          <p:spTgt spid="31"/>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500"/>
                                        <p:tgtEl>
                                          <p:spTgt spid="32"/>
                                        </p:tgtEl>
                                        <p:attrNameLst>
                                          <p:attrName>ppt_x</p:attrName>
                                        </p:attrNameLst>
                                      </p:cBhvr>
                                      <p:tavLst>
                                        <p:tav tm="0">
                                          <p:val>
                                            <p:strVal val="ppt_x"/>
                                          </p:val>
                                        </p:tav>
                                        <p:tav tm="100000">
                                          <p:val>
                                            <p:strVal val="1+ppt_w/2"/>
                                          </p:val>
                                        </p:tav>
                                      </p:tavLst>
                                    </p:anim>
                                    <p:anim calcmode="lin" valueType="num">
                                      <p:cBhvr additive="base">
                                        <p:cTn id="175" dur="3500"/>
                                        <p:tgtEl>
                                          <p:spTgt spid="32"/>
                                        </p:tgtEl>
                                        <p:attrNameLst>
                                          <p:attrName>ppt_y</p:attrName>
                                        </p:attrNameLst>
                                      </p:cBhvr>
                                      <p:tavLst>
                                        <p:tav tm="0">
                                          <p:val>
                                            <p:strVal val="ppt_y"/>
                                          </p:val>
                                        </p:tav>
                                        <p:tav tm="100000">
                                          <p:val>
                                            <p:strVal val="0-ppt_h/2"/>
                                          </p:val>
                                        </p:tav>
                                      </p:tavLst>
                                    </p:anim>
                                    <p:set>
                                      <p:cBhvr>
                                        <p:cTn id="176" dur="1" fill="hold">
                                          <p:stCondLst>
                                            <p:cond delay="3499"/>
                                          </p:stCondLst>
                                        </p:cTn>
                                        <p:tgtEl>
                                          <p:spTgt spid="32"/>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3500"/>
                                        <p:tgtEl>
                                          <p:spTgt spid="32"/>
                                        </p:tgtEl>
                                        <p:attrNameLst>
                                          <p:attrName>ppt_w</p:attrName>
                                        </p:attrNameLst>
                                      </p:cBhvr>
                                      <p:tavLst>
                                        <p:tav tm="0">
                                          <p:val>
                                            <p:strVal val="ppt_w"/>
                                          </p:val>
                                        </p:tav>
                                        <p:tav tm="100000">
                                          <p:val>
                                            <p:strVal val="ppt_w"/>
                                          </p:val>
                                        </p:tav>
                                      </p:tavLst>
                                    </p:anim>
                                    <p:anim calcmode="lin" valueType="num">
                                      <p:cBhvr>
                                        <p:cTn id="179" dur="35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3499"/>
                                          </p:stCondLst>
                                        </p:cTn>
                                        <p:tgtEl>
                                          <p:spTgt spid="32"/>
                                        </p:tgtEl>
                                        <p:attrNameLst>
                                          <p:attrName>style.visibility</p:attrName>
                                        </p:attrNameLst>
                                      </p:cBhvr>
                                      <p:to>
                                        <p:strVal val="hidden"/>
                                      </p:to>
                                    </p:set>
                                  </p:childTnLst>
                                </p:cTn>
                              </p:par>
                              <p:par>
                                <p:cTn id="181" presetID="2" presetClass="exit" presetSubtype="3" fill="hold" grpId="2" nodeType="withEffect">
                                  <p:stCondLst>
                                    <p:cond delay="0"/>
                                  </p:stCondLst>
                                  <p:childTnLst>
                                    <p:anim calcmode="lin" valueType="num">
                                      <p:cBhvr additive="base">
                                        <p:cTn id="182" dur="3500"/>
                                        <p:tgtEl>
                                          <p:spTgt spid="33"/>
                                        </p:tgtEl>
                                        <p:attrNameLst>
                                          <p:attrName>ppt_x</p:attrName>
                                        </p:attrNameLst>
                                      </p:cBhvr>
                                      <p:tavLst>
                                        <p:tav tm="0">
                                          <p:val>
                                            <p:strVal val="ppt_x"/>
                                          </p:val>
                                        </p:tav>
                                        <p:tav tm="100000">
                                          <p:val>
                                            <p:strVal val="1+ppt_w/2"/>
                                          </p:val>
                                        </p:tav>
                                      </p:tavLst>
                                    </p:anim>
                                    <p:anim calcmode="lin" valueType="num">
                                      <p:cBhvr additive="base">
                                        <p:cTn id="183" dur="3500"/>
                                        <p:tgtEl>
                                          <p:spTgt spid="33"/>
                                        </p:tgtEl>
                                        <p:attrNameLst>
                                          <p:attrName>ppt_y</p:attrName>
                                        </p:attrNameLst>
                                      </p:cBhvr>
                                      <p:tavLst>
                                        <p:tav tm="0">
                                          <p:val>
                                            <p:strVal val="ppt_y"/>
                                          </p:val>
                                        </p:tav>
                                        <p:tav tm="100000">
                                          <p:val>
                                            <p:strVal val="0-ppt_h/2"/>
                                          </p:val>
                                        </p:tav>
                                      </p:tavLst>
                                    </p:anim>
                                    <p:set>
                                      <p:cBhvr>
                                        <p:cTn id="184" dur="1" fill="hold">
                                          <p:stCondLst>
                                            <p:cond delay="3499"/>
                                          </p:stCondLst>
                                        </p:cTn>
                                        <p:tgtEl>
                                          <p:spTgt spid="33"/>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3500"/>
                                        <p:tgtEl>
                                          <p:spTgt spid="33"/>
                                        </p:tgtEl>
                                        <p:attrNameLst>
                                          <p:attrName>ppt_w</p:attrName>
                                        </p:attrNameLst>
                                      </p:cBhvr>
                                      <p:tavLst>
                                        <p:tav tm="0">
                                          <p:val>
                                            <p:strVal val="ppt_w"/>
                                          </p:val>
                                        </p:tav>
                                        <p:tav tm="100000">
                                          <p:val>
                                            <p:strVal val="ppt_w"/>
                                          </p:val>
                                        </p:tav>
                                      </p:tavLst>
                                    </p:anim>
                                    <p:anim calcmode="lin" valueType="num">
                                      <p:cBhvr>
                                        <p:cTn id="187" dur="35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3499"/>
                                          </p:stCondLst>
                                        </p:cTn>
                                        <p:tgtEl>
                                          <p:spTgt spid="33"/>
                                        </p:tgtEl>
                                        <p:attrNameLst>
                                          <p:attrName>style.visibility</p:attrName>
                                        </p:attrNameLst>
                                      </p:cBhvr>
                                      <p:to>
                                        <p:strVal val="hidden"/>
                                      </p:to>
                                    </p:set>
                                  </p:childTnLst>
                                </p:cTn>
                              </p:par>
                              <p:par>
                                <p:cTn id="189" presetID="2" presetClass="exit" presetSubtype="3" fill="hold" grpId="2" nodeType="withEffect">
                                  <p:stCondLst>
                                    <p:cond delay="0"/>
                                  </p:stCondLst>
                                  <p:childTnLst>
                                    <p:anim calcmode="lin" valueType="num">
                                      <p:cBhvr additive="base">
                                        <p:cTn id="190" dur="3500"/>
                                        <p:tgtEl>
                                          <p:spTgt spid="34"/>
                                        </p:tgtEl>
                                        <p:attrNameLst>
                                          <p:attrName>ppt_x</p:attrName>
                                        </p:attrNameLst>
                                      </p:cBhvr>
                                      <p:tavLst>
                                        <p:tav tm="0">
                                          <p:val>
                                            <p:strVal val="ppt_x"/>
                                          </p:val>
                                        </p:tav>
                                        <p:tav tm="100000">
                                          <p:val>
                                            <p:strVal val="1+ppt_w/2"/>
                                          </p:val>
                                        </p:tav>
                                      </p:tavLst>
                                    </p:anim>
                                    <p:anim calcmode="lin" valueType="num">
                                      <p:cBhvr additive="base">
                                        <p:cTn id="191" dur="3500"/>
                                        <p:tgtEl>
                                          <p:spTgt spid="34"/>
                                        </p:tgtEl>
                                        <p:attrNameLst>
                                          <p:attrName>ppt_y</p:attrName>
                                        </p:attrNameLst>
                                      </p:cBhvr>
                                      <p:tavLst>
                                        <p:tav tm="0">
                                          <p:val>
                                            <p:strVal val="ppt_y"/>
                                          </p:val>
                                        </p:tav>
                                        <p:tav tm="100000">
                                          <p:val>
                                            <p:strVal val="0-ppt_h/2"/>
                                          </p:val>
                                        </p:tav>
                                      </p:tavLst>
                                    </p:anim>
                                    <p:set>
                                      <p:cBhvr>
                                        <p:cTn id="192" dur="1" fill="hold">
                                          <p:stCondLst>
                                            <p:cond delay="3499"/>
                                          </p:stCondLst>
                                        </p:cTn>
                                        <p:tgtEl>
                                          <p:spTgt spid="34"/>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500"/>
                                        <p:tgtEl>
                                          <p:spTgt spid="34"/>
                                        </p:tgtEl>
                                        <p:attrNameLst>
                                          <p:attrName>ppt_w</p:attrName>
                                        </p:attrNameLst>
                                      </p:cBhvr>
                                      <p:tavLst>
                                        <p:tav tm="0">
                                          <p:val>
                                            <p:strVal val="ppt_w"/>
                                          </p:val>
                                        </p:tav>
                                        <p:tav tm="100000">
                                          <p:val>
                                            <p:strVal val="ppt_w"/>
                                          </p:val>
                                        </p:tav>
                                      </p:tavLst>
                                    </p:anim>
                                    <p:anim calcmode="lin" valueType="num">
                                      <p:cBhvr>
                                        <p:cTn id="195" dur="35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3499"/>
                                          </p:stCondLst>
                                        </p:cTn>
                                        <p:tgtEl>
                                          <p:spTgt spid="34"/>
                                        </p:tgtEl>
                                        <p:attrNameLst>
                                          <p:attrName>style.visibility</p:attrName>
                                        </p:attrNameLst>
                                      </p:cBhvr>
                                      <p:to>
                                        <p:strVal val="hidden"/>
                                      </p:to>
                                    </p:set>
                                  </p:childTnLst>
                                </p:cTn>
                              </p:par>
                              <p:par>
                                <p:cTn id="197" presetID="2" presetClass="exit" presetSubtype="12" fill="hold" grpId="2" nodeType="withEffect">
                                  <p:stCondLst>
                                    <p:cond delay="0"/>
                                  </p:stCondLst>
                                  <p:childTnLst>
                                    <p:anim calcmode="lin" valueType="num">
                                      <p:cBhvr additive="base">
                                        <p:cTn id="198" dur="3500"/>
                                        <p:tgtEl>
                                          <p:spTgt spid="39"/>
                                        </p:tgtEl>
                                        <p:attrNameLst>
                                          <p:attrName>ppt_x</p:attrName>
                                        </p:attrNameLst>
                                      </p:cBhvr>
                                      <p:tavLst>
                                        <p:tav tm="0">
                                          <p:val>
                                            <p:strVal val="ppt_x"/>
                                          </p:val>
                                        </p:tav>
                                        <p:tav tm="100000">
                                          <p:val>
                                            <p:strVal val="0-ppt_w/2"/>
                                          </p:val>
                                        </p:tav>
                                      </p:tavLst>
                                    </p:anim>
                                    <p:anim calcmode="lin" valueType="num">
                                      <p:cBhvr additive="base">
                                        <p:cTn id="199" dur="3500"/>
                                        <p:tgtEl>
                                          <p:spTgt spid="39"/>
                                        </p:tgtEl>
                                        <p:attrNameLst>
                                          <p:attrName>ppt_y</p:attrName>
                                        </p:attrNameLst>
                                      </p:cBhvr>
                                      <p:tavLst>
                                        <p:tav tm="0">
                                          <p:val>
                                            <p:strVal val="ppt_y"/>
                                          </p:val>
                                        </p:tav>
                                        <p:tav tm="100000">
                                          <p:val>
                                            <p:strVal val="1+ppt_h/2"/>
                                          </p:val>
                                        </p:tav>
                                      </p:tavLst>
                                    </p:anim>
                                    <p:set>
                                      <p:cBhvr>
                                        <p:cTn id="200" dur="1" fill="hold">
                                          <p:stCondLst>
                                            <p:cond delay="3499"/>
                                          </p:stCondLst>
                                        </p:cTn>
                                        <p:tgtEl>
                                          <p:spTgt spid="3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500"/>
                                        <p:tgtEl>
                                          <p:spTgt spid="39"/>
                                        </p:tgtEl>
                                        <p:attrNameLst>
                                          <p:attrName>ppt_w</p:attrName>
                                        </p:attrNameLst>
                                      </p:cBhvr>
                                      <p:tavLst>
                                        <p:tav tm="0">
                                          <p:val>
                                            <p:strVal val="ppt_w"/>
                                          </p:val>
                                        </p:tav>
                                        <p:tav tm="100000">
                                          <p:val>
                                            <p:strVal val="ppt_w"/>
                                          </p:val>
                                        </p:tav>
                                      </p:tavLst>
                                    </p:anim>
                                    <p:anim calcmode="lin" valueType="num">
                                      <p:cBhvr>
                                        <p:cTn id="203" dur="35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499"/>
                                          </p:stCondLst>
                                        </p:cTn>
                                        <p:tgtEl>
                                          <p:spTgt spid="39"/>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3500"/>
                                        <p:tgtEl>
                                          <p:spTgt spid="38"/>
                                        </p:tgtEl>
                                        <p:attrNameLst>
                                          <p:attrName>ppt_x</p:attrName>
                                        </p:attrNameLst>
                                      </p:cBhvr>
                                      <p:tavLst>
                                        <p:tav tm="0">
                                          <p:val>
                                            <p:strVal val="ppt_x"/>
                                          </p:val>
                                        </p:tav>
                                        <p:tav tm="100000">
                                          <p:val>
                                            <p:strVal val="0-ppt_w/2"/>
                                          </p:val>
                                        </p:tav>
                                      </p:tavLst>
                                    </p:anim>
                                    <p:anim calcmode="lin" valueType="num">
                                      <p:cBhvr additive="base">
                                        <p:cTn id="207" dur="3500"/>
                                        <p:tgtEl>
                                          <p:spTgt spid="38"/>
                                        </p:tgtEl>
                                        <p:attrNameLst>
                                          <p:attrName>ppt_y</p:attrName>
                                        </p:attrNameLst>
                                      </p:cBhvr>
                                      <p:tavLst>
                                        <p:tav tm="0">
                                          <p:val>
                                            <p:strVal val="ppt_y"/>
                                          </p:val>
                                        </p:tav>
                                        <p:tav tm="100000">
                                          <p:val>
                                            <p:strVal val="1+ppt_h/2"/>
                                          </p:val>
                                        </p:tav>
                                      </p:tavLst>
                                    </p:anim>
                                    <p:set>
                                      <p:cBhvr>
                                        <p:cTn id="208" dur="1" fill="hold">
                                          <p:stCondLst>
                                            <p:cond delay="3499"/>
                                          </p:stCondLst>
                                        </p:cTn>
                                        <p:tgtEl>
                                          <p:spTgt spid="38"/>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500"/>
                                        <p:tgtEl>
                                          <p:spTgt spid="38"/>
                                        </p:tgtEl>
                                        <p:attrNameLst>
                                          <p:attrName>ppt_w</p:attrName>
                                        </p:attrNameLst>
                                      </p:cBhvr>
                                      <p:tavLst>
                                        <p:tav tm="0">
                                          <p:val>
                                            <p:strVal val="ppt_w"/>
                                          </p:val>
                                        </p:tav>
                                        <p:tav tm="100000">
                                          <p:val>
                                            <p:strVal val="ppt_w"/>
                                          </p:val>
                                        </p:tav>
                                      </p:tavLst>
                                    </p:anim>
                                    <p:anim calcmode="lin" valueType="num">
                                      <p:cBhvr>
                                        <p:cTn id="211" dur="35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3499"/>
                                          </p:stCondLst>
                                        </p:cTn>
                                        <p:tgtEl>
                                          <p:spTgt spid="38"/>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3500"/>
                                        <p:tgtEl>
                                          <p:spTgt spid="37"/>
                                        </p:tgtEl>
                                        <p:attrNameLst>
                                          <p:attrName>ppt_x</p:attrName>
                                        </p:attrNameLst>
                                      </p:cBhvr>
                                      <p:tavLst>
                                        <p:tav tm="0">
                                          <p:val>
                                            <p:strVal val="ppt_x"/>
                                          </p:val>
                                        </p:tav>
                                        <p:tav tm="100000">
                                          <p:val>
                                            <p:strVal val="0-ppt_w/2"/>
                                          </p:val>
                                        </p:tav>
                                      </p:tavLst>
                                    </p:anim>
                                    <p:anim calcmode="lin" valueType="num">
                                      <p:cBhvr additive="base">
                                        <p:cTn id="215" dur="3500"/>
                                        <p:tgtEl>
                                          <p:spTgt spid="37"/>
                                        </p:tgtEl>
                                        <p:attrNameLst>
                                          <p:attrName>ppt_y</p:attrName>
                                        </p:attrNameLst>
                                      </p:cBhvr>
                                      <p:tavLst>
                                        <p:tav tm="0">
                                          <p:val>
                                            <p:strVal val="ppt_y"/>
                                          </p:val>
                                        </p:tav>
                                        <p:tav tm="100000">
                                          <p:val>
                                            <p:strVal val="1+ppt_h/2"/>
                                          </p:val>
                                        </p:tav>
                                      </p:tavLst>
                                    </p:anim>
                                    <p:set>
                                      <p:cBhvr>
                                        <p:cTn id="216" dur="1" fill="hold">
                                          <p:stCondLst>
                                            <p:cond delay="3499"/>
                                          </p:stCondLst>
                                        </p:cTn>
                                        <p:tgtEl>
                                          <p:spTgt spid="37"/>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500"/>
                                        <p:tgtEl>
                                          <p:spTgt spid="37"/>
                                        </p:tgtEl>
                                        <p:attrNameLst>
                                          <p:attrName>ppt_w</p:attrName>
                                        </p:attrNameLst>
                                      </p:cBhvr>
                                      <p:tavLst>
                                        <p:tav tm="0">
                                          <p:val>
                                            <p:strVal val="ppt_w"/>
                                          </p:val>
                                        </p:tav>
                                        <p:tav tm="100000">
                                          <p:val>
                                            <p:strVal val="ppt_w"/>
                                          </p:val>
                                        </p:tav>
                                      </p:tavLst>
                                    </p:anim>
                                    <p:anim calcmode="lin" valueType="num">
                                      <p:cBhvr>
                                        <p:cTn id="219" dur="35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3499"/>
                                          </p:stCondLst>
                                        </p:cTn>
                                        <p:tgtEl>
                                          <p:spTgt spid="37"/>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3500"/>
                                        <p:tgtEl>
                                          <p:spTgt spid="36"/>
                                        </p:tgtEl>
                                        <p:attrNameLst>
                                          <p:attrName>ppt_x</p:attrName>
                                        </p:attrNameLst>
                                      </p:cBhvr>
                                      <p:tavLst>
                                        <p:tav tm="0">
                                          <p:val>
                                            <p:strVal val="ppt_x"/>
                                          </p:val>
                                        </p:tav>
                                        <p:tav tm="100000">
                                          <p:val>
                                            <p:strVal val="0-ppt_w/2"/>
                                          </p:val>
                                        </p:tav>
                                      </p:tavLst>
                                    </p:anim>
                                    <p:anim calcmode="lin" valueType="num">
                                      <p:cBhvr additive="base">
                                        <p:cTn id="223" dur="3500"/>
                                        <p:tgtEl>
                                          <p:spTgt spid="36"/>
                                        </p:tgtEl>
                                        <p:attrNameLst>
                                          <p:attrName>ppt_y</p:attrName>
                                        </p:attrNameLst>
                                      </p:cBhvr>
                                      <p:tavLst>
                                        <p:tav tm="0">
                                          <p:val>
                                            <p:strVal val="ppt_y"/>
                                          </p:val>
                                        </p:tav>
                                        <p:tav tm="100000">
                                          <p:val>
                                            <p:strVal val="1+ppt_h/2"/>
                                          </p:val>
                                        </p:tav>
                                      </p:tavLst>
                                    </p:anim>
                                    <p:set>
                                      <p:cBhvr>
                                        <p:cTn id="224" dur="1" fill="hold">
                                          <p:stCondLst>
                                            <p:cond delay="3499"/>
                                          </p:stCondLst>
                                        </p:cTn>
                                        <p:tgtEl>
                                          <p:spTgt spid="36"/>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500"/>
                                        <p:tgtEl>
                                          <p:spTgt spid="36"/>
                                        </p:tgtEl>
                                        <p:attrNameLst>
                                          <p:attrName>ppt_w</p:attrName>
                                        </p:attrNameLst>
                                      </p:cBhvr>
                                      <p:tavLst>
                                        <p:tav tm="0">
                                          <p:val>
                                            <p:strVal val="ppt_w"/>
                                          </p:val>
                                        </p:tav>
                                        <p:tav tm="100000">
                                          <p:val>
                                            <p:strVal val="ppt_w"/>
                                          </p:val>
                                        </p:tav>
                                      </p:tavLst>
                                    </p:anim>
                                    <p:anim calcmode="lin" valueType="num">
                                      <p:cBhvr>
                                        <p:cTn id="227" dur="35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3499"/>
                                          </p:stCondLst>
                                        </p:cTn>
                                        <p:tgtEl>
                                          <p:spTgt spid="36"/>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3500"/>
                                        <p:tgtEl>
                                          <p:spTgt spid="2"/>
                                        </p:tgtEl>
                                        <p:attrNameLst>
                                          <p:attrName>ppt_x</p:attrName>
                                        </p:attrNameLst>
                                      </p:cBhvr>
                                      <p:tavLst>
                                        <p:tav tm="0">
                                          <p:val>
                                            <p:strVal val="ppt_x"/>
                                          </p:val>
                                        </p:tav>
                                        <p:tav tm="100000">
                                          <p:val>
                                            <p:strVal val="1+ppt_w/2"/>
                                          </p:val>
                                        </p:tav>
                                      </p:tavLst>
                                    </p:anim>
                                    <p:anim calcmode="lin" valueType="num">
                                      <p:cBhvr additive="base">
                                        <p:cTn id="231" dur="3500"/>
                                        <p:tgtEl>
                                          <p:spTgt spid="2"/>
                                        </p:tgtEl>
                                        <p:attrNameLst>
                                          <p:attrName>ppt_y</p:attrName>
                                        </p:attrNameLst>
                                      </p:cBhvr>
                                      <p:tavLst>
                                        <p:tav tm="0">
                                          <p:val>
                                            <p:strVal val="ppt_y"/>
                                          </p:val>
                                        </p:tav>
                                        <p:tav tm="100000">
                                          <p:val>
                                            <p:strVal val="1+ppt_h/2"/>
                                          </p:val>
                                        </p:tav>
                                      </p:tavLst>
                                    </p:anim>
                                    <p:set>
                                      <p:cBhvr>
                                        <p:cTn id="232" dur="1" fill="hold">
                                          <p:stCondLst>
                                            <p:cond delay="3499"/>
                                          </p:stCondLst>
                                        </p:cTn>
                                        <p:tgtEl>
                                          <p:spTgt spid="2"/>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500"/>
                                        <p:tgtEl>
                                          <p:spTgt spid="2"/>
                                        </p:tgtEl>
                                        <p:attrNameLst>
                                          <p:attrName>ppt_w</p:attrName>
                                        </p:attrNameLst>
                                      </p:cBhvr>
                                      <p:tavLst>
                                        <p:tav tm="0">
                                          <p:val>
                                            <p:strVal val="ppt_w"/>
                                          </p:val>
                                        </p:tav>
                                        <p:tav tm="100000">
                                          <p:val>
                                            <p:strVal val="ppt_w"/>
                                          </p:val>
                                        </p:tav>
                                      </p:tavLst>
                                    </p:anim>
                                    <p:anim calcmode="lin" valueType="num">
                                      <p:cBhvr>
                                        <p:cTn id="235" dur="35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3499"/>
                                          </p:stCondLst>
                                        </p:cTn>
                                        <p:tgtEl>
                                          <p:spTgt spid="2"/>
                                        </p:tgtEl>
                                        <p:attrNameLst>
                                          <p:attrName>style.visibility</p:attrName>
                                        </p:attrNameLst>
                                      </p:cBhvr>
                                      <p:to>
                                        <p:strVal val="hidden"/>
                                      </p:to>
                                    </p:set>
                                  </p:childTnLst>
                                </p:cTn>
                              </p:par>
                              <p:par>
                                <p:cTn id="237" presetID="2" presetClass="exit" presetSubtype="6" fill="hold" grpId="2" nodeType="withEffect">
                                  <p:stCondLst>
                                    <p:cond delay="0"/>
                                  </p:stCondLst>
                                  <p:childTnLst>
                                    <p:anim calcmode="lin" valueType="num">
                                      <p:cBhvr additive="base">
                                        <p:cTn id="238" dur="3500"/>
                                        <p:tgtEl>
                                          <p:spTgt spid="5"/>
                                        </p:tgtEl>
                                        <p:attrNameLst>
                                          <p:attrName>ppt_x</p:attrName>
                                        </p:attrNameLst>
                                      </p:cBhvr>
                                      <p:tavLst>
                                        <p:tav tm="0">
                                          <p:val>
                                            <p:strVal val="ppt_x"/>
                                          </p:val>
                                        </p:tav>
                                        <p:tav tm="100000">
                                          <p:val>
                                            <p:strVal val="1+ppt_w/2"/>
                                          </p:val>
                                        </p:tav>
                                      </p:tavLst>
                                    </p:anim>
                                    <p:anim calcmode="lin" valueType="num">
                                      <p:cBhvr additive="base">
                                        <p:cTn id="239" dur="3500"/>
                                        <p:tgtEl>
                                          <p:spTgt spid="5"/>
                                        </p:tgtEl>
                                        <p:attrNameLst>
                                          <p:attrName>ppt_y</p:attrName>
                                        </p:attrNameLst>
                                      </p:cBhvr>
                                      <p:tavLst>
                                        <p:tav tm="0">
                                          <p:val>
                                            <p:strVal val="ppt_y"/>
                                          </p:val>
                                        </p:tav>
                                        <p:tav tm="100000">
                                          <p:val>
                                            <p:strVal val="1+ppt_h/2"/>
                                          </p:val>
                                        </p:tav>
                                      </p:tavLst>
                                    </p:anim>
                                    <p:set>
                                      <p:cBhvr>
                                        <p:cTn id="240" dur="1" fill="hold">
                                          <p:stCondLst>
                                            <p:cond delay="3499"/>
                                          </p:stCondLst>
                                        </p:cTn>
                                        <p:tgtEl>
                                          <p:spTgt spid="5"/>
                                        </p:tgtEl>
                                        <p:attrNameLst>
                                          <p:attrName>style.visibility</p:attrName>
                                        </p:attrNameLst>
                                      </p:cBhvr>
                                      <p:to>
                                        <p:strVal val="hidden"/>
                                      </p:to>
                                    </p:set>
                                  </p:childTnLst>
                                </p:cTn>
                              </p:par>
                              <p:par>
                                <p:cTn id="241" presetID="19" presetClass="exit" presetSubtype="5" fill="hold" grpId="3" nodeType="withEffect">
                                  <p:stCondLst>
                                    <p:cond delay="0"/>
                                  </p:stCondLst>
                                  <p:childTnLst>
                                    <p:anim calcmode="lin" valueType="num">
                                      <p:cBhvr>
                                        <p:cTn id="242" dur="3500"/>
                                        <p:tgtEl>
                                          <p:spTgt spid="5"/>
                                        </p:tgtEl>
                                        <p:attrNameLst>
                                          <p:attrName>ppt_w</p:attrName>
                                        </p:attrNameLst>
                                      </p:cBhvr>
                                      <p:tavLst>
                                        <p:tav tm="0">
                                          <p:val>
                                            <p:strVal val="ppt_w"/>
                                          </p:val>
                                        </p:tav>
                                        <p:tav tm="100000">
                                          <p:val>
                                            <p:strVal val="ppt_w"/>
                                          </p:val>
                                        </p:tav>
                                      </p:tavLst>
                                    </p:anim>
                                    <p:anim calcmode="lin" valueType="num">
                                      <p:cBhvr>
                                        <p:cTn id="243" dur="35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3499"/>
                                          </p:stCondLst>
                                        </p:cTn>
                                        <p:tgtEl>
                                          <p:spTgt spid="5"/>
                                        </p:tgtEl>
                                        <p:attrNameLst>
                                          <p:attrName>style.visibility</p:attrName>
                                        </p:attrNameLst>
                                      </p:cBhvr>
                                      <p:to>
                                        <p:strVal val="hidden"/>
                                      </p:to>
                                    </p:set>
                                  </p:childTnLst>
                                </p:cTn>
                              </p:par>
                              <p:par>
                                <p:cTn id="245" presetID="2" presetClass="exit" presetSubtype="6" fill="hold" grpId="2" nodeType="withEffect">
                                  <p:stCondLst>
                                    <p:cond delay="0"/>
                                  </p:stCondLst>
                                  <p:childTnLst>
                                    <p:anim calcmode="lin" valueType="num">
                                      <p:cBhvr additive="base">
                                        <p:cTn id="246" dur="3500"/>
                                        <p:tgtEl>
                                          <p:spTgt spid="6"/>
                                        </p:tgtEl>
                                        <p:attrNameLst>
                                          <p:attrName>ppt_x</p:attrName>
                                        </p:attrNameLst>
                                      </p:cBhvr>
                                      <p:tavLst>
                                        <p:tav tm="0">
                                          <p:val>
                                            <p:strVal val="ppt_x"/>
                                          </p:val>
                                        </p:tav>
                                        <p:tav tm="100000">
                                          <p:val>
                                            <p:strVal val="1+ppt_w/2"/>
                                          </p:val>
                                        </p:tav>
                                      </p:tavLst>
                                    </p:anim>
                                    <p:anim calcmode="lin" valueType="num">
                                      <p:cBhvr additive="base">
                                        <p:cTn id="247" dur="3500"/>
                                        <p:tgtEl>
                                          <p:spTgt spid="6"/>
                                        </p:tgtEl>
                                        <p:attrNameLst>
                                          <p:attrName>ppt_y</p:attrName>
                                        </p:attrNameLst>
                                      </p:cBhvr>
                                      <p:tavLst>
                                        <p:tav tm="0">
                                          <p:val>
                                            <p:strVal val="ppt_y"/>
                                          </p:val>
                                        </p:tav>
                                        <p:tav tm="100000">
                                          <p:val>
                                            <p:strVal val="1+ppt_h/2"/>
                                          </p:val>
                                        </p:tav>
                                      </p:tavLst>
                                    </p:anim>
                                    <p:set>
                                      <p:cBhvr>
                                        <p:cTn id="248" dur="1" fill="hold">
                                          <p:stCondLst>
                                            <p:cond delay="3499"/>
                                          </p:stCondLst>
                                        </p:cTn>
                                        <p:tgtEl>
                                          <p:spTgt spid="6"/>
                                        </p:tgtEl>
                                        <p:attrNameLst>
                                          <p:attrName>style.visibility</p:attrName>
                                        </p:attrNameLst>
                                      </p:cBhvr>
                                      <p:to>
                                        <p:strVal val="hidden"/>
                                      </p:to>
                                    </p:set>
                                  </p:childTnLst>
                                </p:cTn>
                              </p:par>
                              <p:par>
                                <p:cTn id="249" presetID="19" presetClass="exit" presetSubtype="5" fill="hold" grpId="3" nodeType="withEffect">
                                  <p:stCondLst>
                                    <p:cond delay="0"/>
                                  </p:stCondLst>
                                  <p:childTnLst>
                                    <p:anim calcmode="lin" valueType="num">
                                      <p:cBhvr>
                                        <p:cTn id="250" dur="3500"/>
                                        <p:tgtEl>
                                          <p:spTgt spid="6"/>
                                        </p:tgtEl>
                                        <p:attrNameLst>
                                          <p:attrName>ppt_w</p:attrName>
                                        </p:attrNameLst>
                                      </p:cBhvr>
                                      <p:tavLst>
                                        <p:tav tm="0">
                                          <p:val>
                                            <p:strVal val="ppt_w"/>
                                          </p:val>
                                        </p:tav>
                                        <p:tav tm="100000">
                                          <p:val>
                                            <p:strVal val="ppt_w"/>
                                          </p:val>
                                        </p:tav>
                                      </p:tavLst>
                                    </p:anim>
                                    <p:anim calcmode="lin" valueType="num">
                                      <p:cBhvr>
                                        <p:cTn id="251" dur="35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3499"/>
                                          </p:stCondLst>
                                        </p:cTn>
                                        <p:tgtEl>
                                          <p:spTgt spid="6"/>
                                        </p:tgtEl>
                                        <p:attrNameLst>
                                          <p:attrName>style.visibility</p:attrName>
                                        </p:attrNameLst>
                                      </p:cBhvr>
                                      <p:to>
                                        <p:strVal val="hidden"/>
                                      </p:to>
                                    </p:set>
                                  </p:childTnLst>
                                </p:cTn>
                              </p:par>
                              <p:par>
                                <p:cTn id="253" presetID="2" presetClass="exit" presetSubtype="6" fill="hold" grpId="2" nodeType="withEffect">
                                  <p:stCondLst>
                                    <p:cond delay="0"/>
                                  </p:stCondLst>
                                  <p:childTnLst>
                                    <p:anim calcmode="lin" valueType="num">
                                      <p:cBhvr additive="base">
                                        <p:cTn id="254" dur="3500"/>
                                        <p:tgtEl>
                                          <p:spTgt spid="7"/>
                                        </p:tgtEl>
                                        <p:attrNameLst>
                                          <p:attrName>ppt_x</p:attrName>
                                        </p:attrNameLst>
                                      </p:cBhvr>
                                      <p:tavLst>
                                        <p:tav tm="0">
                                          <p:val>
                                            <p:strVal val="ppt_x"/>
                                          </p:val>
                                        </p:tav>
                                        <p:tav tm="100000">
                                          <p:val>
                                            <p:strVal val="1+ppt_w/2"/>
                                          </p:val>
                                        </p:tav>
                                      </p:tavLst>
                                    </p:anim>
                                    <p:anim calcmode="lin" valueType="num">
                                      <p:cBhvr additive="base">
                                        <p:cTn id="255" dur="3500"/>
                                        <p:tgtEl>
                                          <p:spTgt spid="7"/>
                                        </p:tgtEl>
                                        <p:attrNameLst>
                                          <p:attrName>ppt_y</p:attrName>
                                        </p:attrNameLst>
                                      </p:cBhvr>
                                      <p:tavLst>
                                        <p:tav tm="0">
                                          <p:val>
                                            <p:strVal val="ppt_y"/>
                                          </p:val>
                                        </p:tav>
                                        <p:tav tm="100000">
                                          <p:val>
                                            <p:strVal val="1+ppt_h/2"/>
                                          </p:val>
                                        </p:tav>
                                      </p:tavLst>
                                    </p:anim>
                                    <p:set>
                                      <p:cBhvr>
                                        <p:cTn id="256" dur="1" fill="hold">
                                          <p:stCondLst>
                                            <p:cond delay="3499"/>
                                          </p:stCondLst>
                                        </p:cTn>
                                        <p:tgtEl>
                                          <p:spTgt spid="7"/>
                                        </p:tgtEl>
                                        <p:attrNameLst>
                                          <p:attrName>style.visibility</p:attrName>
                                        </p:attrNameLst>
                                      </p:cBhvr>
                                      <p:to>
                                        <p:strVal val="hidden"/>
                                      </p:to>
                                    </p:set>
                                  </p:childTnLst>
                                </p:cTn>
                              </p:par>
                              <p:par>
                                <p:cTn id="257" presetID="19" presetClass="exit" presetSubtype="5" fill="hold" grpId="3" nodeType="withEffect">
                                  <p:stCondLst>
                                    <p:cond delay="0"/>
                                  </p:stCondLst>
                                  <p:childTnLst>
                                    <p:anim calcmode="lin" valueType="num">
                                      <p:cBhvr>
                                        <p:cTn id="258" dur="3500"/>
                                        <p:tgtEl>
                                          <p:spTgt spid="7"/>
                                        </p:tgtEl>
                                        <p:attrNameLst>
                                          <p:attrName>ppt_w</p:attrName>
                                        </p:attrNameLst>
                                      </p:cBhvr>
                                      <p:tavLst>
                                        <p:tav tm="0">
                                          <p:val>
                                            <p:strVal val="ppt_w"/>
                                          </p:val>
                                        </p:tav>
                                        <p:tav tm="100000">
                                          <p:val>
                                            <p:strVal val="ppt_w"/>
                                          </p:val>
                                        </p:tav>
                                      </p:tavLst>
                                    </p:anim>
                                    <p:anim calcmode="lin" valueType="num">
                                      <p:cBhvr>
                                        <p:cTn id="259" dur="35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3499"/>
                                          </p:stCondLst>
                                        </p:cTn>
                                        <p:tgtEl>
                                          <p:spTgt spid="7"/>
                                        </p:tgtEl>
                                        <p:attrNameLst>
                                          <p:attrName>style.visibility</p:attrName>
                                        </p:attrNameLst>
                                      </p:cBhvr>
                                      <p:to>
                                        <p:strVal val="hidden"/>
                                      </p:to>
                                    </p:set>
                                  </p:childTnLst>
                                </p:cTn>
                              </p:par>
                              <p:par>
                                <p:cTn id="261" presetID="23" presetClass="entr" presetSubtype="528" fill="hold" nodeType="withEffect">
                                  <p:stCondLst>
                                    <p:cond delay="0"/>
                                  </p:stCondLst>
                                  <p:childTnLst>
                                    <p:set>
                                      <p:cBhvr>
                                        <p:cTn id="262" dur="1" fill="hold">
                                          <p:stCondLst>
                                            <p:cond delay="0"/>
                                          </p:stCondLst>
                                        </p:cTn>
                                        <p:tgtEl>
                                          <p:spTgt spid="19"/>
                                        </p:tgtEl>
                                        <p:attrNameLst>
                                          <p:attrName>style.visibility</p:attrName>
                                        </p:attrNameLst>
                                      </p:cBhvr>
                                      <p:to>
                                        <p:strVal val="visible"/>
                                      </p:to>
                                    </p:set>
                                    <p:anim calcmode="lin" valueType="num">
                                      <p:cBhvr>
                                        <p:cTn id="263" dur="3500" fill="hold"/>
                                        <p:tgtEl>
                                          <p:spTgt spid="19"/>
                                        </p:tgtEl>
                                        <p:attrNameLst>
                                          <p:attrName>ppt_w</p:attrName>
                                        </p:attrNameLst>
                                      </p:cBhvr>
                                      <p:tavLst>
                                        <p:tav tm="0">
                                          <p:val>
                                            <p:fltVal val="0"/>
                                          </p:val>
                                        </p:tav>
                                        <p:tav tm="100000">
                                          <p:val>
                                            <p:strVal val="#ppt_w"/>
                                          </p:val>
                                        </p:tav>
                                      </p:tavLst>
                                    </p:anim>
                                    <p:anim calcmode="lin" valueType="num">
                                      <p:cBhvr>
                                        <p:cTn id="264" dur="3500" fill="hold"/>
                                        <p:tgtEl>
                                          <p:spTgt spid="19"/>
                                        </p:tgtEl>
                                        <p:attrNameLst>
                                          <p:attrName>ppt_h</p:attrName>
                                        </p:attrNameLst>
                                      </p:cBhvr>
                                      <p:tavLst>
                                        <p:tav tm="0">
                                          <p:val>
                                            <p:fltVal val="0"/>
                                          </p:val>
                                        </p:tav>
                                        <p:tav tm="100000">
                                          <p:val>
                                            <p:strVal val="#ppt_h"/>
                                          </p:val>
                                        </p:tav>
                                      </p:tavLst>
                                    </p:anim>
                                    <p:anim calcmode="lin" valueType="num">
                                      <p:cBhvr>
                                        <p:cTn id="265" dur="3500" fill="hold"/>
                                        <p:tgtEl>
                                          <p:spTgt spid="19"/>
                                        </p:tgtEl>
                                        <p:attrNameLst>
                                          <p:attrName>ppt_x</p:attrName>
                                        </p:attrNameLst>
                                      </p:cBhvr>
                                      <p:tavLst>
                                        <p:tav tm="0">
                                          <p:val>
                                            <p:fltVal val="0.5"/>
                                          </p:val>
                                        </p:tav>
                                        <p:tav tm="100000">
                                          <p:val>
                                            <p:strVal val="#ppt_x"/>
                                          </p:val>
                                        </p:tav>
                                      </p:tavLst>
                                    </p:anim>
                                    <p:anim calcmode="lin" valueType="num">
                                      <p:cBhvr>
                                        <p:cTn id="266" dur="3500" fill="hold"/>
                                        <p:tgtEl>
                                          <p:spTgt spid="19"/>
                                        </p:tgtEl>
                                        <p:attrNameLst>
                                          <p:attrName>ppt_y</p:attrName>
                                        </p:attrNameLst>
                                      </p:cBhvr>
                                      <p:tavLst>
                                        <p:tav tm="0">
                                          <p:val>
                                            <p:fltVal val="0.5"/>
                                          </p:val>
                                        </p:tav>
                                        <p:tav tm="100000">
                                          <p:val>
                                            <p:strVal val="#ppt_y"/>
                                          </p:val>
                                        </p:tav>
                                      </p:tavLst>
                                    </p:anim>
                                  </p:childTnLst>
                                </p:cTn>
                              </p:par>
                              <p:par>
                                <p:cTn id="267" presetID="8" presetClass="entr" presetSubtype="32" fill="hold" nodeType="withEffect">
                                  <p:stCondLst>
                                    <p:cond delay="0"/>
                                  </p:stCondLst>
                                  <p:childTnLst>
                                    <p:set>
                                      <p:cBhvr>
                                        <p:cTn id="268" dur="1" fill="hold">
                                          <p:stCondLst>
                                            <p:cond delay="0"/>
                                          </p:stCondLst>
                                        </p:cTn>
                                        <p:tgtEl>
                                          <p:spTgt spid="19"/>
                                        </p:tgtEl>
                                        <p:attrNameLst>
                                          <p:attrName>style.visibility</p:attrName>
                                        </p:attrNameLst>
                                      </p:cBhvr>
                                      <p:to>
                                        <p:strVal val="visible"/>
                                      </p:to>
                                    </p:set>
                                    <p:animEffect transition="in" filter="diamond(out)">
                                      <p:cBhvr>
                                        <p:cTn id="269" dur="3500"/>
                                        <p:tgtEl>
                                          <p:spTgt spid="19"/>
                                        </p:tgtEl>
                                      </p:cBhvr>
                                    </p:animEffect>
                                  </p:childTnLst>
                                </p:cTn>
                              </p:par>
                              <p:par>
                                <p:cTn id="270" presetID="23" presetClass="entr" presetSubtype="528" fill="hold" grpId="0" nodeType="withEffect">
                                  <p:stCondLst>
                                    <p:cond delay="1500"/>
                                  </p:stCondLst>
                                  <p:childTnLst>
                                    <p:set>
                                      <p:cBhvr>
                                        <p:cTn id="271" dur="1" fill="hold">
                                          <p:stCondLst>
                                            <p:cond delay="0"/>
                                          </p:stCondLst>
                                        </p:cTn>
                                        <p:tgtEl>
                                          <p:spTgt spid="20"/>
                                        </p:tgtEl>
                                        <p:attrNameLst>
                                          <p:attrName>style.visibility</p:attrName>
                                        </p:attrNameLst>
                                      </p:cBhvr>
                                      <p:to>
                                        <p:strVal val="visible"/>
                                      </p:to>
                                    </p:set>
                                    <p:anim calcmode="lin" valueType="num">
                                      <p:cBhvr>
                                        <p:cTn id="272" dur="2000" fill="hold"/>
                                        <p:tgtEl>
                                          <p:spTgt spid="20"/>
                                        </p:tgtEl>
                                        <p:attrNameLst>
                                          <p:attrName>ppt_w</p:attrName>
                                        </p:attrNameLst>
                                      </p:cBhvr>
                                      <p:tavLst>
                                        <p:tav tm="0">
                                          <p:val>
                                            <p:fltVal val="0"/>
                                          </p:val>
                                        </p:tav>
                                        <p:tav tm="100000">
                                          <p:val>
                                            <p:strVal val="#ppt_w"/>
                                          </p:val>
                                        </p:tav>
                                      </p:tavLst>
                                    </p:anim>
                                    <p:anim calcmode="lin" valueType="num">
                                      <p:cBhvr>
                                        <p:cTn id="273" dur="2000" fill="hold"/>
                                        <p:tgtEl>
                                          <p:spTgt spid="20"/>
                                        </p:tgtEl>
                                        <p:attrNameLst>
                                          <p:attrName>ppt_h</p:attrName>
                                        </p:attrNameLst>
                                      </p:cBhvr>
                                      <p:tavLst>
                                        <p:tav tm="0">
                                          <p:val>
                                            <p:fltVal val="0"/>
                                          </p:val>
                                        </p:tav>
                                        <p:tav tm="100000">
                                          <p:val>
                                            <p:strVal val="#ppt_h"/>
                                          </p:val>
                                        </p:tav>
                                      </p:tavLst>
                                    </p:anim>
                                    <p:anim calcmode="lin" valueType="num">
                                      <p:cBhvr>
                                        <p:cTn id="274" dur="2000" fill="hold"/>
                                        <p:tgtEl>
                                          <p:spTgt spid="20"/>
                                        </p:tgtEl>
                                        <p:attrNameLst>
                                          <p:attrName>ppt_x</p:attrName>
                                        </p:attrNameLst>
                                      </p:cBhvr>
                                      <p:tavLst>
                                        <p:tav tm="0">
                                          <p:val>
                                            <p:fltVal val="0.5"/>
                                          </p:val>
                                        </p:tav>
                                        <p:tav tm="100000">
                                          <p:val>
                                            <p:strVal val="#ppt_x"/>
                                          </p:val>
                                        </p:tav>
                                      </p:tavLst>
                                    </p:anim>
                                    <p:anim calcmode="lin" valueType="num">
                                      <p:cBhvr>
                                        <p:cTn id="275" dur="2000" fill="hold"/>
                                        <p:tgtEl>
                                          <p:spTgt spid="20"/>
                                        </p:tgtEl>
                                        <p:attrNameLst>
                                          <p:attrName>ppt_y</p:attrName>
                                        </p:attrNameLst>
                                      </p:cBhvr>
                                      <p:tavLst>
                                        <p:tav tm="0">
                                          <p:val>
                                            <p:fltVal val="0.5"/>
                                          </p:val>
                                        </p:tav>
                                        <p:tav tm="100000">
                                          <p:val>
                                            <p:strVal val="#ppt_y"/>
                                          </p:val>
                                        </p:tav>
                                      </p:tavLst>
                                    </p:anim>
                                  </p:childTnLst>
                                </p:cTn>
                              </p:par>
                              <p:par>
                                <p:cTn id="276" presetID="9" presetClass="emph" presetSubtype="0" nodeType="withEffect">
                                  <p:stCondLst>
                                    <p:cond delay="0"/>
                                  </p:stCondLst>
                                  <p:childTnLst>
                                    <p:set>
                                      <p:cBhvr rctx="PPT">
                                        <p:cTn id="277" dur="indefinite"/>
                                        <p:tgtEl>
                                          <p:spTgt spid="23"/>
                                        </p:tgtEl>
                                        <p:attrNameLst>
                                          <p:attrName>style.opacity</p:attrName>
                                        </p:attrNameLst>
                                      </p:cBhvr>
                                      <p:to>
                                        <p:strVal val="0"/>
                                      </p:to>
                                    </p:set>
                                    <p:animEffect filter="image" prLst="opacity: 0">
                                      <p:cBhvr rctx="IE">
                                        <p:cTn id="278"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29 Rectángulo"/>
          <p:cNvSpPr/>
          <p:nvPr/>
        </p:nvSpPr>
        <p:spPr>
          <a:xfrm>
            <a:off x="-13632" y="0"/>
            <a:ext cx="9144000" cy="5143500"/>
          </a:xfrm>
          <a:prstGeom prst="rect">
            <a:avLst/>
          </a:prstGeom>
          <a:gradFill flip="none" rotWithShape="1">
            <a:gsLst>
              <a:gs pos="6000">
                <a:srgbClr val="5CD4EF">
                  <a:lumMod val="55000"/>
                  <a:lumOff val="45000"/>
                </a:srgbClr>
              </a:gs>
              <a:gs pos="72000">
                <a:srgbClr val="21A6FD">
                  <a:lumMod val="79000"/>
                  <a:lumOff val="21000"/>
                </a:srgbClr>
              </a:gs>
              <a:gs pos="52000">
                <a:srgbClr val="11AFE3">
                  <a:lumMod val="47000"/>
                  <a:lumOff val="53000"/>
                </a:srgbClr>
              </a:gs>
              <a:gs pos="88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 name="32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3929484" y="-1195755"/>
            <a:ext cx="1201930" cy="362589"/>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718794" y="-533495"/>
            <a:ext cx="1201930" cy="362589"/>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140174" y="-533495"/>
            <a:ext cx="1201930" cy="362589"/>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929484" y="120928"/>
            <a:ext cx="1201930" cy="362589"/>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508104" y="96130"/>
            <a:ext cx="1201930" cy="362589"/>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350864" y="119152"/>
            <a:ext cx="1201930" cy="362589"/>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0800000">
            <a:off x="3875597" y="5935572"/>
            <a:ext cx="1245594" cy="37610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0800000">
            <a:off x="3071671" y="5273313"/>
            <a:ext cx="1245594" cy="37610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0800000">
            <a:off x="4679524" y="5273313"/>
            <a:ext cx="1245594" cy="37610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0800000">
            <a:off x="3875597" y="4618890"/>
            <a:ext cx="1245594" cy="401131"/>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0800000">
            <a:off x="2267744" y="4643688"/>
            <a:ext cx="1245594" cy="37610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0800000">
            <a:off x="5483451" y="4620666"/>
            <a:ext cx="1245594" cy="37610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7607819" y="2436789"/>
            <a:ext cx="1149700" cy="41151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6945559" y="3211482"/>
            <a:ext cx="1149700" cy="41151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6945559" y="1662096"/>
            <a:ext cx="1149700" cy="41151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6291137" y="2436789"/>
            <a:ext cx="1149700" cy="41151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6315934" y="3986175"/>
            <a:ext cx="1149700" cy="41151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6292911" y="887403"/>
            <a:ext cx="1149700" cy="41151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6200000" flipH="1">
            <a:off x="331458" y="2418983"/>
            <a:ext cx="1259749" cy="41151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6200000" flipH="1">
            <a:off x="993718" y="3193678"/>
            <a:ext cx="1259749" cy="411510"/>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6200000" flipH="1">
            <a:off x="993713" y="1644289"/>
            <a:ext cx="1259751" cy="411514"/>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6200000" flipH="1">
            <a:off x="1648141" y="2418986"/>
            <a:ext cx="1259749" cy="411508"/>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6200000" flipH="1">
            <a:off x="1623342" y="3968367"/>
            <a:ext cx="1259749" cy="411512"/>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6200000" flipH="1">
            <a:off x="1646360" y="869596"/>
            <a:ext cx="1259751" cy="411514"/>
          </a:xfrm>
          <a:prstGeom prst="rect">
            <a:avLst/>
          </a:prstGeom>
          <a:gradFill>
            <a:gsLst>
              <a:gs pos="93750">
                <a:srgbClr val="00B0F0">
                  <a:alpha val="72000"/>
                </a:srgbClr>
              </a:gs>
              <a:gs pos="29000">
                <a:srgbClr val="006EC0">
                  <a:alpha val="65000"/>
                </a:srgbClr>
              </a:gs>
              <a:gs pos="51672">
                <a:schemeClr val="accent5">
                  <a:lumMod val="20000"/>
                  <a:lumOff val="80000"/>
                  <a:alpha val="72000"/>
                </a:schemeClr>
              </a:gs>
            </a:gsLst>
            <a:lin ang="5400000" scaled="0"/>
          </a:gradFill>
          <a:ln>
            <a:noFill/>
          </a:ln>
          <a:scene3d>
            <a:camera prst="obliqueBottomLeft"/>
            <a:lightRig rig="flat" dir="t"/>
          </a:scene3d>
          <a:sp3d extrusionH="63500" prstMaterial="powder">
            <a:bevelT w="152400" h="50800" prst="softRound"/>
            <a:extrusionClr>
              <a:schemeClr val="accent6">
                <a:lumMod val="20000"/>
                <a:lumOff val="80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51520" y="3233989"/>
            <a:ext cx="8640960" cy="1877437"/>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¿Cómo aceptar el paso de los años?, ¿cómo dejar de darle tanta importancia a la estética? No es nada fácil en esta época donde por todas partes nos venden la imagen, pero si nos damos cuenta de que lo más importante está en la </a:t>
            </a:r>
          </a:p>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esencia interior, podrían cambiar las prioridades.</a:t>
            </a:r>
          </a:p>
          <a:p>
            <a:pPr algn="ctr" fontAlgn="auto">
              <a:spcBef>
                <a:spcPts val="0"/>
              </a:spcBef>
              <a:spcAft>
                <a:spcPts val="0"/>
              </a:spcAft>
              <a:defRPr/>
            </a:pPr>
            <a:endParaRPr lang="es-ES" sz="2000" b="1" dirty="0">
              <a:solidFill>
                <a:srgbClr val="004A82"/>
              </a:solidFill>
              <a:latin typeface="Adobe Caslon Pro Bold" pitchFamily="18" charset="0"/>
              <a:cs typeface="+mn-cs"/>
            </a:endParaRPr>
          </a:p>
        </p:txBody>
      </p:sp>
      <p:pic>
        <p:nvPicPr>
          <p:cNvPr id="32" name="31 Imagen" descr="ZZZZZZ"/>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5888" y="-1244674"/>
            <a:ext cx="9396536" cy="7560840"/>
          </a:xfrm>
          <a:prstGeom prst="rect">
            <a:avLst/>
          </a:prstGeom>
          <a:noFill/>
          <a:ln>
            <a:noFill/>
          </a:ln>
        </p:spPr>
      </p:pic>
    </p:spTree>
    <p:extLst>
      <p:ext uri="{BB962C8B-B14F-4D97-AF65-F5344CB8AC3E}">
        <p14:creationId xmlns:p14="http://schemas.microsoft.com/office/powerpoint/2010/main" val="2900948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000" fill="hold"/>
                                        <p:tgtEl>
                                          <p:spTgt spid="8"/>
                                        </p:tgtEl>
                                        <p:attrNameLst>
                                          <p:attrName>ppt_x</p:attrName>
                                        </p:attrNameLst>
                                      </p:cBhvr>
                                      <p:tavLst>
                                        <p:tav tm="0">
                                          <p:val>
                                            <p:strVal val="#ppt_x"/>
                                          </p:val>
                                        </p:tav>
                                        <p:tav tm="100000">
                                          <p:val>
                                            <p:strVal val="#ppt_x"/>
                                          </p:val>
                                        </p:tav>
                                      </p:tavLst>
                                    </p:anim>
                                    <p:anim calcmode="lin" valueType="num">
                                      <p:cBhvr additive="base">
                                        <p:cTn id="8" dur="4000" fill="hold"/>
                                        <p:tgtEl>
                                          <p:spTgt spid="8"/>
                                        </p:tgtEl>
                                        <p:attrNameLst>
                                          <p:attrName>ppt_y</p:attrName>
                                        </p:attrNameLst>
                                      </p:cBhvr>
                                      <p:tavLst>
                                        <p:tav tm="0">
                                          <p:val>
                                            <p:strVal val="1+#ppt_h/2"/>
                                          </p:val>
                                        </p:tav>
                                        <p:tav tm="100000">
                                          <p:val>
                                            <p:strVal val="#ppt_y"/>
                                          </p:val>
                                        </p:tav>
                                      </p:tavLst>
                                    </p:anim>
                                  </p:childTnLst>
                                </p:cTn>
                              </p:par>
                              <p:par>
                                <p:cTn id="9" presetID="3" presetClass="entr" presetSubtype="10" fill="hold" grpId="1"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4000"/>
                                        <p:tgtEl>
                                          <p:spTgt spid="8"/>
                                        </p:tgtEl>
                                      </p:cBhvr>
                                    </p:animEffect>
                                  </p:childTnLst>
                                </p:cTn>
                              </p:par>
                              <p:par>
                                <p:cTn id="12" presetID="19" presetClass="entr" presetSubtype="5" fill="hold" grpId="2"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strVal val="#ppt_w"/>
                                          </p:val>
                                        </p:tav>
                                        <p:tav tm="100000">
                                          <p:val>
                                            <p:strVal val="#ppt_w"/>
                                          </p:val>
                                        </p:tav>
                                      </p:tavLst>
                                    </p:anim>
                                    <p:anim calcmode="lin" valueType="num">
                                      <p:cBhvr>
                                        <p:cTn id="15" dur="4000" fill="hold"/>
                                        <p:tgtEl>
                                          <p:spTgt spid="8"/>
                                        </p:tgtEl>
                                        <p:attrNameLst>
                                          <p:attrName>ppt_h</p:attrName>
                                        </p:attrNameLst>
                                      </p:cBhvr>
                                      <p:tavLst>
                                        <p:tav tm="0" fmla="#ppt_h*sin(2.5*pi*$)">
                                          <p:val>
                                            <p:fltVal val="0"/>
                                          </p:val>
                                        </p:tav>
                                        <p:tav tm="100000">
                                          <p:val>
                                            <p:fltVal val="1"/>
                                          </p:val>
                                        </p:tav>
                                      </p:tavLst>
                                    </p:anim>
                                  </p:childTnLst>
                                </p:cTn>
                              </p:par>
                              <p:par>
                                <p:cTn id="16" presetID="2" presetClass="exit" presetSubtype="4" fill="hold" grpId="3" nodeType="withEffect">
                                  <p:stCondLst>
                                    <p:cond delay="0"/>
                                  </p:stCondLst>
                                  <p:childTnLst>
                                    <p:anim calcmode="lin" valueType="num">
                                      <p:cBhvr additive="base">
                                        <p:cTn id="17" dur="4000"/>
                                        <p:tgtEl>
                                          <p:spTgt spid="8"/>
                                        </p:tgtEl>
                                        <p:attrNameLst>
                                          <p:attrName>ppt_x</p:attrName>
                                        </p:attrNameLst>
                                      </p:cBhvr>
                                      <p:tavLst>
                                        <p:tav tm="0">
                                          <p:val>
                                            <p:strVal val="ppt_x"/>
                                          </p:val>
                                        </p:tav>
                                        <p:tav tm="100000">
                                          <p:val>
                                            <p:strVal val="ppt_x"/>
                                          </p:val>
                                        </p:tav>
                                      </p:tavLst>
                                    </p:anim>
                                    <p:anim calcmode="lin" valueType="num">
                                      <p:cBhvr additive="base">
                                        <p:cTn id="18" dur="4000"/>
                                        <p:tgtEl>
                                          <p:spTgt spid="8"/>
                                        </p:tgtEl>
                                        <p:attrNameLst>
                                          <p:attrName>ppt_y</p:attrName>
                                        </p:attrNameLst>
                                      </p:cBhvr>
                                      <p:tavLst>
                                        <p:tav tm="0">
                                          <p:val>
                                            <p:strVal val="ppt_y"/>
                                          </p:val>
                                        </p:tav>
                                        <p:tav tm="100000">
                                          <p:val>
                                            <p:strVal val="1+ppt_h/2"/>
                                          </p:val>
                                        </p:tav>
                                      </p:tavLst>
                                    </p:anim>
                                    <p:set>
                                      <p:cBhvr>
                                        <p:cTn id="19" dur="1" fill="hold">
                                          <p:stCondLst>
                                            <p:cond delay="3999"/>
                                          </p:stCondLst>
                                        </p:cTn>
                                        <p:tgtEl>
                                          <p:spTgt spid="8"/>
                                        </p:tgtEl>
                                        <p:attrNameLst>
                                          <p:attrName>style.visibility</p:attrName>
                                        </p:attrNameLst>
                                      </p:cBhvr>
                                      <p:to>
                                        <p:strVal val="hidden"/>
                                      </p:to>
                                    </p:set>
                                  </p:childTnLst>
                                </p:cTn>
                              </p:par>
                              <p:par>
                                <p:cTn id="20" presetID="3" presetClass="exit" presetSubtype="10" fill="hold" grpId="4" nodeType="withEffect">
                                  <p:stCondLst>
                                    <p:cond delay="0"/>
                                  </p:stCondLst>
                                  <p:childTnLst>
                                    <p:animEffect transition="out" filter="blinds(horizont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4000" fill="hold"/>
                                        <p:tgtEl>
                                          <p:spTgt spid="6"/>
                                        </p:tgtEl>
                                        <p:attrNameLst>
                                          <p:attrName>ppt_x</p:attrName>
                                        </p:attrNameLst>
                                      </p:cBhvr>
                                      <p:tavLst>
                                        <p:tav tm="0">
                                          <p:val>
                                            <p:strVal val="#ppt_x"/>
                                          </p:val>
                                        </p:tav>
                                        <p:tav tm="100000">
                                          <p:val>
                                            <p:strVal val="#ppt_x"/>
                                          </p:val>
                                        </p:tav>
                                      </p:tavLst>
                                    </p:anim>
                                    <p:anim calcmode="lin" valueType="num">
                                      <p:cBhvr additive="base">
                                        <p:cTn id="26" dur="4000" fill="hold"/>
                                        <p:tgtEl>
                                          <p:spTgt spid="6"/>
                                        </p:tgtEl>
                                        <p:attrNameLst>
                                          <p:attrName>ppt_y</p:attrName>
                                        </p:attrNameLst>
                                      </p:cBhvr>
                                      <p:tavLst>
                                        <p:tav tm="0">
                                          <p:val>
                                            <p:strVal val="1+#ppt_h/2"/>
                                          </p:val>
                                        </p:tav>
                                        <p:tav tm="100000">
                                          <p:val>
                                            <p:strVal val="#ppt_y"/>
                                          </p:val>
                                        </p:tav>
                                      </p:tavLst>
                                    </p:anim>
                                  </p:childTnLst>
                                </p:cTn>
                              </p:par>
                              <p:par>
                                <p:cTn id="27" presetID="3" presetClass="entr" presetSubtype="10"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linds(horizontal)">
                                      <p:cBhvr>
                                        <p:cTn id="29" dur="4000"/>
                                        <p:tgtEl>
                                          <p:spTgt spid="6"/>
                                        </p:tgtEl>
                                      </p:cBhvr>
                                    </p:animEffect>
                                  </p:childTnLst>
                                </p:cTn>
                              </p:par>
                              <p:par>
                                <p:cTn id="30" presetID="19" presetClass="entr" presetSubtype="5" fill="hold" grpId="2"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4000" fill="hold"/>
                                        <p:tgtEl>
                                          <p:spTgt spid="6"/>
                                        </p:tgtEl>
                                        <p:attrNameLst>
                                          <p:attrName>ppt_w</p:attrName>
                                        </p:attrNameLst>
                                      </p:cBhvr>
                                      <p:tavLst>
                                        <p:tav tm="0">
                                          <p:val>
                                            <p:strVal val="#ppt_w"/>
                                          </p:val>
                                        </p:tav>
                                        <p:tav tm="100000">
                                          <p:val>
                                            <p:strVal val="#ppt_w"/>
                                          </p:val>
                                        </p:tav>
                                      </p:tavLst>
                                    </p:anim>
                                    <p:anim calcmode="lin" valueType="num">
                                      <p:cBhvr>
                                        <p:cTn id="33" dur="4000" fill="hold"/>
                                        <p:tgtEl>
                                          <p:spTgt spid="6"/>
                                        </p:tgtEl>
                                        <p:attrNameLst>
                                          <p:attrName>ppt_h</p:attrName>
                                        </p:attrNameLst>
                                      </p:cBhvr>
                                      <p:tavLst>
                                        <p:tav tm="0" fmla="#ppt_h*sin(2.5*pi*$)">
                                          <p:val>
                                            <p:fltVal val="0"/>
                                          </p:val>
                                        </p:tav>
                                        <p:tav tm="100000">
                                          <p:val>
                                            <p:fltVal val="1"/>
                                          </p:val>
                                        </p:tav>
                                      </p:tavLst>
                                    </p:anim>
                                  </p:childTnLst>
                                </p:cTn>
                              </p:par>
                              <p:par>
                                <p:cTn id="34" presetID="2" presetClass="exit" presetSubtype="4" fill="hold" grpId="3" nodeType="withEffect">
                                  <p:stCondLst>
                                    <p:cond delay="0"/>
                                  </p:stCondLst>
                                  <p:childTnLst>
                                    <p:anim calcmode="lin" valueType="num">
                                      <p:cBhvr additive="base">
                                        <p:cTn id="35" dur="4000"/>
                                        <p:tgtEl>
                                          <p:spTgt spid="6"/>
                                        </p:tgtEl>
                                        <p:attrNameLst>
                                          <p:attrName>ppt_x</p:attrName>
                                        </p:attrNameLst>
                                      </p:cBhvr>
                                      <p:tavLst>
                                        <p:tav tm="0">
                                          <p:val>
                                            <p:strVal val="ppt_x"/>
                                          </p:val>
                                        </p:tav>
                                        <p:tav tm="100000">
                                          <p:val>
                                            <p:strVal val="ppt_x"/>
                                          </p:val>
                                        </p:tav>
                                      </p:tavLst>
                                    </p:anim>
                                    <p:anim calcmode="lin" valueType="num">
                                      <p:cBhvr additive="base">
                                        <p:cTn id="36" dur="4000"/>
                                        <p:tgtEl>
                                          <p:spTgt spid="6"/>
                                        </p:tgtEl>
                                        <p:attrNameLst>
                                          <p:attrName>ppt_y</p:attrName>
                                        </p:attrNameLst>
                                      </p:cBhvr>
                                      <p:tavLst>
                                        <p:tav tm="0">
                                          <p:val>
                                            <p:strVal val="ppt_y"/>
                                          </p:val>
                                        </p:tav>
                                        <p:tav tm="100000">
                                          <p:val>
                                            <p:strVal val="1+ppt_h/2"/>
                                          </p:val>
                                        </p:tav>
                                      </p:tavLst>
                                    </p:anim>
                                    <p:set>
                                      <p:cBhvr>
                                        <p:cTn id="37" dur="1" fill="hold">
                                          <p:stCondLst>
                                            <p:cond delay="3999"/>
                                          </p:stCondLst>
                                        </p:cTn>
                                        <p:tgtEl>
                                          <p:spTgt spid="6"/>
                                        </p:tgtEl>
                                        <p:attrNameLst>
                                          <p:attrName>style.visibility</p:attrName>
                                        </p:attrNameLst>
                                      </p:cBhvr>
                                      <p:to>
                                        <p:strVal val="hidden"/>
                                      </p:to>
                                    </p:set>
                                  </p:childTnLst>
                                </p:cTn>
                              </p:par>
                              <p:par>
                                <p:cTn id="38" presetID="3" presetClass="exit" presetSubtype="10" fill="hold" grpId="4" nodeType="withEffect">
                                  <p:stCondLst>
                                    <p:cond delay="0"/>
                                  </p:stCondLst>
                                  <p:childTnLst>
                                    <p:animEffect transition="out" filter="blinds(horizontal)">
                                      <p:cBhvr>
                                        <p:cTn id="39" dur="4000"/>
                                        <p:tgtEl>
                                          <p:spTgt spid="6"/>
                                        </p:tgtEl>
                                      </p:cBhvr>
                                    </p:animEffect>
                                    <p:set>
                                      <p:cBhvr>
                                        <p:cTn id="40" dur="1" fill="hold">
                                          <p:stCondLst>
                                            <p:cond delay="3999"/>
                                          </p:stCondLst>
                                        </p:cTn>
                                        <p:tgtEl>
                                          <p:spTgt spid="6"/>
                                        </p:tgtEl>
                                        <p:attrNameLst>
                                          <p:attrName>style.visibility</p:attrName>
                                        </p:attrNameLst>
                                      </p:cBhvr>
                                      <p:to>
                                        <p:strVal val="hidden"/>
                                      </p:to>
                                    </p:set>
                                  </p:childTnLst>
                                </p:cTn>
                              </p:par>
                              <p:par>
                                <p:cTn id="41" presetID="2" presetClass="entr" presetSubtype="4"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4000" fill="hold"/>
                                        <p:tgtEl>
                                          <p:spTgt spid="7"/>
                                        </p:tgtEl>
                                        <p:attrNameLst>
                                          <p:attrName>ppt_x</p:attrName>
                                        </p:attrNameLst>
                                      </p:cBhvr>
                                      <p:tavLst>
                                        <p:tav tm="0">
                                          <p:val>
                                            <p:strVal val="#ppt_x"/>
                                          </p:val>
                                        </p:tav>
                                        <p:tav tm="100000">
                                          <p:val>
                                            <p:strVal val="#ppt_x"/>
                                          </p:val>
                                        </p:tav>
                                      </p:tavLst>
                                    </p:anim>
                                    <p:anim calcmode="lin" valueType="num">
                                      <p:cBhvr additive="base">
                                        <p:cTn id="44" dur="4000" fill="hold"/>
                                        <p:tgtEl>
                                          <p:spTgt spid="7"/>
                                        </p:tgtEl>
                                        <p:attrNameLst>
                                          <p:attrName>ppt_y</p:attrName>
                                        </p:attrNameLst>
                                      </p:cBhvr>
                                      <p:tavLst>
                                        <p:tav tm="0">
                                          <p:val>
                                            <p:strVal val="1+#ppt_h/2"/>
                                          </p:val>
                                        </p:tav>
                                        <p:tav tm="100000">
                                          <p:val>
                                            <p:strVal val="#ppt_y"/>
                                          </p:val>
                                        </p:tav>
                                      </p:tavLst>
                                    </p:anim>
                                  </p:childTnLst>
                                </p:cTn>
                              </p:par>
                              <p:par>
                                <p:cTn id="45" presetID="3" presetClass="entr" presetSubtype="10"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linds(horizontal)">
                                      <p:cBhvr>
                                        <p:cTn id="47" dur="4000"/>
                                        <p:tgtEl>
                                          <p:spTgt spid="7"/>
                                        </p:tgtEl>
                                      </p:cBhvr>
                                    </p:animEffect>
                                  </p:childTnLst>
                                </p:cTn>
                              </p:par>
                              <p:par>
                                <p:cTn id="48" presetID="19" presetClass="entr" presetSubtype="5" fill="hold" grpId="2"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4000" fill="hold"/>
                                        <p:tgtEl>
                                          <p:spTgt spid="7"/>
                                        </p:tgtEl>
                                        <p:attrNameLst>
                                          <p:attrName>ppt_w</p:attrName>
                                        </p:attrNameLst>
                                      </p:cBhvr>
                                      <p:tavLst>
                                        <p:tav tm="0">
                                          <p:val>
                                            <p:strVal val="#ppt_w"/>
                                          </p:val>
                                        </p:tav>
                                        <p:tav tm="100000">
                                          <p:val>
                                            <p:strVal val="#ppt_w"/>
                                          </p:val>
                                        </p:tav>
                                      </p:tavLst>
                                    </p:anim>
                                    <p:anim calcmode="lin" valueType="num">
                                      <p:cBhvr>
                                        <p:cTn id="51" dur="4000" fill="hold"/>
                                        <p:tgtEl>
                                          <p:spTgt spid="7"/>
                                        </p:tgtEl>
                                        <p:attrNameLst>
                                          <p:attrName>ppt_h</p:attrName>
                                        </p:attrNameLst>
                                      </p:cBhvr>
                                      <p:tavLst>
                                        <p:tav tm="0" fmla="#ppt_h*sin(2.5*pi*$)">
                                          <p:val>
                                            <p:fltVal val="0"/>
                                          </p:val>
                                        </p:tav>
                                        <p:tav tm="100000">
                                          <p:val>
                                            <p:fltVal val="1"/>
                                          </p:val>
                                        </p:tav>
                                      </p:tavLst>
                                    </p:anim>
                                  </p:childTnLst>
                                </p:cTn>
                              </p:par>
                              <p:par>
                                <p:cTn id="52" presetID="2" presetClass="exit" presetSubtype="4" fill="hold" grpId="3" nodeType="withEffect">
                                  <p:stCondLst>
                                    <p:cond delay="0"/>
                                  </p:stCondLst>
                                  <p:childTnLst>
                                    <p:anim calcmode="lin" valueType="num">
                                      <p:cBhvr additive="base">
                                        <p:cTn id="53" dur="4000"/>
                                        <p:tgtEl>
                                          <p:spTgt spid="7"/>
                                        </p:tgtEl>
                                        <p:attrNameLst>
                                          <p:attrName>ppt_x</p:attrName>
                                        </p:attrNameLst>
                                      </p:cBhvr>
                                      <p:tavLst>
                                        <p:tav tm="0">
                                          <p:val>
                                            <p:strVal val="ppt_x"/>
                                          </p:val>
                                        </p:tav>
                                        <p:tav tm="100000">
                                          <p:val>
                                            <p:strVal val="ppt_x"/>
                                          </p:val>
                                        </p:tav>
                                      </p:tavLst>
                                    </p:anim>
                                    <p:anim calcmode="lin" valueType="num">
                                      <p:cBhvr additive="base">
                                        <p:cTn id="54" dur="4000"/>
                                        <p:tgtEl>
                                          <p:spTgt spid="7"/>
                                        </p:tgtEl>
                                        <p:attrNameLst>
                                          <p:attrName>ppt_y</p:attrName>
                                        </p:attrNameLst>
                                      </p:cBhvr>
                                      <p:tavLst>
                                        <p:tav tm="0">
                                          <p:val>
                                            <p:strVal val="ppt_y"/>
                                          </p:val>
                                        </p:tav>
                                        <p:tav tm="100000">
                                          <p:val>
                                            <p:strVal val="1+ppt_h/2"/>
                                          </p:val>
                                        </p:tav>
                                      </p:tavLst>
                                    </p:anim>
                                    <p:set>
                                      <p:cBhvr>
                                        <p:cTn id="55" dur="1" fill="hold">
                                          <p:stCondLst>
                                            <p:cond delay="3999"/>
                                          </p:stCondLst>
                                        </p:cTn>
                                        <p:tgtEl>
                                          <p:spTgt spid="7"/>
                                        </p:tgtEl>
                                        <p:attrNameLst>
                                          <p:attrName>style.visibility</p:attrName>
                                        </p:attrNameLst>
                                      </p:cBhvr>
                                      <p:to>
                                        <p:strVal val="hidden"/>
                                      </p:to>
                                    </p:set>
                                  </p:childTnLst>
                                </p:cTn>
                              </p:par>
                              <p:par>
                                <p:cTn id="56" presetID="3" presetClass="exit" presetSubtype="10" fill="hold" grpId="4" nodeType="withEffect">
                                  <p:stCondLst>
                                    <p:cond delay="0"/>
                                  </p:stCondLst>
                                  <p:childTnLst>
                                    <p:animEffect transition="out" filter="blinds(horizontal)">
                                      <p:cBhvr>
                                        <p:cTn id="57" dur="4000"/>
                                        <p:tgtEl>
                                          <p:spTgt spid="7"/>
                                        </p:tgtEl>
                                      </p:cBhvr>
                                    </p:animEffect>
                                    <p:set>
                                      <p:cBhvr>
                                        <p:cTn id="58" dur="1" fill="hold">
                                          <p:stCondLst>
                                            <p:cond delay="3999"/>
                                          </p:stCondLst>
                                        </p:cTn>
                                        <p:tgtEl>
                                          <p:spTgt spid="7"/>
                                        </p:tgtEl>
                                        <p:attrNameLst>
                                          <p:attrName>style.visibility</p:attrName>
                                        </p:attrNameLst>
                                      </p:cBhvr>
                                      <p:to>
                                        <p:strVal val="hidden"/>
                                      </p:to>
                                    </p:set>
                                  </p:childTnLst>
                                </p:cTn>
                              </p:par>
                              <p:par>
                                <p:cTn id="59" presetID="2" presetClass="entr" presetSubtype="4" fill="hold" grpId="0"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4000" fill="hold"/>
                                        <p:tgtEl>
                                          <p:spTgt spid="3"/>
                                        </p:tgtEl>
                                        <p:attrNameLst>
                                          <p:attrName>ppt_x</p:attrName>
                                        </p:attrNameLst>
                                      </p:cBhvr>
                                      <p:tavLst>
                                        <p:tav tm="0">
                                          <p:val>
                                            <p:strVal val="#ppt_x"/>
                                          </p:val>
                                        </p:tav>
                                        <p:tav tm="100000">
                                          <p:val>
                                            <p:strVal val="#ppt_x"/>
                                          </p:val>
                                        </p:tav>
                                      </p:tavLst>
                                    </p:anim>
                                    <p:anim calcmode="lin" valueType="num">
                                      <p:cBhvr additive="base">
                                        <p:cTn id="62" dur="4000" fill="hold"/>
                                        <p:tgtEl>
                                          <p:spTgt spid="3"/>
                                        </p:tgtEl>
                                        <p:attrNameLst>
                                          <p:attrName>ppt_y</p:attrName>
                                        </p:attrNameLst>
                                      </p:cBhvr>
                                      <p:tavLst>
                                        <p:tav tm="0">
                                          <p:val>
                                            <p:strVal val="1+#ppt_h/2"/>
                                          </p:val>
                                        </p:tav>
                                        <p:tav tm="100000">
                                          <p:val>
                                            <p:strVal val="#ppt_y"/>
                                          </p:val>
                                        </p:tav>
                                      </p:tavLst>
                                    </p:anim>
                                  </p:childTnLst>
                                </p:cTn>
                              </p:par>
                              <p:par>
                                <p:cTn id="63" presetID="3" presetClass="entr" presetSubtype="10" fill="hold" grpId="1" nodeType="with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blinds(horizontal)">
                                      <p:cBhvr>
                                        <p:cTn id="65" dur="4000"/>
                                        <p:tgtEl>
                                          <p:spTgt spid="3"/>
                                        </p:tgtEl>
                                      </p:cBhvr>
                                    </p:animEffect>
                                  </p:childTnLst>
                                </p:cTn>
                              </p:par>
                              <p:par>
                                <p:cTn id="66" presetID="19" presetClass="entr" presetSubtype="5" fill="hold" grpId="2" nodeType="with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p:cTn id="68" dur="4000" fill="hold"/>
                                        <p:tgtEl>
                                          <p:spTgt spid="3"/>
                                        </p:tgtEl>
                                        <p:attrNameLst>
                                          <p:attrName>ppt_w</p:attrName>
                                        </p:attrNameLst>
                                      </p:cBhvr>
                                      <p:tavLst>
                                        <p:tav tm="0">
                                          <p:val>
                                            <p:strVal val="#ppt_w"/>
                                          </p:val>
                                        </p:tav>
                                        <p:tav tm="100000">
                                          <p:val>
                                            <p:strVal val="#ppt_w"/>
                                          </p:val>
                                        </p:tav>
                                      </p:tavLst>
                                    </p:anim>
                                    <p:anim calcmode="lin" valueType="num">
                                      <p:cBhvr>
                                        <p:cTn id="69" dur="4000" fill="hold"/>
                                        <p:tgtEl>
                                          <p:spTgt spid="3"/>
                                        </p:tgtEl>
                                        <p:attrNameLst>
                                          <p:attrName>ppt_h</p:attrName>
                                        </p:attrNameLst>
                                      </p:cBhvr>
                                      <p:tavLst>
                                        <p:tav tm="0" fmla="#ppt_h*sin(2.5*pi*$)">
                                          <p:val>
                                            <p:fltVal val="0"/>
                                          </p:val>
                                        </p:tav>
                                        <p:tav tm="100000">
                                          <p:val>
                                            <p:fltVal val="1"/>
                                          </p:val>
                                        </p:tav>
                                      </p:tavLst>
                                    </p:anim>
                                  </p:childTnLst>
                                </p:cTn>
                              </p:par>
                              <p:par>
                                <p:cTn id="70" presetID="2" presetClass="exit" presetSubtype="4" fill="hold" grpId="3" nodeType="withEffect">
                                  <p:stCondLst>
                                    <p:cond delay="0"/>
                                  </p:stCondLst>
                                  <p:childTnLst>
                                    <p:anim calcmode="lin" valueType="num">
                                      <p:cBhvr additive="base">
                                        <p:cTn id="71" dur="4000"/>
                                        <p:tgtEl>
                                          <p:spTgt spid="3"/>
                                        </p:tgtEl>
                                        <p:attrNameLst>
                                          <p:attrName>ppt_x</p:attrName>
                                        </p:attrNameLst>
                                      </p:cBhvr>
                                      <p:tavLst>
                                        <p:tav tm="0">
                                          <p:val>
                                            <p:strVal val="ppt_x"/>
                                          </p:val>
                                        </p:tav>
                                        <p:tav tm="100000">
                                          <p:val>
                                            <p:strVal val="ppt_x"/>
                                          </p:val>
                                        </p:tav>
                                      </p:tavLst>
                                    </p:anim>
                                    <p:anim calcmode="lin" valueType="num">
                                      <p:cBhvr additive="base">
                                        <p:cTn id="72" dur="4000"/>
                                        <p:tgtEl>
                                          <p:spTgt spid="3"/>
                                        </p:tgtEl>
                                        <p:attrNameLst>
                                          <p:attrName>ppt_y</p:attrName>
                                        </p:attrNameLst>
                                      </p:cBhvr>
                                      <p:tavLst>
                                        <p:tav tm="0">
                                          <p:val>
                                            <p:strVal val="ppt_y"/>
                                          </p:val>
                                        </p:tav>
                                        <p:tav tm="100000">
                                          <p:val>
                                            <p:strVal val="1+ppt_h/2"/>
                                          </p:val>
                                        </p:tav>
                                      </p:tavLst>
                                    </p:anim>
                                    <p:set>
                                      <p:cBhvr>
                                        <p:cTn id="73" dur="1" fill="hold">
                                          <p:stCondLst>
                                            <p:cond delay="3999"/>
                                          </p:stCondLst>
                                        </p:cTn>
                                        <p:tgtEl>
                                          <p:spTgt spid="3"/>
                                        </p:tgtEl>
                                        <p:attrNameLst>
                                          <p:attrName>style.visibility</p:attrName>
                                        </p:attrNameLst>
                                      </p:cBhvr>
                                      <p:to>
                                        <p:strVal val="hidden"/>
                                      </p:to>
                                    </p:set>
                                  </p:childTnLst>
                                </p:cTn>
                              </p:par>
                              <p:par>
                                <p:cTn id="74" presetID="3" presetClass="exit" presetSubtype="10" fill="hold" grpId="4" nodeType="withEffect">
                                  <p:stCondLst>
                                    <p:cond delay="0"/>
                                  </p:stCondLst>
                                  <p:childTnLst>
                                    <p:animEffect transition="out" filter="blinds(horizontal)">
                                      <p:cBhvr>
                                        <p:cTn id="75" dur="4000"/>
                                        <p:tgtEl>
                                          <p:spTgt spid="3"/>
                                        </p:tgtEl>
                                      </p:cBhvr>
                                    </p:animEffect>
                                    <p:set>
                                      <p:cBhvr>
                                        <p:cTn id="76" dur="1" fill="hold">
                                          <p:stCondLst>
                                            <p:cond delay="3999"/>
                                          </p:stCondLst>
                                        </p:cTn>
                                        <p:tgtEl>
                                          <p:spTgt spid="3"/>
                                        </p:tgtEl>
                                        <p:attrNameLst>
                                          <p:attrName>style.visibility</p:attrName>
                                        </p:attrNameLst>
                                      </p:cBhvr>
                                      <p:to>
                                        <p:strVal val="hidden"/>
                                      </p:to>
                                    </p:set>
                                  </p:childTnLst>
                                </p:cTn>
                              </p:par>
                              <p:par>
                                <p:cTn id="77" presetID="2" presetClass="entr" presetSubtype="4" fill="hold" grpId="0"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additive="base">
                                        <p:cTn id="79" dur="4000" fill="hold"/>
                                        <p:tgtEl>
                                          <p:spTgt spid="5"/>
                                        </p:tgtEl>
                                        <p:attrNameLst>
                                          <p:attrName>ppt_x</p:attrName>
                                        </p:attrNameLst>
                                      </p:cBhvr>
                                      <p:tavLst>
                                        <p:tav tm="0">
                                          <p:val>
                                            <p:strVal val="#ppt_x"/>
                                          </p:val>
                                        </p:tav>
                                        <p:tav tm="100000">
                                          <p:val>
                                            <p:strVal val="#ppt_x"/>
                                          </p:val>
                                        </p:tav>
                                      </p:tavLst>
                                    </p:anim>
                                    <p:anim calcmode="lin" valueType="num">
                                      <p:cBhvr additive="base">
                                        <p:cTn id="80" dur="4000" fill="hold"/>
                                        <p:tgtEl>
                                          <p:spTgt spid="5"/>
                                        </p:tgtEl>
                                        <p:attrNameLst>
                                          <p:attrName>ppt_y</p:attrName>
                                        </p:attrNameLst>
                                      </p:cBhvr>
                                      <p:tavLst>
                                        <p:tav tm="0">
                                          <p:val>
                                            <p:strVal val="1+#ppt_h/2"/>
                                          </p:val>
                                        </p:tav>
                                        <p:tav tm="100000">
                                          <p:val>
                                            <p:strVal val="#ppt_y"/>
                                          </p:val>
                                        </p:tav>
                                      </p:tavLst>
                                    </p:anim>
                                  </p:childTnLst>
                                </p:cTn>
                              </p:par>
                              <p:par>
                                <p:cTn id="81" presetID="3" presetClass="entr" presetSubtype="10" fill="hold" grpId="1" nodeType="withEffect">
                                  <p:stCondLst>
                                    <p:cond delay="0"/>
                                  </p:stCondLst>
                                  <p:childTnLst>
                                    <p:set>
                                      <p:cBhvr>
                                        <p:cTn id="82" dur="1" fill="hold">
                                          <p:stCondLst>
                                            <p:cond delay="0"/>
                                          </p:stCondLst>
                                        </p:cTn>
                                        <p:tgtEl>
                                          <p:spTgt spid="5"/>
                                        </p:tgtEl>
                                        <p:attrNameLst>
                                          <p:attrName>style.visibility</p:attrName>
                                        </p:attrNameLst>
                                      </p:cBhvr>
                                      <p:to>
                                        <p:strVal val="visible"/>
                                      </p:to>
                                    </p:set>
                                    <p:animEffect transition="in" filter="blinds(horizontal)">
                                      <p:cBhvr>
                                        <p:cTn id="83" dur="4000"/>
                                        <p:tgtEl>
                                          <p:spTgt spid="5"/>
                                        </p:tgtEl>
                                      </p:cBhvr>
                                    </p:animEffect>
                                  </p:childTnLst>
                                </p:cTn>
                              </p:par>
                              <p:par>
                                <p:cTn id="84" presetID="19" presetClass="entr" presetSubtype="5"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p:cTn id="86" dur="4000" fill="hold"/>
                                        <p:tgtEl>
                                          <p:spTgt spid="5"/>
                                        </p:tgtEl>
                                        <p:attrNameLst>
                                          <p:attrName>ppt_w</p:attrName>
                                        </p:attrNameLst>
                                      </p:cBhvr>
                                      <p:tavLst>
                                        <p:tav tm="0">
                                          <p:val>
                                            <p:strVal val="#ppt_w"/>
                                          </p:val>
                                        </p:tav>
                                        <p:tav tm="100000">
                                          <p:val>
                                            <p:strVal val="#ppt_w"/>
                                          </p:val>
                                        </p:tav>
                                      </p:tavLst>
                                    </p:anim>
                                    <p:anim calcmode="lin" valueType="num">
                                      <p:cBhvr>
                                        <p:cTn id="87" dur="4000" fill="hold"/>
                                        <p:tgtEl>
                                          <p:spTgt spid="5"/>
                                        </p:tgtEl>
                                        <p:attrNameLst>
                                          <p:attrName>ppt_h</p:attrName>
                                        </p:attrNameLst>
                                      </p:cBhvr>
                                      <p:tavLst>
                                        <p:tav tm="0" fmla="#ppt_h*sin(2.5*pi*$)">
                                          <p:val>
                                            <p:fltVal val="0"/>
                                          </p:val>
                                        </p:tav>
                                        <p:tav tm="100000">
                                          <p:val>
                                            <p:fltVal val="1"/>
                                          </p:val>
                                        </p:tav>
                                      </p:tavLst>
                                    </p:anim>
                                  </p:childTnLst>
                                </p:cTn>
                              </p:par>
                              <p:par>
                                <p:cTn id="88" presetID="2" presetClass="exit" presetSubtype="4" fill="hold" grpId="3" nodeType="withEffect">
                                  <p:stCondLst>
                                    <p:cond delay="0"/>
                                  </p:stCondLst>
                                  <p:childTnLst>
                                    <p:anim calcmode="lin" valueType="num">
                                      <p:cBhvr additive="base">
                                        <p:cTn id="89" dur="4000"/>
                                        <p:tgtEl>
                                          <p:spTgt spid="5"/>
                                        </p:tgtEl>
                                        <p:attrNameLst>
                                          <p:attrName>ppt_x</p:attrName>
                                        </p:attrNameLst>
                                      </p:cBhvr>
                                      <p:tavLst>
                                        <p:tav tm="0">
                                          <p:val>
                                            <p:strVal val="ppt_x"/>
                                          </p:val>
                                        </p:tav>
                                        <p:tav tm="100000">
                                          <p:val>
                                            <p:strVal val="ppt_x"/>
                                          </p:val>
                                        </p:tav>
                                      </p:tavLst>
                                    </p:anim>
                                    <p:anim calcmode="lin" valueType="num">
                                      <p:cBhvr additive="base">
                                        <p:cTn id="90" dur="4000"/>
                                        <p:tgtEl>
                                          <p:spTgt spid="5"/>
                                        </p:tgtEl>
                                        <p:attrNameLst>
                                          <p:attrName>ppt_y</p:attrName>
                                        </p:attrNameLst>
                                      </p:cBhvr>
                                      <p:tavLst>
                                        <p:tav tm="0">
                                          <p:val>
                                            <p:strVal val="ppt_y"/>
                                          </p:val>
                                        </p:tav>
                                        <p:tav tm="100000">
                                          <p:val>
                                            <p:strVal val="1+ppt_h/2"/>
                                          </p:val>
                                        </p:tav>
                                      </p:tavLst>
                                    </p:anim>
                                    <p:set>
                                      <p:cBhvr>
                                        <p:cTn id="91" dur="1" fill="hold">
                                          <p:stCondLst>
                                            <p:cond delay="3999"/>
                                          </p:stCondLst>
                                        </p:cTn>
                                        <p:tgtEl>
                                          <p:spTgt spid="5"/>
                                        </p:tgtEl>
                                        <p:attrNameLst>
                                          <p:attrName>style.visibility</p:attrName>
                                        </p:attrNameLst>
                                      </p:cBhvr>
                                      <p:to>
                                        <p:strVal val="hidden"/>
                                      </p:to>
                                    </p:set>
                                  </p:childTnLst>
                                </p:cTn>
                              </p:par>
                              <p:par>
                                <p:cTn id="92" presetID="3" presetClass="exit" presetSubtype="10" fill="hold" grpId="4" nodeType="withEffect">
                                  <p:stCondLst>
                                    <p:cond delay="0"/>
                                  </p:stCondLst>
                                  <p:childTnLst>
                                    <p:animEffect transition="out" filter="blinds(horizontal)">
                                      <p:cBhvr>
                                        <p:cTn id="93" dur="4000"/>
                                        <p:tgtEl>
                                          <p:spTgt spid="5"/>
                                        </p:tgtEl>
                                      </p:cBhvr>
                                    </p:animEffect>
                                    <p:set>
                                      <p:cBhvr>
                                        <p:cTn id="94" dur="1" fill="hold">
                                          <p:stCondLst>
                                            <p:cond delay="3999"/>
                                          </p:stCondLst>
                                        </p:cTn>
                                        <p:tgtEl>
                                          <p:spTgt spid="5"/>
                                        </p:tgtEl>
                                        <p:attrNameLst>
                                          <p:attrName>style.visibility</p:attrName>
                                        </p:attrNameLst>
                                      </p:cBhvr>
                                      <p:to>
                                        <p:strVal val="hidden"/>
                                      </p:to>
                                    </p:set>
                                  </p:childTnLst>
                                </p:cTn>
                              </p:par>
                              <p:par>
                                <p:cTn id="95" presetID="2" presetClass="entr" presetSubtype="4" fill="hold" grpId="0" nodeType="withEffect">
                                  <p:stCondLst>
                                    <p:cond delay="0"/>
                                  </p:stCondLst>
                                  <p:childTnLst>
                                    <p:set>
                                      <p:cBhvr>
                                        <p:cTn id="96" dur="1" fill="hold">
                                          <p:stCondLst>
                                            <p:cond delay="0"/>
                                          </p:stCondLst>
                                        </p:cTn>
                                        <p:tgtEl>
                                          <p:spTgt spid="4"/>
                                        </p:tgtEl>
                                        <p:attrNameLst>
                                          <p:attrName>style.visibility</p:attrName>
                                        </p:attrNameLst>
                                      </p:cBhvr>
                                      <p:to>
                                        <p:strVal val="visible"/>
                                      </p:to>
                                    </p:set>
                                    <p:anim calcmode="lin" valueType="num">
                                      <p:cBhvr additive="base">
                                        <p:cTn id="97" dur="4000" fill="hold"/>
                                        <p:tgtEl>
                                          <p:spTgt spid="4"/>
                                        </p:tgtEl>
                                        <p:attrNameLst>
                                          <p:attrName>ppt_x</p:attrName>
                                        </p:attrNameLst>
                                      </p:cBhvr>
                                      <p:tavLst>
                                        <p:tav tm="0">
                                          <p:val>
                                            <p:strVal val="#ppt_x"/>
                                          </p:val>
                                        </p:tav>
                                        <p:tav tm="100000">
                                          <p:val>
                                            <p:strVal val="#ppt_x"/>
                                          </p:val>
                                        </p:tav>
                                      </p:tavLst>
                                    </p:anim>
                                    <p:anim calcmode="lin" valueType="num">
                                      <p:cBhvr additive="base">
                                        <p:cTn id="98" dur="4000" fill="hold"/>
                                        <p:tgtEl>
                                          <p:spTgt spid="4"/>
                                        </p:tgtEl>
                                        <p:attrNameLst>
                                          <p:attrName>ppt_y</p:attrName>
                                        </p:attrNameLst>
                                      </p:cBhvr>
                                      <p:tavLst>
                                        <p:tav tm="0">
                                          <p:val>
                                            <p:strVal val="1+#ppt_h/2"/>
                                          </p:val>
                                        </p:tav>
                                        <p:tav tm="100000">
                                          <p:val>
                                            <p:strVal val="#ppt_y"/>
                                          </p:val>
                                        </p:tav>
                                      </p:tavLst>
                                    </p:anim>
                                  </p:childTnLst>
                                </p:cTn>
                              </p:par>
                              <p:par>
                                <p:cTn id="99" presetID="3" presetClass="entr" presetSubtype="10" fill="hold" grpId="1" nodeType="withEffect">
                                  <p:stCondLst>
                                    <p:cond delay="0"/>
                                  </p:stCondLst>
                                  <p:childTnLst>
                                    <p:set>
                                      <p:cBhvr>
                                        <p:cTn id="100" dur="1" fill="hold">
                                          <p:stCondLst>
                                            <p:cond delay="0"/>
                                          </p:stCondLst>
                                        </p:cTn>
                                        <p:tgtEl>
                                          <p:spTgt spid="4"/>
                                        </p:tgtEl>
                                        <p:attrNameLst>
                                          <p:attrName>style.visibility</p:attrName>
                                        </p:attrNameLst>
                                      </p:cBhvr>
                                      <p:to>
                                        <p:strVal val="visible"/>
                                      </p:to>
                                    </p:set>
                                    <p:animEffect transition="in" filter="blinds(horizontal)">
                                      <p:cBhvr>
                                        <p:cTn id="101" dur="4000"/>
                                        <p:tgtEl>
                                          <p:spTgt spid="4"/>
                                        </p:tgtEl>
                                      </p:cBhvr>
                                    </p:animEffect>
                                  </p:childTnLst>
                                </p:cTn>
                              </p:par>
                              <p:par>
                                <p:cTn id="102" presetID="19" presetClass="entr" presetSubtype="5" fill="hold" grpId="2"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4000" fill="hold"/>
                                        <p:tgtEl>
                                          <p:spTgt spid="4"/>
                                        </p:tgtEl>
                                        <p:attrNameLst>
                                          <p:attrName>ppt_w</p:attrName>
                                        </p:attrNameLst>
                                      </p:cBhvr>
                                      <p:tavLst>
                                        <p:tav tm="0">
                                          <p:val>
                                            <p:strVal val="#ppt_w"/>
                                          </p:val>
                                        </p:tav>
                                        <p:tav tm="100000">
                                          <p:val>
                                            <p:strVal val="#ppt_w"/>
                                          </p:val>
                                        </p:tav>
                                      </p:tavLst>
                                    </p:anim>
                                    <p:anim calcmode="lin" valueType="num">
                                      <p:cBhvr>
                                        <p:cTn id="105" dur="4000" fill="hold"/>
                                        <p:tgtEl>
                                          <p:spTgt spid="4"/>
                                        </p:tgtEl>
                                        <p:attrNameLst>
                                          <p:attrName>ppt_h</p:attrName>
                                        </p:attrNameLst>
                                      </p:cBhvr>
                                      <p:tavLst>
                                        <p:tav tm="0" fmla="#ppt_h*sin(2.5*pi*$)">
                                          <p:val>
                                            <p:fltVal val="0"/>
                                          </p:val>
                                        </p:tav>
                                        <p:tav tm="100000">
                                          <p:val>
                                            <p:fltVal val="1"/>
                                          </p:val>
                                        </p:tav>
                                      </p:tavLst>
                                    </p:anim>
                                  </p:childTnLst>
                                </p:cTn>
                              </p:par>
                              <p:par>
                                <p:cTn id="106" presetID="2" presetClass="exit" presetSubtype="4" fill="hold" grpId="3" nodeType="withEffect">
                                  <p:stCondLst>
                                    <p:cond delay="0"/>
                                  </p:stCondLst>
                                  <p:childTnLst>
                                    <p:anim calcmode="lin" valueType="num">
                                      <p:cBhvr additive="base">
                                        <p:cTn id="107" dur="4000"/>
                                        <p:tgtEl>
                                          <p:spTgt spid="4"/>
                                        </p:tgtEl>
                                        <p:attrNameLst>
                                          <p:attrName>ppt_x</p:attrName>
                                        </p:attrNameLst>
                                      </p:cBhvr>
                                      <p:tavLst>
                                        <p:tav tm="0">
                                          <p:val>
                                            <p:strVal val="ppt_x"/>
                                          </p:val>
                                        </p:tav>
                                        <p:tav tm="100000">
                                          <p:val>
                                            <p:strVal val="ppt_x"/>
                                          </p:val>
                                        </p:tav>
                                      </p:tavLst>
                                    </p:anim>
                                    <p:anim calcmode="lin" valueType="num">
                                      <p:cBhvr additive="base">
                                        <p:cTn id="108" dur="4000"/>
                                        <p:tgtEl>
                                          <p:spTgt spid="4"/>
                                        </p:tgtEl>
                                        <p:attrNameLst>
                                          <p:attrName>ppt_y</p:attrName>
                                        </p:attrNameLst>
                                      </p:cBhvr>
                                      <p:tavLst>
                                        <p:tav tm="0">
                                          <p:val>
                                            <p:strVal val="ppt_y"/>
                                          </p:val>
                                        </p:tav>
                                        <p:tav tm="100000">
                                          <p:val>
                                            <p:strVal val="1+ppt_h/2"/>
                                          </p:val>
                                        </p:tav>
                                      </p:tavLst>
                                    </p:anim>
                                    <p:set>
                                      <p:cBhvr>
                                        <p:cTn id="109" dur="1" fill="hold">
                                          <p:stCondLst>
                                            <p:cond delay="3999"/>
                                          </p:stCondLst>
                                        </p:cTn>
                                        <p:tgtEl>
                                          <p:spTgt spid="4"/>
                                        </p:tgtEl>
                                        <p:attrNameLst>
                                          <p:attrName>style.visibility</p:attrName>
                                        </p:attrNameLst>
                                      </p:cBhvr>
                                      <p:to>
                                        <p:strVal val="hidden"/>
                                      </p:to>
                                    </p:set>
                                  </p:childTnLst>
                                </p:cTn>
                              </p:par>
                              <p:par>
                                <p:cTn id="110" presetID="3" presetClass="exit" presetSubtype="10" fill="hold" grpId="4" nodeType="withEffect">
                                  <p:stCondLst>
                                    <p:cond delay="0"/>
                                  </p:stCondLst>
                                  <p:childTnLst>
                                    <p:animEffect transition="out" filter="blinds(horizontal)">
                                      <p:cBhvr>
                                        <p:cTn id="111" dur="4000"/>
                                        <p:tgtEl>
                                          <p:spTgt spid="4"/>
                                        </p:tgtEl>
                                      </p:cBhvr>
                                    </p:animEffect>
                                    <p:set>
                                      <p:cBhvr>
                                        <p:cTn id="112" dur="1" fill="hold">
                                          <p:stCondLst>
                                            <p:cond delay="3999"/>
                                          </p:stCondLst>
                                        </p:cTn>
                                        <p:tgtEl>
                                          <p:spTgt spid="4"/>
                                        </p:tgtEl>
                                        <p:attrNameLst>
                                          <p:attrName>style.visibility</p:attrName>
                                        </p:attrNameLst>
                                      </p:cBhvr>
                                      <p:to>
                                        <p:strVal val="hidden"/>
                                      </p:to>
                                    </p:set>
                                  </p:childTnLst>
                                </p:cTn>
                              </p:par>
                              <p:par>
                                <p:cTn id="113" presetID="2" presetClass="entr" presetSubtype="1" fill="hold" grpId="0"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additive="base">
                                        <p:cTn id="115" dur="4000" fill="hold"/>
                                        <p:tgtEl>
                                          <p:spTgt spid="14"/>
                                        </p:tgtEl>
                                        <p:attrNameLst>
                                          <p:attrName>ppt_x</p:attrName>
                                        </p:attrNameLst>
                                      </p:cBhvr>
                                      <p:tavLst>
                                        <p:tav tm="0">
                                          <p:val>
                                            <p:strVal val="#ppt_x"/>
                                          </p:val>
                                        </p:tav>
                                        <p:tav tm="100000">
                                          <p:val>
                                            <p:strVal val="#ppt_x"/>
                                          </p:val>
                                        </p:tav>
                                      </p:tavLst>
                                    </p:anim>
                                    <p:anim calcmode="lin" valueType="num">
                                      <p:cBhvr additive="base">
                                        <p:cTn id="116" dur="4000" fill="hold"/>
                                        <p:tgtEl>
                                          <p:spTgt spid="14"/>
                                        </p:tgtEl>
                                        <p:attrNameLst>
                                          <p:attrName>ppt_y</p:attrName>
                                        </p:attrNameLst>
                                      </p:cBhvr>
                                      <p:tavLst>
                                        <p:tav tm="0">
                                          <p:val>
                                            <p:strVal val="0-#ppt_h/2"/>
                                          </p:val>
                                        </p:tav>
                                        <p:tav tm="100000">
                                          <p:val>
                                            <p:strVal val="#ppt_y"/>
                                          </p:val>
                                        </p:tav>
                                      </p:tavLst>
                                    </p:anim>
                                  </p:childTnLst>
                                </p:cTn>
                              </p:par>
                              <p:par>
                                <p:cTn id="117" presetID="3" presetClass="entr" presetSubtype="10" fill="hold" grpId="1" nodeType="with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blinds(horizontal)">
                                      <p:cBhvr>
                                        <p:cTn id="119" dur="4000"/>
                                        <p:tgtEl>
                                          <p:spTgt spid="14"/>
                                        </p:tgtEl>
                                      </p:cBhvr>
                                    </p:animEffect>
                                  </p:childTnLst>
                                </p:cTn>
                              </p:par>
                              <p:par>
                                <p:cTn id="120" presetID="19" presetClass="entr" presetSubtype="5" fill="hold" grpId="2"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p:cTn id="122" dur="4000" fill="hold"/>
                                        <p:tgtEl>
                                          <p:spTgt spid="14"/>
                                        </p:tgtEl>
                                        <p:attrNameLst>
                                          <p:attrName>ppt_w</p:attrName>
                                        </p:attrNameLst>
                                      </p:cBhvr>
                                      <p:tavLst>
                                        <p:tav tm="0">
                                          <p:val>
                                            <p:strVal val="#ppt_w"/>
                                          </p:val>
                                        </p:tav>
                                        <p:tav tm="100000">
                                          <p:val>
                                            <p:strVal val="#ppt_w"/>
                                          </p:val>
                                        </p:tav>
                                      </p:tavLst>
                                    </p:anim>
                                    <p:anim calcmode="lin" valueType="num">
                                      <p:cBhvr>
                                        <p:cTn id="123" dur="4000" fill="hold"/>
                                        <p:tgtEl>
                                          <p:spTgt spid="14"/>
                                        </p:tgtEl>
                                        <p:attrNameLst>
                                          <p:attrName>ppt_h</p:attrName>
                                        </p:attrNameLst>
                                      </p:cBhvr>
                                      <p:tavLst>
                                        <p:tav tm="0" fmla="#ppt_h*sin(2.5*pi*$)">
                                          <p:val>
                                            <p:fltVal val="0"/>
                                          </p:val>
                                        </p:tav>
                                        <p:tav tm="100000">
                                          <p:val>
                                            <p:fltVal val="1"/>
                                          </p:val>
                                        </p:tav>
                                      </p:tavLst>
                                    </p:anim>
                                  </p:childTnLst>
                                </p:cTn>
                              </p:par>
                              <p:par>
                                <p:cTn id="124" presetID="2" presetClass="exit" presetSubtype="1" fill="hold" grpId="3" nodeType="withEffect">
                                  <p:stCondLst>
                                    <p:cond delay="0"/>
                                  </p:stCondLst>
                                  <p:childTnLst>
                                    <p:anim calcmode="lin" valueType="num">
                                      <p:cBhvr additive="base">
                                        <p:cTn id="125" dur="4000"/>
                                        <p:tgtEl>
                                          <p:spTgt spid="14"/>
                                        </p:tgtEl>
                                        <p:attrNameLst>
                                          <p:attrName>ppt_x</p:attrName>
                                        </p:attrNameLst>
                                      </p:cBhvr>
                                      <p:tavLst>
                                        <p:tav tm="0">
                                          <p:val>
                                            <p:strVal val="ppt_x"/>
                                          </p:val>
                                        </p:tav>
                                        <p:tav tm="100000">
                                          <p:val>
                                            <p:strVal val="ppt_x"/>
                                          </p:val>
                                        </p:tav>
                                      </p:tavLst>
                                    </p:anim>
                                    <p:anim calcmode="lin" valueType="num">
                                      <p:cBhvr additive="base">
                                        <p:cTn id="126" dur="4000"/>
                                        <p:tgtEl>
                                          <p:spTgt spid="14"/>
                                        </p:tgtEl>
                                        <p:attrNameLst>
                                          <p:attrName>ppt_y</p:attrName>
                                        </p:attrNameLst>
                                      </p:cBhvr>
                                      <p:tavLst>
                                        <p:tav tm="0">
                                          <p:val>
                                            <p:strVal val="ppt_y"/>
                                          </p:val>
                                        </p:tav>
                                        <p:tav tm="100000">
                                          <p:val>
                                            <p:strVal val="0-ppt_h/2"/>
                                          </p:val>
                                        </p:tav>
                                      </p:tavLst>
                                    </p:anim>
                                    <p:set>
                                      <p:cBhvr>
                                        <p:cTn id="127" dur="1" fill="hold">
                                          <p:stCondLst>
                                            <p:cond delay="3999"/>
                                          </p:stCondLst>
                                        </p:cTn>
                                        <p:tgtEl>
                                          <p:spTgt spid="14"/>
                                        </p:tgtEl>
                                        <p:attrNameLst>
                                          <p:attrName>style.visibility</p:attrName>
                                        </p:attrNameLst>
                                      </p:cBhvr>
                                      <p:to>
                                        <p:strVal val="hidden"/>
                                      </p:to>
                                    </p:set>
                                  </p:childTnLst>
                                </p:cTn>
                              </p:par>
                              <p:par>
                                <p:cTn id="128" presetID="3" presetClass="exit" presetSubtype="10" fill="hold" grpId="4" nodeType="withEffect">
                                  <p:stCondLst>
                                    <p:cond delay="0"/>
                                  </p:stCondLst>
                                  <p:childTnLst>
                                    <p:animEffect transition="out" filter="blinds(horizontal)">
                                      <p:cBhvr>
                                        <p:cTn id="129" dur="4000"/>
                                        <p:tgtEl>
                                          <p:spTgt spid="14"/>
                                        </p:tgtEl>
                                      </p:cBhvr>
                                    </p:animEffect>
                                    <p:set>
                                      <p:cBhvr>
                                        <p:cTn id="130" dur="1" fill="hold">
                                          <p:stCondLst>
                                            <p:cond delay="3999"/>
                                          </p:stCondLst>
                                        </p:cTn>
                                        <p:tgtEl>
                                          <p:spTgt spid="14"/>
                                        </p:tgtEl>
                                        <p:attrNameLst>
                                          <p:attrName>style.visibility</p:attrName>
                                        </p:attrNameLst>
                                      </p:cBhvr>
                                      <p:to>
                                        <p:strVal val="hidden"/>
                                      </p:to>
                                    </p:set>
                                  </p:childTnLst>
                                </p:cTn>
                              </p:par>
                              <p:par>
                                <p:cTn id="131" presetID="2" presetClass="entr" presetSubtype="1" fill="hold" grpId="0"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additive="base">
                                        <p:cTn id="133" dur="4000" fill="hold"/>
                                        <p:tgtEl>
                                          <p:spTgt spid="13"/>
                                        </p:tgtEl>
                                        <p:attrNameLst>
                                          <p:attrName>ppt_x</p:attrName>
                                        </p:attrNameLst>
                                      </p:cBhvr>
                                      <p:tavLst>
                                        <p:tav tm="0">
                                          <p:val>
                                            <p:strVal val="#ppt_x"/>
                                          </p:val>
                                        </p:tav>
                                        <p:tav tm="100000">
                                          <p:val>
                                            <p:strVal val="#ppt_x"/>
                                          </p:val>
                                        </p:tav>
                                      </p:tavLst>
                                    </p:anim>
                                    <p:anim calcmode="lin" valueType="num">
                                      <p:cBhvr additive="base">
                                        <p:cTn id="134" dur="4000" fill="hold"/>
                                        <p:tgtEl>
                                          <p:spTgt spid="13"/>
                                        </p:tgtEl>
                                        <p:attrNameLst>
                                          <p:attrName>ppt_y</p:attrName>
                                        </p:attrNameLst>
                                      </p:cBhvr>
                                      <p:tavLst>
                                        <p:tav tm="0">
                                          <p:val>
                                            <p:strVal val="0-#ppt_h/2"/>
                                          </p:val>
                                        </p:tav>
                                        <p:tav tm="100000">
                                          <p:val>
                                            <p:strVal val="#ppt_y"/>
                                          </p:val>
                                        </p:tav>
                                      </p:tavLst>
                                    </p:anim>
                                  </p:childTnLst>
                                </p:cTn>
                              </p:par>
                              <p:par>
                                <p:cTn id="135" presetID="3" presetClass="entr" presetSubtype="10" fill="hold" grpId="1" nodeType="withEffect">
                                  <p:stCondLst>
                                    <p:cond delay="0"/>
                                  </p:stCondLst>
                                  <p:childTnLst>
                                    <p:set>
                                      <p:cBhvr>
                                        <p:cTn id="136" dur="1" fill="hold">
                                          <p:stCondLst>
                                            <p:cond delay="0"/>
                                          </p:stCondLst>
                                        </p:cTn>
                                        <p:tgtEl>
                                          <p:spTgt spid="13"/>
                                        </p:tgtEl>
                                        <p:attrNameLst>
                                          <p:attrName>style.visibility</p:attrName>
                                        </p:attrNameLst>
                                      </p:cBhvr>
                                      <p:to>
                                        <p:strVal val="visible"/>
                                      </p:to>
                                    </p:set>
                                    <p:animEffect transition="in" filter="blinds(horizontal)">
                                      <p:cBhvr>
                                        <p:cTn id="137" dur="4000"/>
                                        <p:tgtEl>
                                          <p:spTgt spid="13"/>
                                        </p:tgtEl>
                                      </p:cBhvr>
                                    </p:animEffect>
                                  </p:childTnLst>
                                </p:cTn>
                              </p:par>
                              <p:par>
                                <p:cTn id="138" presetID="19" presetClass="entr" presetSubtype="5" fill="hold" grpId="2" nodeType="withEffect">
                                  <p:stCondLst>
                                    <p:cond delay="0"/>
                                  </p:stCondLst>
                                  <p:childTnLst>
                                    <p:set>
                                      <p:cBhvr>
                                        <p:cTn id="139" dur="1" fill="hold">
                                          <p:stCondLst>
                                            <p:cond delay="0"/>
                                          </p:stCondLst>
                                        </p:cTn>
                                        <p:tgtEl>
                                          <p:spTgt spid="13"/>
                                        </p:tgtEl>
                                        <p:attrNameLst>
                                          <p:attrName>style.visibility</p:attrName>
                                        </p:attrNameLst>
                                      </p:cBhvr>
                                      <p:to>
                                        <p:strVal val="visible"/>
                                      </p:to>
                                    </p:set>
                                    <p:anim calcmode="lin" valueType="num">
                                      <p:cBhvr>
                                        <p:cTn id="140" dur="4000" fill="hold"/>
                                        <p:tgtEl>
                                          <p:spTgt spid="13"/>
                                        </p:tgtEl>
                                        <p:attrNameLst>
                                          <p:attrName>ppt_w</p:attrName>
                                        </p:attrNameLst>
                                      </p:cBhvr>
                                      <p:tavLst>
                                        <p:tav tm="0">
                                          <p:val>
                                            <p:strVal val="#ppt_w"/>
                                          </p:val>
                                        </p:tav>
                                        <p:tav tm="100000">
                                          <p:val>
                                            <p:strVal val="#ppt_w"/>
                                          </p:val>
                                        </p:tav>
                                      </p:tavLst>
                                    </p:anim>
                                    <p:anim calcmode="lin" valueType="num">
                                      <p:cBhvr>
                                        <p:cTn id="141" dur="4000" fill="hold"/>
                                        <p:tgtEl>
                                          <p:spTgt spid="13"/>
                                        </p:tgtEl>
                                        <p:attrNameLst>
                                          <p:attrName>ppt_h</p:attrName>
                                        </p:attrNameLst>
                                      </p:cBhvr>
                                      <p:tavLst>
                                        <p:tav tm="0" fmla="#ppt_h*sin(2.5*pi*$)">
                                          <p:val>
                                            <p:fltVal val="0"/>
                                          </p:val>
                                        </p:tav>
                                        <p:tav tm="100000">
                                          <p:val>
                                            <p:fltVal val="1"/>
                                          </p:val>
                                        </p:tav>
                                      </p:tavLst>
                                    </p:anim>
                                  </p:childTnLst>
                                </p:cTn>
                              </p:par>
                              <p:par>
                                <p:cTn id="142" presetID="2" presetClass="exit" presetSubtype="1" fill="hold" grpId="3" nodeType="withEffect">
                                  <p:stCondLst>
                                    <p:cond delay="0"/>
                                  </p:stCondLst>
                                  <p:childTnLst>
                                    <p:anim calcmode="lin" valueType="num">
                                      <p:cBhvr additive="base">
                                        <p:cTn id="143" dur="4000"/>
                                        <p:tgtEl>
                                          <p:spTgt spid="13"/>
                                        </p:tgtEl>
                                        <p:attrNameLst>
                                          <p:attrName>ppt_x</p:attrName>
                                        </p:attrNameLst>
                                      </p:cBhvr>
                                      <p:tavLst>
                                        <p:tav tm="0">
                                          <p:val>
                                            <p:strVal val="ppt_x"/>
                                          </p:val>
                                        </p:tav>
                                        <p:tav tm="100000">
                                          <p:val>
                                            <p:strVal val="ppt_x"/>
                                          </p:val>
                                        </p:tav>
                                      </p:tavLst>
                                    </p:anim>
                                    <p:anim calcmode="lin" valueType="num">
                                      <p:cBhvr additive="base">
                                        <p:cTn id="144" dur="4000"/>
                                        <p:tgtEl>
                                          <p:spTgt spid="13"/>
                                        </p:tgtEl>
                                        <p:attrNameLst>
                                          <p:attrName>ppt_y</p:attrName>
                                        </p:attrNameLst>
                                      </p:cBhvr>
                                      <p:tavLst>
                                        <p:tav tm="0">
                                          <p:val>
                                            <p:strVal val="ppt_y"/>
                                          </p:val>
                                        </p:tav>
                                        <p:tav tm="100000">
                                          <p:val>
                                            <p:strVal val="0-ppt_h/2"/>
                                          </p:val>
                                        </p:tav>
                                      </p:tavLst>
                                    </p:anim>
                                    <p:set>
                                      <p:cBhvr>
                                        <p:cTn id="145" dur="1" fill="hold">
                                          <p:stCondLst>
                                            <p:cond delay="3999"/>
                                          </p:stCondLst>
                                        </p:cTn>
                                        <p:tgtEl>
                                          <p:spTgt spid="13"/>
                                        </p:tgtEl>
                                        <p:attrNameLst>
                                          <p:attrName>style.visibility</p:attrName>
                                        </p:attrNameLst>
                                      </p:cBhvr>
                                      <p:to>
                                        <p:strVal val="hidden"/>
                                      </p:to>
                                    </p:set>
                                  </p:childTnLst>
                                </p:cTn>
                              </p:par>
                              <p:par>
                                <p:cTn id="146" presetID="3" presetClass="exit" presetSubtype="10" fill="hold" grpId="4" nodeType="withEffect">
                                  <p:stCondLst>
                                    <p:cond delay="0"/>
                                  </p:stCondLst>
                                  <p:childTnLst>
                                    <p:animEffect transition="out" filter="blinds(horizontal)">
                                      <p:cBhvr>
                                        <p:cTn id="147" dur="4000"/>
                                        <p:tgtEl>
                                          <p:spTgt spid="13"/>
                                        </p:tgtEl>
                                      </p:cBhvr>
                                    </p:animEffect>
                                    <p:set>
                                      <p:cBhvr>
                                        <p:cTn id="148" dur="1" fill="hold">
                                          <p:stCondLst>
                                            <p:cond delay="3999"/>
                                          </p:stCondLst>
                                        </p:cTn>
                                        <p:tgtEl>
                                          <p:spTgt spid="13"/>
                                        </p:tgtEl>
                                        <p:attrNameLst>
                                          <p:attrName>style.visibility</p:attrName>
                                        </p:attrNameLst>
                                      </p:cBhvr>
                                      <p:to>
                                        <p:strVal val="hidden"/>
                                      </p:to>
                                    </p:set>
                                  </p:childTnLst>
                                </p:cTn>
                              </p:par>
                              <p:par>
                                <p:cTn id="149" presetID="2" presetClass="entr" presetSubtype="1" fill="hold" grpId="0" nodeType="withEffect">
                                  <p:stCondLst>
                                    <p:cond delay="0"/>
                                  </p:stCondLst>
                                  <p:childTnLst>
                                    <p:set>
                                      <p:cBhvr>
                                        <p:cTn id="150" dur="1" fill="hold">
                                          <p:stCondLst>
                                            <p:cond delay="0"/>
                                          </p:stCondLst>
                                        </p:cTn>
                                        <p:tgtEl>
                                          <p:spTgt spid="15"/>
                                        </p:tgtEl>
                                        <p:attrNameLst>
                                          <p:attrName>style.visibility</p:attrName>
                                        </p:attrNameLst>
                                      </p:cBhvr>
                                      <p:to>
                                        <p:strVal val="visible"/>
                                      </p:to>
                                    </p:set>
                                    <p:anim calcmode="lin" valueType="num">
                                      <p:cBhvr additive="base">
                                        <p:cTn id="151" dur="4000" fill="hold"/>
                                        <p:tgtEl>
                                          <p:spTgt spid="15"/>
                                        </p:tgtEl>
                                        <p:attrNameLst>
                                          <p:attrName>ppt_x</p:attrName>
                                        </p:attrNameLst>
                                      </p:cBhvr>
                                      <p:tavLst>
                                        <p:tav tm="0">
                                          <p:val>
                                            <p:strVal val="#ppt_x"/>
                                          </p:val>
                                        </p:tav>
                                        <p:tav tm="100000">
                                          <p:val>
                                            <p:strVal val="#ppt_x"/>
                                          </p:val>
                                        </p:tav>
                                      </p:tavLst>
                                    </p:anim>
                                    <p:anim calcmode="lin" valueType="num">
                                      <p:cBhvr additive="base">
                                        <p:cTn id="152" dur="4000" fill="hold"/>
                                        <p:tgtEl>
                                          <p:spTgt spid="15"/>
                                        </p:tgtEl>
                                        <p:attrNameLst>
                                          <p:attrName>ppt_y</p:attrName>
                                        </p:attrNameLst>
                                      </p:cBhvr>
                                      <p:tavLst>
                                        <p:tav tm="0">
                                          <p:val>
                                            <p:strVal val="0-#ppt_h/2"/>
                                          </p:val>
                                        </p:tav>
                                        <p:tav tm="100000">
                                          <p:val>
                                            <p:strVal val="#ppt_y"/>
                                          </p:val>
                                        </p:tav>
                                      </p:tavLst>
                                    </p:anim>
                                  </p:childTnLst>
                                </p:cTn>
                              </p:par>
                              <p:par>
                                <p:cTn id="153" presetID="3" presetClass="entr" presetSubtype="10" fill="hold" grpId="1" nodeType="withEffect">
                                  <p:stCondLst>
                                    <p:cond delay="0"/>
                                  </p:stCondLst>
                                  <p:childTnLst>
                                    <p:set>
                                      <p:cBhvr>
                                        <p:cTn id="154" dur="1" fill="hold">
                                          <p:stCondLst>
                                            <p:cond delay="0"/>
                                          </p:stCondLst>
                                        </p:cTn>
                                        <p:tgtEl>
                                          <p:spTgt spid="15"/>
                                        </p:tgtEl>
                                        <p:attrNameLst>
                                          <p:attrName>style.visibility</p:attrName>
                                        </p:attrNameLst>
                                      </p:cBhvr>
                                      <p:to>
                                        <p:strVal val="visible"/>
                                      </p:to>
                                    </p:set>
                                    <p:animEffect transition="in" filter="blinds(horizontal)">
                                      <p:cBhvr>
                                        <p:cTn id="155" dur="4000"/>
                                        <p:tgtEl>
                                          <p:spTgt spid="15"/>
                                        </p:tgtEl>
                                      </p:cBhvr>
                                    </p:animEffect>
                                  </p:childTnLst>
                                </p:cTn>
                              </p:par>
                              <p:par>
                                <p:cTn id="156" presetID="19" presetClass="entr" presetSubtype="5" fill="hold" grpId="2" nodeType="withEffect">
                                  <p:stCondLst>
                                    <p:cond delay="0"/>
                                  </p:stCondLst>
                                  <p:childTnLst>
                                    <p:set>
                                      <p:cBhvr>
                                        <p:cTn id="157" dur="1" fill="hold">
                                          <p:stCondLst>
                                            <p:cond delay="0"/>
                                          </p:stCondLst>
                                        </p:cTn>
                                        <p:tgtEl>
                                          <p:spTgt spid="15"/>
                                        </p:tgtEl>
                                        <p:attrNameLst>
                                          <p:attrName>style.visibility</p:attrName>
                                        </p:attrNameLst>
                                      </p:cBhvr>
                                      <p:to>
                                        <p:strVal val="visible"/>
                                      </p:to>
                                    </p:set>
                                    <p:anim calcmode="lin" valueType="num">
                                      <p:cBhvr>
                                        <p:cTn id="158" dur="4000" fill="hold"/>
                                        <p:tgtEl>
                                          <p:spTgt spid="15"/>
                                        </p:tgtEl>
                                        <p:attrNameLst>
                                          <p:attrName>ppt_w</p:attrName>
                                        </p:attrNameLst>
                                      </p:cBhvr>
                                      <p:tavLst>
                                        <p:tav tm="0">
                                          <p:val>
                                            <p:strVal val="#ppt_w"/>
                                          </p:val>
                                        </p:tav>
                                        <p:tav tm="100000">
                                          <p:val>
                                            <p:strVal val="#ppt_w"/>
                                          </p:val>
                                        </p:tav>
                                      </p:tavLst>
                                    </p:anim>
                                    <p:anim calcmode="lin" valueType="num">
                                      <p:cBhvr>
                                        <p:cTn id="159" dur="4000" fill="hold"/>
                                        <p:tgtEl>
                                          <p:spTgt spid="15"/>
                                        </p:tgtEl>
                                        <p:attrNameLst>
                                          <p:attrName>ppt_h</p:attrName>
                                        </p:attrNameLst>
                                      </p:cBhvr>
                                      <p:tavLst>
                                        <p:tav tm="0" fmla="#ppt_h*sin(2.5*pi*$)">
                                          <p:val>
                                            <p:fltVal val="0"/>
                                          </p:val>
                                        </p:tav>
                                        <p:tav tm="100000">
                                          <p:val>
                                            <p:fltVal val="1"/>
                                          </p:val>
                                        </p:tav>
                                      </p:tavLst>
                                    </p:anim>
                                  </p:childTnLst>
                                </p:cTn>
                              </p:par>
                              <p:par>
                                <p:cTn id="160" presetID="2" presetClass="exit" presetSubtype="1" fill="hold" grpId="3" nodeType="withEffect">
                                  <p:stCondLst>
                                    <p:cond delay="0"/>
                                  </p:stCondLst>
                                  <p:childTnLst>
                                    <p:anim calcmode="lin" valueType="num">
                                      <p:cBhvr additive="base">
                                        <p:cTn id="161" dur="4000"/>
                                        <p:tgtEl>
                                          <p:spTgt spid="15"/>
                                        </p:tgtEl>
                                        <p:attrNameLst>
                                          <p:attrName>ppt_x</p:attrName>
                                        </p:attrNameLst>
                                      </p:cBhvr>
                                      <p:tavLst>
                                        <p:tav tm="0">
                                          <p:val>
                                            <p:strVal val="ppt_x"/>
                                          </p:val>
                                        </p:tav>
                                        <p:tav tm="100000">
                                          <p:val>
                                            <p:strVal val="ppt_x"/>
                                          </p:val>
                                        </p:tav>
                                      </p:tavLst>
                                    </p:anim>
                                    <p:anim calcmode="lin" valueType="num">
                                      <p:cBhvr additive="base">
                                        <p:cTn id="162" dur="4000"/>
                                        <p:tgtEl>
                                          <p:spTgt spid="15"/>
                                        </p:tgtEl>
                                        <p:attrNameLst>
                                          <p:attrName>ppt_y</p:attrName>
                                        </p:attrNameLst>
                                      </p:cBhvr>
                                      <p:tavLst>
                                        <p:tav tm="0">
                                          <p:val>
                                            <p:strVal val="ppt_y"/>
                                          </p:val>
                                        </p:tav>
                                        <p:tav tm="100000">
                                          <p:val>
                                            <p:strVal val="0-ppt_h/2"/>
                                          </p:val>
                                        </p:tav>
                                      </p:tavLst>
                                    </p:anim>
                                    <p:set>
                                      <p:cBhvr>
                                        <p:cTn id="163" dur="1" fill="hold">
                                          <p:stCondLst>
                                            <p:cond delay="3999"/>
                                          </p:stCondLst>
                                        </p:cTn>
                                        <p:tgtEl>
                                          <p:spTgt spid="15"/>
                                        </p:tgtEl>
                                        <p:attrNameLst>
                                          <p:attrName>style.visibility</p:attrName>
                                        </p:attrNameLst>
                                      </p:cBhvr>
                                      <p:to>
                                        <p:strVal val="hidden"/>
                                      </p:to>
                                    </p:set>
                                  </p:childTnLst>
                                </p:cTn>
                              </p:par>
                              <p:par>
                                <p:cTn id="164" presetID="3" presetClass="exit" presetSubtype="10" fill="hold" grpId="4" nodeType="withEffect">
                                  <p:stCondLst>
                                    <p:cond delay="0"/>
                                  </p:stCondLst>
                                  <p:childTnLst>
                                    <p:animEffect transition="out" filter="blinds(horizontal)">
                                      <p:cBhvr>
                                        <p:cTn id="165" dur="4000"/>
                                        <p:tgtEl>
                                          <p:spTgt spid="15"/>
                                        </p:tgtEl>
                                      </p:cBhvr>
                                    </p:animEffect>
                                    <p:set>
                                      <p:cBhvr>
                                        <p:cTn id="166" dur="1" fill="hold">
                                          <p:stCondLst>
                                            <p:cond delay="3999"/>
                                          </p:stCondLst>
                                        </p:cTn>
                                        <p:tgtEl>
                                          <p:spTgt spid="15"/>
                                        </p:tgtEl>
                                        <p:attrNameLst>
                                          <p:attrName>style.visibility</p:attrName>
                                        </p:attrNameLst>
                                      </p:cBhvr>
                                      <p:to>
                                        <p:strVal val="hidden"/>
                                      </p:to>
                                    </p:set>
                                  </p:childTnLst>
                                </p:cTn>
                              </p:par>
                              <p:par>
                                <p:cTn id="167" presetID="2" presetClass="entr" presetSubtype="1" fill="hold" grpId="0" nodeType="withEffect">
                                  <p:stCondLst>
                                    <p:cond delay="0"/>
                                  </p:stCondLst>
                                  <p:childTnLst>
                                    <p:set>
                                      <p:cBhvr>
                                        <p:cTn id="168" dur="1" fill="hold">
                                          <p:stCondLst>
                                            <p:cond delay="0"/>
                                          </p:stCondLst>
                                        </p:cTn>
                                        <p:tgtEl>
                                          <p:spTgt spid="10"/>
                                        </p:tgtEl>
                                        <p:attrNameLst>
                                          <p:attrName>style.visibility</p:attrName>
                                        </p:attrNameLst>
                                      </p:cBhvr>
                                      <p:to>
                                        <p:strVal val="visible"/>
                                      </p:to>
                                    </p:set>
                                    <p:anim calcmode="lin" valueType="num">
                                      <p:cBhvr additive="base">
                                        <p:cTn id="169" dur="4000" fill="hold"/>
                                        <p:tgtEl>
                                          <p:spTgt spid="10"/>
                                        </p:tgtEl>
                                        <p:attrNameLst>
                                          <p:attrName>ppt_x</p:attrName>
                                        </p:attrNameLst>
                                      </p:cBhvr>
                                      <p:tavLst>
                                        <p:tav tm="0">
                                          <p:val>
                                            <p:strVal val="#ppt_x"/>
                                          </p:val>
                                        </p:tav>
                                        <p:tav tm="100000">
                                          <p:val>
                                            <p:strVal val="#ppt_x"/>
                                          </p:val>
                                        </p:tav>
                                      </p:tavLst>
                                    </p:anim>
                                    <p:anim calcmode="lin" valueType="num">
                                      <p:cBhvr additive="base">
                                        <p:cTn id="170" dur="4000" fill="hold"/>
                                        <p:tgtEl>
                                          <p:spTgt spid="10"/>
                                        </p:tgtEl>
                                        <p:attrNameLst>
                                          <p:attrName>ppt_y</p:attrName>
                                        </p:attrNameLst>
                                      </p:cBhvr>
                                      <p:tavLst>
                                        <p:tav tm="0">
                                          <p:val>
                                            <p:strVal val="0-#ppt_h/2"/>
                                          </p:val>
                                        </p:tav>
                                        <p:tav tm="100000">
                                          <p:val>
                                            <p:strVal val="#ppt_y"/>
                                          </p:val>
                                        </p:tav>
                                      </p:tavLst>
                                    </p:anim>
                                  </p:childTnLst>
                                </p:cTn>
                              </p:par>
                              <p:par>
                                <p:cTn id="171" presetID="3" presetClass="entr" presetSubtype="10" fill="hold" grpId="1" nodeType="withEffect">
                                  <p:stCondLst>
                                    <p:cond delay="0"/>
                                  </p:stCondLst>
                                  <p:childTnLst>
                                    <p:set>
                                      <p:cBhvr>
                                        <p:cTn id="172" dur="1" fill="hold">
                                          <p:stCondLst>
                                            <p:cond delay="0"/>
                                          </p:stCondLst>
                                        </p:cTn>
                                        <p:tgtEl>
                                          <p:spTgt spid="10"/>
                                        </p:tgtEl>
                                        <p:attrNameLst>
                                          <p:attrName>style.visibility</p:attrName>
                                        </p:attrNameLst>
                                      </p:cBhvr>
                                      <p:to>
                                        <p:strVal val="visible"/>
                                      </p:to>
                                    </p:set>
                                    <p:animEffect transition="in" filter="blinds(horizontal)">
                                      <p:cBhvr>
                                        <p:cTn id="173" dur="4000"/>
                                        <p:tgtEl>
                                          <p:spTgt spid="10"/>
                                        </p:tgtEl>
                                      </p:cBhvr>
                                    </p:animEffect>
                                  </p:childTnLst>
                                </p:cTn>
                              </p:par>
                              <p:par>
                                <p:cTn id="174" presetID="19" presetClass="entr" presetSubtype="5" fill="hold" grpId="2" nodeType="withEffect">
                                  <p:stCondLst>
                                    <p:cond delay="0"/>
                                  </p:stCondLst>
                                  <p:childTnLst>
                                    <p:set>
                                      <p:cBhvr>
                                        <p:cTn id="175" dur="1" fill="hold">
                                          <p:stCondLst>
                                            <p:cond delay="0"/>
                                          </p:stCondLst>
                                        </p:cTn>
                                        <p:tgtEl>
                                          <p:spTgt spid="10"/>
                                        </p:tgtEl>
                                        <p:attrNameLst>
                                          <p:attrName>style.visibility</p:attrName>
                                        </p:attrNameLst>
                                      </p:cBhvr>
                                      <p:to>
                                        <p:strVal val="visible"/>
                                      </p:to>
                                    </p:set>
                                    <p:anim calcmode="lin" valueType="num">
                                      <p:cBhvr>
                                        <p:cTn id="176" dur="4000" fill="hold"/>
                                        <p:tgtEl>
                                          <p:spTgt spid="10"/>
                                        </p:tgtEl>
                                        <p:attrNameLst>
                                          <p:attrName>ppt_w</p:attrName>
                                        </p:attrNameLst>
                                      </p:cBhvr>
                                      <p:tavLst>
                                        <p:tav tm="0">
                                          <p:val>
                                            <p:strVal val="#ppt_w"/>
                                          </p:val>
                                        </p:tav>
                                        <p:tav tm="100000">
                                          <p:val>
                                            <p:strVal val="#ppt_w"/>
                                          </p:val>
                                        </p:tav>
                                      </p:tavLst>
                                    </p:anim>
                                    <p:anim calcmode="lin" valueType="num">
                                      <p:cBhvr>
                                        <p:cTn id="177" dur="4000" fill="hold"/>
                                        <p:tgtEl>
                                          <p:spTgt spid="10"/>
                                        </p:tgtEl>
                                        <p:attrNameLst>
                                          <p:attrName>ppt_h</p:attrName>
                                        </p:attrNameLst>
                                      </p:cBhvr>
                                      <p:tavLst>
                                        <p:tav tm="0" fmla="#ppt_h*sin(2.5*pi*$)">
                                          <p:val>
                                            <p:fltVal val="0"/>
                                          </p:val>
                                        </p:tav>
                                        <p:tav tm="100000">
                                          <p:val>
                                            <p:fltVal val="1"/>
                                          </p:val>
                                        </p:tav>
                                      </p:tavLst>
                                    </p:anim>
                                  </p:childTnLst>
                                </p:cTn>
                              </p:par>
                              <p:par>
                                <p:cTn id="178" presetID="2" presetClass="exit" presetSubtype="1" fill="hold" grpId="3" nodeType="withEffect">
                                  <p:stCondLst>
                                    <p:cond delay="0"/>
                                  </p:stCondLst>
                                  <p:childTnLst>
                                    <p:anim calcmode="lin" valueType="num">
                                      <p:cBhvr additive="base">
                                        <p:cTn id="179" dur="4000"/>
                                        <p:tgtEl>
                                          <p:spTgt spid="10"/>
                                        </p:tgtEl>
                                        <p:attrNameLst>
                                          <p:attrName>ppt_x</p:attrName>
                                        </p:attrNameLst>
                                      </p:cBhvr>
                                      <p:tavLst>
                                        <p:tav tm="0">
                                          <p:val>
                                            <p:strVal val="ppt_x"/>
                                          </p:val>
                                        </p:tav>
                                        <p:tav tm="100000">
                                          <p:val>
                                            <p:strVal val="ppt_x"/>
                                          </p:val>
                                        </p:tav>
                                      </p:tavLst>
                                    </p:anim>
                                    <p:anim calcmode="lin" valueType="num">
                                      <p:cBhvr additive="base">
                                        <p:cTn id="180" dur="4000"/>
                                        <p:tgtEl>
                                          <p:spTgt spid="10"/>
                                        </p:tgtEl>
                                        <p:attrNameLst>
                                          <p:attrName>ppt_y</p:attrName>
                                        </p:attrNameLst>
                                      </p:cBhvr>
                                      <p:tavLst>
                                        <p:tav tm="0">
                                          <p:val>
                                            <p:strVal val="ppt_y"/>
                                          </p:val>
                                        </p:tav>
                                        <p:tav tm="100000">
                                          <p:val>
                                            <p:strVal val="0-ppt_h/2"/>
                                          </p:val>
                                        </p:tav>
                                      </p:tavLst>
                                    </p:anim>
                                    <p:set>
                                      <p:cBhvr>
                                        <p:cTn id="181" dur="1" fill="hold">
                                          <p:stCondLst>
                                            <p:cond delay="3999"/>
                                          </p:stCondLst>
                                        </p:cTn>
                                        <p:tgtEl>
                                          <p:spTgt spid="10"/>
                                        </p:tgtEl>
                                        <p:attrNameLst>
                                          <p:attrName>style.visibility</p:attrName>
                                        </p:attrNameLst>
                                      </p:cBhvr>
                                      <p:to>
                                        <p:strVal val="hidden"/>
                                      </p:to>
                                    </p:set>
                                  </p:childTnLst>
                                </p:cTn>
                              </p:par>
                              <p:par>
                                <p:cTn id="182" presetID="3" presetClass="exit" presetSubtype="10" fill="hold" grpId="4" nodeType="withEffect">
                                  <p:stCondLst>
                                    <p:cond delay="0"/>
                                  </p:stCondLst>
                                  <p:childTnLst>
                                    <p:animEffect transition="out" filter="blinds(horizontal)">
                                      <p:cBhvr>
                                        <p:cTn id="183" dur="4000"/>
                                        <p:tgtEl>
                                          <p:spTgt spid="10"/>
                                        </p:tgtEl>
                                      </p:cBhvr>
                                    </p:animEffect>
                                    <p:set>
                                      <p:cBhvr>
                                        <p:cTn id="184" dur="1" fill="hold">
                                          <p:stCondLst>
                                            <p:cond delay="3999"/>
                                          </p:stCondLst>
                                        </p:cTn>
                                        <p:tgtEl>
                                          <p:spTgt spid="10"/>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11"/>
                                        </p:tgtEl>
                                        <p:attrNameLst>
                                          <p:attrName>style.visibility</p:attrName>
                                        </p:attrNameLst>
                                      </p:cBhvr>
                                      <p:to>
                                        <p:strVal val="visible"/>
                                      </p:to>
                                    </p:set>
                                    <p:anim calcmode="lin" valueType="num">
                                      <p:cBhvr additive="base">
                                        <p:cTn id="187" dur="4000" fill="hold"/>
                                        <p:tgtEl>
                                          <p:spTgt spid="11"/>
                                        </p:tgtEl>
                                        <p:attrNameLst>
                                          <p:attrName>ppt_x</p:attrName>
                                        </p:attrNameLst>
                                      </p:cBhvr>
                                      <p:tavLst>
                                        <p:tav tm="0">
                                          <p:val>
                                            <p:strVal val="#ppt_x"/>
                                          </p:val>
                                        </p:tav>
                                        <p:tav tm="100000">
                                          <p:val>
                                            <p:strVal val="#ppt_x"/>
                                          </p:val>
                                        </p:tav>
                                      </p:tavLst>
                                    </p:anim>
                                    <p:anim calcmode="lin" valueType="num">
                                      <p:cBhvr additive="base">
                                        <p:cTn id="188" dur="4000" fill="hold"/>
                                        <p:tgtEl>
                                          <p:spTgt spid="11"/>
                                        </p:tgtEl>
                                        <p:attrNameLst>
                                          <p:attrName>ppt_y</p:attrName>
                                        </p:attrNameLst>
                                      </p:cBhvr>
                                      <p:tavLst>
                                        <p:tav tm="0">
                                          <p:val>
                                            <p:strVal val="0-#ppt_h/2"/>
                                          </p:val>
                                        </p:tav>
                                        <p:tav tm="100000">
                                          <p:val>
                                            <p:strVal val="#ppt_y"/>
                                          </p:val>
                                        </p:tav>
                                      </p:tavLst>
                                    </p:anim>
                                  </p:childTnLst>
                                </p:cTn>
                              </p:par>
                              <p:par>
                                <p:cTn id="189" presetID="3" presetClass="entr" presetSubtype="10" fill="hold" grpId="1" nodeType="withEffect">
                                  <p:stCondLst>
                                    <p:cond delay="0"/>
                                  </p:stCondLst>
                                  <p:childTnLst>
                                    <p:set>
                                      <p:cBhvr>
                                        <p:cTn id="190" dur="1" fill="hold">
                                          <p:stCondLst>
                                            <p:cond delay="0"/>
                                          </p:stCondLst>
                                        </p:cTn>
                                        <p:tgtEl>
                                          <p:spTgt spid="11"/>
                                        </p:tgtEl>
                                        <p:attrNameLst>
                                          <p:attrName>style.visibility</p:attrName>
                                        </p:attrNameLst>
                                      </p:cBhvr>
                                      <p:to>
                                        <p:strVal val="visible"/>
                                      </p:to>
                                    </p:set>
                                    <p:animEffect transition="in" filter="blinds(horizontal)">
                                      <p:cBhvr>
                                        <p:cTn id="191" dur="4000"/>
                                        <p:tgtEl>
                                          <p:spTgt spid="11"/>
                                        </p:tgtEl>
                                      </p:cBhvr>
                                    </p:animEffect>
                                  </p:childTnLst>
                                </p:cTn>
                              </p:par>
                              <p:par>
                                <p:cTn id="192" presetID="19" presetClass="entr" presetSubtype="5" fill="hold" grpId="2" nodeType="withEffect">
                                  <p:stCondLst>
                                    <p:cond delay="0"/>
                                  </p:stCondLst>
                                  <p:childTnLst>
                                    <p:set>
                                      <p:cBhvr>
                                        <p:cTn id="193" dur="1" fill="hold">
                                          <p:stCondLst>
                                            <p:cond delay="0"/>
                                          </p:stCondLst>
                                        </p:cTn>
                                        <p:tgtEl>
                                          <p:spTgt spid="11"/>
                                        </p:tgtEl>
                                        <p:attrNameLst>
                                          <p:attrName>style.visibility</p:attrName>
                                        </p:attrNameLst>
                                      </p:cBhvr>
                                      <p:to>
                                        <p:strVal val="visible"/>
                                      </p:to>
                                    </p:set>
                                    <p:anim calcmode="lin" valueType="num">
                                      <p:cBhvr>
                                        <p:cTn id="194" dur="4000" fill="hold"/>
                                        <p:tgtEl>
                                          <p:spTgt spid="11"/>
                                        </p:tgtEl>
                                        <p:attrNameLst>
                                          <p:attrName>ppt_w</p:attrName>
                                        </p:attrNameLst>
                                      </p:cBhvr>
                                      <p:tavLst>
                                        <p:tav tm="0">
                                          <p:val>
                                            <p:strVal val="#ppt_w"/>
                                          </p:val>
                                        </p:tav>
                                        <p:tav tm="100000">
                                          <p:val>
                                            <p:strVal val="#ppt_w"/>
                                          </p:val>
                                        </p:tav>
                                      </p:tavLst>
                                    </p:anim>
                                    <p:anim calcmode="lin" valueType="num">
                                      <p:cBhvr>
                                        <p:cTn id="195" dur="4000" fill="hold"/>
                                        <p:tgtEl>
                                          <p:spTgt spid="11"/>
                                        </p:tgtEl>
                                        <p:attrNameLst>
                                          <p:attrName>ppt_h</p:attrName>
                                        </p:attrNameLst>
                                      </p:cBhvr>
                                      <p:tavLst>
                                        <p:tav tm="0" fmla="#ppt_h*sin(2.5*pi*$)">
                                          <p:val>
                                            <p:fltVal val="0"/>
                                          </p:val>
                                        </p:tav>
                                        <p:tav tm="100000">
                                          <p:val>
                                            <p:fltVal val="1"/>
                                          </p:val>
                                        </p:tav>
                                      </p:tavLst>
                                    </p:anim>
                                  </p:childTnLst>
                                </p:cTn>
                              </p:par>
                              <p:par>
                                <p:cTn id="196" presetID="2" presetClass="exit" presetSubtype="1" fill="hold" grpId="3" nodeType="withEffect">
                                  <p:stCondLst>
                                    <p:cond delay="0"/>
                                  </p:stCondLst>
                                  <p:childTnLst>
                                    <p:anim calcmode="lin" valueType="num">
                                      <p:cBhvr additive="base">
                                        <p:cTn id="197" dur="4000"/>
                                        <p:tgtEl>
                                          <p:spTgt spid="11"/>
                                        </p:tgtEl>
                                        <p:attrNameLst>
                                          <p:attrName>ppt_x</p:attrName>
                                        </p:attrNameLst>
                                      </p:cBhvr>
                                      <p:tavLst>
                                        <p:tav tm="0">
                                          <p:val>
                                            <p:strVal val="ppt_x"/>
                                          </p:val>
                                        </p:tav>
                                        <p:tav tm="100000">
                                          <p:val>
                                            <p:strVal val="ppt_x"/>
                                          </p:val>
                                        </p:tav>
                                      </p:tavLst>
                                    </p:anim>
                                    <p:anim calcmode="lin" valueType="num">
                                      <p:cBhvr additive="base">
                                        <p:cTn id="198" dur="4000"/>
                                        <p:tgtEl>
                                          <p:spTgt spid="11"/>
                                        </p:tgtEl>
                                        <p:attrNameLst>
                                          <p:attrName>ppt_y</p:attrName>
                                        </p:attrNameLst>
                                      </p:cBhvr>
                                      <p:tavLst>
                                        <p:tav tm="0">
                                          <p:val>
                                            <p:strVal val="ppt_y"/>
                                          </p:val>
                                        </p:tav>
                                        <p:tav tm="100000">
                                          <p:val>
                                            <p:strVal val="0-ppt_h/2"/>
                                          </p:val>
                                        </p:tav>
                                      </p:tavLst>
                                    </p:anim>
                                    <p:set>
                                      <p:cBhvr>
                                        <p:cTn id="199" dur="1" fill="hold">
                                          <p:stCondLst>
                                            <p:cond delay="3999"/>
                                          </p:stCondLst>
                                        </p:cTn>
                                        <p:tgtEl>
                                          <p:spTgt spid="11"/>
                                        </p:tgtEl>
                                        <p:attrNameLst>
                                          <p:attrName>style.visibility</p:attrName>
                                        </p:attrNameLst>
                                      </p:cBhvr>
                                      <p:to>
                                        <p:strVal val="hidden"/>
                                      </p:to>
                                    </p:set>
                                  </p:childTnLst>
                                </p:cTn>
                              </p:par>
                              <p:par>
                                <p:cTn id="200" presetID="3" presetClass="exit" presetSubtype="10" fill="hold" grpId="4" nodeType="withEffect">
                                  <p:stCondLst>
                                    <p:cond delay="0"/>
                                  </p:stCondLst>
                                  <p:childTnLst>
                                    <p:animEffect transition="out" filter="blinds(horizontal)">
                                      <p:cBhvr>
                                        <p:cTn id="201" dur="4000"/>
                                        <p:tgtEl>
                                          <p:spTgt spid="11"/>
                                        </p:tgtEl>
                                      </p:cBhvr>
                                    </p:animEffect>
                                    <p:set>
                                      <p:cBhvr>
                                        <p:cTn id="202" dur="1" fill="hold">
                                          <p:stCondLst>
                                            <p:cond delay="3999"/>
                                          </p:stCondLst>
                                        </p:cTn>
                                        <p:tgtEl>
                                          <p:spTgt spid="11"/>
                                        </p:tgtEl>
                                        <p:attrNameLst>
                                          <p:attrName>style.visibility</p:attrName>
                                        </p:attrNameLst>
                                      </p:cBhvr>
                                      <p:to>
                                        <p:strVal val="hidden"/>
                                      </p:to>
                                    </p:set>
                                  </p:childTnLst>
                                </p:cTn>
                              </p:par>
                              <p:par>
                                <p:cTn id="203" presetID="2" presetClass="entr" presetSubtype="1" fill="hold" grpId="0" nodeType="withEffect">
                                  <p:stCondLst>
                                    <p:cond delay="0"/>
                                  </p:stCondLst>
                                  <p:childTnLst>
                                    <p:set>
                                      <p:cBhvr>
                                        <p:cTn id="204" dur="1" fill="hold">
                                          <p:stCondLst>
                                            <p:cond delay="0"/>
                                          </p:stCondLst>
                                        </p:cTn>
                                        <p:tgtEl>
                                          <p:spTgt spid="12"/>
                                        </p:tgtEl>
                                        <p:attrNameLst>
                                          <p:attrName>style.visibility</p:attrName>
                                        </p:attrNameLst>
                                      </p:cBhvr>
                                      <p:to>
                                        <p:strVal val="visible"/>
                                      </p:to>
                                    </p:set>
                                    <p:anim calcmode="lin" valueType="num">
                                      <p:cBhvr additive="base">
                                        <p:cTn id="205" dur="4000" fill="hold"/>
                                        <p:tgtEl>
                                          <p:spTgt spid="12"/>
                                        </p:tgtEl>
                                        <p:attrNameLst>
                                          <p:attrName>ppt_x</p:attrName>
                                        </p:attrNameLst>
                                      </p:cBhvr>
                                      <p:tavLst>
                                        <p:tav tm="0">
                                          <p:val>
                                            <p:strVal val="#ppt_x"/>
                                          </p:val>
                                        </p:tav>
                                        <p:tav tm="100000">
                                          <p:val>
                                            <p:strVal val="#ppt_x"/>
                                          </p:val>
                                        </p:tav>
                                      </p:tavLst>
                                    </p:anim>
                                    <p:anim calcmode="lin" valueType="num">
                                      <p:cBhvr additive="base">
                                        <p:cTn id="206" dur="4000" fill="hold"/>
                                        <p:tgtEl>
                                          <p:spTgt spid="12"/>
                                        </p:tgtEl>
                                        <p:attrNameLst>
                                          <p:attrName>ppt_y</p:attrName>
                                        </p:attrNameLst>
                                      </p:cBhvr>
                                      <p:tavLst>
                                        <p:tav tm="0">
                                          <p:val>
                                            <p:strVal val="0-#ppt_h/2"/>
                                          </p:val>
                                        </p:tav>
                                        <p:tav tm="100000">
                                          <p:val>
                                            <p:strVal val="#ppt_y"/>
                                          </p:val>
                                        </p:tav>
                                      </p:tavLst>
                                    </p:anim>
                                  </p:childTnLst>
                                </p:cTn>
                              </p:par>
                              <p:par>
                                <p:cTn id="207" presetID="3" presetClass="entr" presetSubtype="10" fill="hold" grpId="1" nodeType="withEffect">
                                  <p:stCondLst>
                                    <p:cond delay="0"/>
                                  </p:stCondLst>
                                  <p:childTnLst>
                                    <p:set>
                                      <p:cBhvr>
                                        <p:cTn id="208" dur="1" fill="hold">
                                          <p:stCondLst>
                                            <p:cond delay="0"/>
                                          </p:stCondLst>
                                        </p:cTn>
                                        <p:tgtEl>
                                          <p:spTgt spid="12"/>
                                        </p:tgtEl>
                                        <p:attrNameLst>
                                          <p:attrName>style.visibility</p:attrName>
                                        </p:attrNameLst>
                                      </p:cBhvr>
                                      <p:to>
                                        <p:strVal val="visible"/>
                                      </p:to>
                                    </p:set>
                                    <p:animEffect transition="in" filter="blinds(horizontal)">
                                      <p:cBhvr>
                                        <p:cTn id="209" dur="4000"/>
                                        <p:tgtEl>
                                          <p:spTgt spid="12"/>
                                        </p:tgtEl>
                                      </p:cBhvr>
                                    </p:animEffect>
                                  </p:childTnLst>
                                </p:cTn>
                              </p:par>
                              <p:par>
                                <p:cTn id="210" presetID="19" presetClass="entr" presetSubtype="5" fill="hold" grpId="2" nodeType="withEffect">
                                  <p:stCondLst>
                                    <p:cond delay="0"/>
                                  </p:stCondLst>
                                  <p:childTnLst>
                                    <p:set>
                                      <p:cBhvr>
                                        <p:cTn id="211" dur="1" fill="hold">
                                          <p:stCondLst>
                                            <p:cond delay="0"/>
                                          </p:stCondLst>
                                        </p:cTn>
                                        <p:tgtEl>
                                          <p:spTgt spid="12"/>
                                        </p:tgtEl>
                                        <p:attrNameLst>
                                          <p:attrName>style.visibility</p:attrName>
                                        </p:attrNameLst>
                                      </p:cBhvr>
                                      <p:to>
                                        <p:strVal val="visible"/>
                                      </p:to>
                                    </p:set>
                                    <p:anim calcmode="lin" valueType="num">
                                      <p:cBhvr>
                                        <p:cTn id="212" dur="4000" fill="hold"/>
                                        <p:tgtEl>
                                          <p:spTgt spid="12"/>
                                        </p:tgtEl>
                                        <p:attrNameLst>
                                          <p:attrName>ppt_w</p:attrName>
                                        </p:attrNameLst>
                                      </p:cBhvr>
                                      <p:tavLst>
                                        <p:tav tm="0">
                                          <p:val>
                                            <p:strVal val="#ppt_w"/>
                                          </p:val>
                                        </p:tav>
                                        <p:tav tm="100000">
                                          <p:val>
                                            <p:strVal val="#ppt_w"/>
                                          </p:val>
                                        </p:tav>
                                      </p:tavLst>
                                    </p:anim>
                                    <p:anim calcmode="lin" valueType="num">
                                      <p:cBhvr>
                                        <p:cTn id="213" dur="4000" fill="hold"/>
                                        <p:tgtEl>
                                          <p:spTgt spid="12"/>
                                        </p:tgtEl>
                                        <p:attrNameLst>
                                          <p:attrName>ppt_h</p:attrName>
                                        </p:attrNameLst>
                                      </p:cBhvr>
                                      <p:tavLst>
                                        <p:tav tm="0" fmla="#ppt_h*sin(2.5*pi*$)">
                                          <p:val>
                                            <p:fltVal val="0"/>
                                          </p:val>
                                        </p:tav>
                                        <p:tav tm="100000">
                                          <p:val>
                                            <p:fltVal val="1"/>
                                          </p:val>
                                        </p:tav>
                                      </p:tavLst>
                                    </p:anim>
                                  </p:childTnLst>
                                </p:cTn>
                              </p:par>
                              <p:par>
                                <p:cTn id="214" presetID="2" presetClass="exit" presetSubtype="1" fill="hold" grpId="3" nodeType="withEffect">
                                  <p:stCondLst>
                                    <p:cond delay="0"/>
                                  </p:stCondLst>
                                  <p:childTnLst>
                                    <p:anim calcmode="lin" valueType="num">
                                      <p:cBhvr additive="base">
                                        <p:cTn id="215" dur="4000"/>
                                        <p:tgtEl>
                                          <p:spTgt spid="12"/>
                                        </p:tgtEl>
                                        <p:attrNameLst>
                                          <p:attrName>ppt_x</p:attrName>
                                        </p:attrNameLst>
                                      </p:cBhvr>
                                      <p:tavLst>
                                        <p:tav tm="0">
                                          <p:val>
                                            <p:strVal val="ppt_x"/>
                                          </p:val>
                                        </p:tav>
                                        <p:tav tm="100000">
                                          <p:val>
                                            <p:strVal val="ppt_x"/>
                                          </p:val>
                                        </p:tav>
                                      </p:tavLst>
                                    </p:anim>
                                    <p:anim calcmode="lin" valueType="num">
                                      <p:cBhvr additive="base">
                                        <p:cTn id="216" dur="4000"/>
                                        <p:tgtEl>
                                          <p:spTgt spid="12"/>
                                        </p:tgtEl>
                                        <p:attrNameLst>
                                          <p:attrName>ppt_y</p:attrName>
                                        </p:attrNameLst>
                                      </p:cBhvr>
                                      <p:tavLst>
                                        <p:tav tm="0">
                                          <p:val>
                                            <p:strVal val="ppt_y"/>
                                          </p:val>
                                        </p:tav>
                                        <p:tav tm="100000">
                                          <p:val>
                                            <p:strVal val="0-ppt_h/2"/>
                                          </p:val>
                                        </p:tav>
                                      </p:tavLst>
                                    </p:anim>
                                    <p:set>
                                      <p:cBhvr>
                                        <p:cTn id="217" dur="1" fill="hold">
                                          <p:stCondLst>
                                            <p:cond delay="3999"/>
                                          </p:stCondLst>
                                        </p:cTn>
                                        <p:tgtEl>
                                          <p:spTgt spid="12"/>
                                        </p:tgtEl>
                                        <p:attrNameLst>
                                          <p:attrName>style.visibility</p:attrName>
                                        </p:attrNameLst>
                                      </p:cBhvr>
                                      <p:to>
                                        <p:strVal val="hidden"/>
                                      </p:to>
                                    </p:set>
                                  </p:childTnLst>
                                </p:cTn>
                              </p:par>
                              <p:par>
                                <p:cTn id="218" presetID="3" presetClass="exit" presetSubtype="10" fill="hold" grpId="4" nodeType="withEffect">
                                  <p:stCondLst>
                                    <p:cond delay="0"/>
                                  </p:stCondLst>
                                  <p:childTnLst>
                                    <p:animEffect transition="out" filter="blinds(horizontal)">
                                      <p:cBhvr>
                                        <p:cTn id="219" dur="4000"/>
                                        <p:tgtEl>
                                          <p:spTgt spid="12"/>
                                        </p:tgtEl>
                                      </p:cBhvr>
                                    </p:animEffect>
                                    <p:set>
                                      <p:cBhvr>
                                        <p:cTn id="220" dur="1" fill="hold">
                                          <p:stCondLst>
                                            <p:cond delay="3999"/>
                                          </p:stCondLst>
                                        </p:cTn>
                                        <p:tgtEl>
                                          <p:spTgt spid="12"/>
                                        </p:tgtEl>
                                        <p:attrNameLst>
                                          <p:attrName>style.visibility</p:attrName>
                                        </p:attrNameLst>
                                      </p:cBhvr>
                                      <p:to>
                                        <p:strVal val="hidden"/>
                                      </p:to>
                                    </p:set>
                                  </p:childTnLst>
                                </p:cTn>
                              </p:par>
                              <p:par>
                                <p:cTn id="221" presetID="2" presetClass="entr" presetSubtype="2" fill="hold" grpId="0" nodeType="withEffect">
                                  <p:stCondLst>
                                    <p:cond delay="0"/>
                                  </p:stCondLst>
                                  <p:childTnLst>
                                    <p:set>
                                      <p:cBhvr>
                                        <p:cTn id="222" dur="1" fill="hold">
                                          <p:stCondLst>
                                            <p:cond delay="0"/>
                                          </p:stCondLst>
                                        </p:cTn>
                                        <p:tgtEl>
                                          <p:spTgt spid="24"/>
                                        </p:tgtEl>
                                        <p:attrNameLst>
                                          <p:attrName>style.visibility</p:attrName>
                                        </p:attrNameLst>
                                      </p:cBhvr>
                                      <p:to>
                                        <p:strVal val="visible"/>
                                      </p:to>
                                    </p:set>
                                    <p:anim calcmode="lin" valueType="num">
                                      <p:cBhvr additive="base">
                                        <p:cTn id="223" dur="4000" fill="hold"/>
                                        <p:tgtEl>
                                          <p:spTgt spid="24"/>
                                        </p:tgtEl>
                                        <p:attrNameLst>
                                          <p:attrName>ppt_x</p:attrName>
                                        </p:attrNameLst>
                                      </p:cBhvr>
                                      <p:tavLst>
                                        <p:tav tm="0">
                                          <p:val>
                                            <p:strVal val="1+#ppt_w/2"/>
                                          </p:val>
                                        </p:tav>
                                        <p:tav tm="100000">
                                          <p:val>
                                            <p:strVal val="#ppt_x"/>
                                          </p:val>
                                        </p:tav>
                                      </p:tavLst>
                                    </p:anim>
                                    <p:anim calcmode="lin" valueType="num">
                                      <p:cBhvr additive="base">
                                        <p:cTn id="224" dur="4000" fill="hold"/>
                                        <p:tgtEl>
                                          <p:spTgt spid="24"/>
                                        </p:tgtEl>
                                        <p:attrNameLst>
                                          <p:attrName>ppt_y</p:attrName>
                                        </p:attrNameLst>
                                      </p:cBhvr>
                                      <p:tavLst>
                                        <p:tav tm="0">
                                          <p:val>
                                            <p:strVal val="#ppt_y"/>
                                          </p:val>
                                        </p:tav>
                                        <p:tav tm="100000">
                                          <p:val>
                                            <p:strVal val="#ppt_y"/>
                                          </p:val>
                                        </p:tav>
                                      </p:tavLst>
                                    </p:anim>
                                  </p:childTnLst>
                                </p:cTn>
                              </p:par>
                              <p:par>
                                <p:cTn id="225" presetID="3" presetClass="entr" presetSubtype="5" fill="hold" grpId="1" nodeType="withEffect">
                                  <p:stCondLst>
                                    <p:cond delay="0"/>
                                  </p:stCondLst>
                                  <p:childTnLst>
                                    <p:set>
                                      <p:cBhvr>
                                        <p:cTn id="226" dur="1" fill="hold">
                                          <p:stCondLst>
                                            <p:cond delay="0"/>
                                          </p:stCondLst>
                                        </p:cTn>
                                        <p:tgtEl>
                                          <p:spTgt spid="24"/>
                                        </p:tgtEl>
                                        <p:attrNameLst>
                                          <p:attrName>style.visibility</p:attrName>
                                        </p:attrNameLst>
                                      </p:cBhvr>
                                      <p:to>
                                        <p:strVal val="visible"/>
                                      </p:to>
                                    </p:set>
                                    <p:animEffect transition="in" filter="blinds(vertical)">
                                      <p:cBhvr>
                                        <p:cTn id="227" dur="4000"/>
                                        <p:tgtEl>
                                          <p:spTgt spid="24"/>
                                        </p:tgtEl>
                                      </p:cBhvr>
                                    </p:animEffect>
                                  </p:childTnLst>
                                </p:cTn>
                              </p:par>
                              <p:par>
                                <p:cTn id="228" presetID="19" presetClass="entr" presetSubtype="10" fill="hold" grpId="2" nodeType="withEffect">
                                  <p:stCondLst>
                                    <p:cond delay="0"/>
                                  </p:stCondLst>
                                  <p:childTnLst>
                                    <p:set>
                                      <p:cBhvr>
                                        <p:cTn id="229" dur="1" fill="hold">
                                          <p:stCondLst>
                                            <p:cond delay="0"/>
                                          </p:stCondLst>
                                        </p:cTn>
                                        <p:tgtEl>
                                          <p:spTgt spid="24"/>
                                        </p:tgtEl>
                                        <p:attrNameLst>
                                          <p:attrName>style.visibility</p:attrName>
                                        </p:attrNameLst>
                                      </p:cBhvr>
                                      <p:to>
                                        <p:strVal val="visible"/>
                                      </p:to>
                                    </p:set>
                                    <p:anim calcmode="lin" valueType="num">
                                      <p:cBhvr>
                                        <p:cTn id="230" dur="4000" fill="hold"/>
                                        <p:tgtEl>
                                          <p:spTgt spid="24"/>
                                        </p:tgtEl>
                                        <p:attrNameLst>
                                          <p:attrName>ppt_w</p:attrName>
                                        </p:attrNameLst>
                                      </p:cBhvr>
                                      <p:tavLst>
                                        <p:tav tm="0" fmla="#ppt_w*sin(2.5*pi*$)">
                                          <p:val>
                                            <p:fltVal val="0"/>
                                          </p:val>
                                        </p:tav>
                                        <p:tav tm="100000">
                                          <p:val>
                                            <p:fltVal val="1"/>
                                          </p:val>
                                        </p:tav>
                                      </p:tavLst>
                                    </p:anim>
                                    <p:anim calcmode="lin" valueType="num">
                                      <p:cBhvr>
                                        <p:cTn id="231" dur="4000" fill="hold"/>
                                        <p:tgtEl>
                                          <p:spTgt spid="24"/>
                                        </p:tgtEl>
                                        <p:attrNameLst>
                                          <p:attrName>ppt_h</p:attrName>
                                        </p:attrNameLst>
                                      </p:cBhvr>
                                      <p:tavLst>
                                        <p:tav tm="0">
                                          <p:val>
                                            <p:strVal val="#ppt_h"/>
                                          </p:val>
                                        </p:tav>
                                        <p:tav tm="100000">
                                          <p:val>
                                            <p:strVal val="#ppt_h"/>
                                          </p:val>
                                        </p:tav>
                                      </p:tavLst>
                                    </p:anim>
                                  </p:childTnLst>
                                </p:cTn>
                              </p:par>
                              <p:par>
                                <p:cTn id="232" presetID="2" presetClass="exit" presetSubtype="2" fill="hold" grpId="3" nodeType="withEffect">
                                  <p:stCondLst>
                                    <p:cond delay="0"/>
                                  </p:stCondLst>
                                  <p:childTnLst>
                                    <p:anim calcmode="lin" valueType="num">
                                      <p:cBhvr additive="base">
                                        <p:cTn id="233" dur="4000"/>
                                        <p:tgtEl>
                                          <p:spTgt spid="24"/>
                                        </p:tgtEl>
                                        <p:attrNameLst>
                                          <p:attrName>ppt_x</p:attrName>
                                        </p:attrNameLst>
                                      </p:cBhvr>
                                      <p:tavLst>
                                        <p:tav tm="0">
                                          <p:val>
                                            <p:strVal val="ppt_x"/>
                                          </p:val>
                                        </p:tav>
                                        <p:tav tm="100000">
                                          <p:val>
                                            <p:strVal val="1+ppt_w/2"/>
                                          </p:val>
                                        </p:tav>
                                      </p:tavLst>
                                    </p:anim>
                                    <p:anim calcmode="lin" valueType="num">
                                      <p:cBhvr additive="base">
                                        <p:cTn id="234" dur="4000"/>
                                        <p:tgtEl>
                                          <p:spTgt spid="24"/>
                                        </p:tgtEl>
                                        <p:attrNameLst>
                                          <p:attrName>ppt_y</p:attrName>
                                        </p:attrNameLst>
                                      </p:cBhvr>
                                      <p:tavLst>
                                        <p:tav tm="0">
                                          <p:val>
                                            <p:strVal val="ppt_y"/>
                                          </p:val>
                                        </p:tav>
                                        <p:tav tm="100000">
                                          <p:val>
                                            <p:strVal val="ppt_y"/>
                                          </p:val>
                                        </p:tav>
                                      </p:tavLst>
                                    </p:anim>
                                    <p:set>
                                      <p:cBhvr>
                                        <p:cTn id="235" dur="1" fill="hold">
                                          <p:stCondLst>
                                            <p:cond delay="3999"/>
                                          </p:stCondLst>
                                        </p:cTn>
                                        <p:tgtEl>
                                          <p:spTgt spid="24"/>
                                        </p:tgtEl>
                                        <p:attrNameLst>
                                          <p:attrName>style.visibility</p:attrName>
                                        </p:attrNameLst>
                                      </p:cBhvr>
                                      <p:to>
                                        <p:strVal val="hidden"/>
                                      </p:to>
                                    </p:set>
                                  </p:childTnLst>
                                </p:cTn>
                              </p:par>
                              <p:par>
                                <p:cTn id="236" presetID="3" presetClass="exit" presetSubtype="5" fill="hold" grpId="4" nodeType="withEffect">
                                  <p:stCondLst>
                                    <p:cond delay="0"/>
                                  </p:stCondLst>
                                  <p:childTnLst>
                                    <p:animEffect transition="out" filter="blinds(vertical)">
                                      <p:cBhvr>
                                        <p:cTn id="237" dur="4000"/>
                                        <p:tgtEl>
                                          <p:spTgt spid="24"/>
                                        </p:tgtEl>
                                      </p:cBhvr>
                                    </p:animEffect>
                                    <p:set>
                                      <p:cBhvr>
                                        <p:cTn id="238" dur="1" fill="hold">
                                          <p:stCondLst>
                                            <p:cond delay="3999"/>
                                          </p:stCondLst>
                                        </p:cTn>
                                        <p:tgtEl>
                                          <p:spTgt spid="24"/>
                                        </p:tgtEl>
                                        <p:attrNameLst>
                                          <p:attrName>style.visibility</p:attrName>
                                        </p:attrNameLst>
                                      </p:cBhvr>
                                      <p:to>
                                        <p:strVal val="hidden"/>
                                      </p:to>
                                    </p:set>
                                  </p:childTnLst>
                                </p:cTn>
                              </p:par>
                              <p:par>
                                <p:cTn id="239" presetID="2" presetClass="entr" presetSubtype="2" fill="hold" grpId="0" nodeType="withEffect">
                                  <p:stCondLst>
                                    <p:cond delay="0"/>
                                  </p:stCondLst>
                                  <p:childTnLst>
                                    <p:set>
                                      <p:cBhvr>
                                        <p:cTn id="240" dur="1" fill="hold">
                                          <p:stCondLst>
                                            <p:cond delay="0"/>
                                          </p:stCondLst>
                                        </p:cTn>
                                        <p:tgtEl>
                                          <p:spTgt spid="26"/>
                                        </p:tgtEl>
                                        <p:attrNameLst>
                                          <p:attrName>style.visibility</p:attrName>
                                        </p:attrNameLst>
                                      </p:cBhvr>
                                      <p:to>
                                        <p:strVal val="visible"/>
                                      </p:to>
                                    </p:set>
                                    <p:anim calcmode="lin" valueType="num">
                                      <p:cBhvr additive="base">
                                        <p:cTn id="241" dur="4000" fill="hold"/>
                                        <p:tgtEl>
                                          <p:spTgt spid="26"/>
                                        </p:tgtEl>
                                        <p:attrNameLst>
                                          <p:attrName>ppt_x</p:attrName>
                                        </p:attrNameLst>
                                      </p:cBhvr>
                                      <p:tavLst>
                                        <p:tav tm="0">
                                          <p:val>
                                            <p:strVal val="1+#ppt_w/2"/>
                                          </p:val>
                                        </p:tav>
                                        <p:tav tm="100000">
                                          <p:val>
                                            <p:strVal val="#ppt_x"/>
                                          </p:val>
                                        </p:tav>
                                      </p:tavLst>
                                    </p:anim>
                                    <p:anim calcmode="lin" valueType="num">
                                      <p:cBhvr additive="base">
                                        <p:cTn id="242" dur="4000" fill="hold"/>
                                        <p:tgtEl>
                                          <p:spTgt spid="26"/>
                                        </p:tgtEl>
                                        <p:attrNameLst>
                                          <p:attrName>ppt_y</p:attrName>
                                        </p:attrNameLst>
                                      </p:cBhvr>
                                      <p:tavLst>
                                        <p:tav tm="0">
                                          <p:val>
                                            <p:strVal val="#ppt_y"/>
                                          </p:val>
                                        </p:tav>
                                        <p:tav tm="100000">
                                          <p:val>
                                            <p:strVal val="#ppt_y"/>
                                          </p:val>
                                        </p:tav>
                                      </p:tavLst>
                                    </p:anim>
                                  </p:childTnLst>
                                </p:cTn>
                              </p:par>
                              <p:par>
                                <p:cTn id="243" presetID="3" presetClass="entr" presetSubtype="5" fill="hold" grpId="1" nodeType="withEffect">
                                  <p:stCondLst>
                                    <p:cond delay="0"/>
                                  </p:stCondLst>
                                  <p:childTnLst>
                                    <p:set>
                                      <p:cBhvr>
                                        <p:cTn id="244" dur="1" fill="hold">
                                          <p:stCondLst>
                                            <p:cond delay="0"/>
                                          </p:stCondLst>
                                        </p:cTn>
                                        <p:tgtEl>
                                          <p:spTgt spid="26"/>
                                        </p:tgtEl>
                                        <p:attrNameLst>
                                          <p:attrName>style.visibility</p:attrName>
                                        </p:attrNameLst>
                                      </p:cBhvr>
                                      <p:to>
                                        <p:strVal val="visible"/>
                                      </p:to>
                                    </p:set>
                                    <p:animEffect transition="in" filter="blinds(vertical)">
                                      <p:cBhvr>
                                        <p:cTn id="245" dur="4000"/>
                                        <p:tgtEl>
                                          <p:spTgt spid="26"/>
                                        </p:tgtEl>
                                      </p:cBhvr>
                                    </p:animEffect>
                                  </p:childTnLst>
                                </p:cTn>
                              </p:par>
                              <p:par>
                                <p:cTn id="246" presetID="19" presetClass="entr" presetSubtype="10" fill="hold" grpId="2" nodeType="withEffect">
                                  <p:stCondLst>
                                    <p:cond delay="0"/>
                                  </p:stCondLst>
                                  <p:childTnLst>
                                    <p:set>
                                      <p:cBhvr>
                                        <p:cTn id="247" dur="1" fill="hold">
                                          <p:stCondLst>
                                            <p:cond delay="0"/>
                                          </p:stCondLst>
                                        </p:cTn>
                                        <p:tgtEl>
                                          <p:spTgt spid="26"/>
                                        </p:tgtEl>
                                        <p:attrNameLst>
                                          <p:attrName>style.visibility</p:attrName>
                                        </p:attrNameLst>
                                      </p:cBhvr>
                                      <p:to>
                                        <p:strVal val="visible"/>
                                      </p:to>
                                    </p:set>
                                    <p:anim calcmode="lin" valueType="num">
                                      <p:cBhvr>
                                        <p:cTn id="248" dur="4000" fill="hold"/>
                                        <p:tgtEl>
                                          <p:spTgt spid="26"/>
                                        </p:tgtEl>
                                        <p:attrNameLst>
                                          <p:attrName>ppt_w</p:attrName>
                                        </p:attrNameLst>
                                      </p:cBhvr>
                                      <p:tavLst>
                                        <p:tav tm="0" fmla="#ppt_w*sin(2.5*pi*$)">
                                          <p:val>
                                            <p:fltVal val="0"/>
                                          </p:val>
                                        </p:tav>
                                        <p:tav tm="100000">
                                          <p:val>
                                            <p:fltVal val="1"/>
                                          </p:val>
                                        </p:tav>
                                      </p:tavLst>
                                    </p:anim>
                                    <p:anim calcmode="lin" valueType="num">
                                      <p:cBhvr>
                                        <p:cTn id="249" dur="4000" fill="hold"/>
                                        <p:tgtEl>
                                          <p:spTgt spid="26"/>
                                        </p:tgtEl>
                                        <p:attrNameLst>
                                          <p:attrName>ppt_h</p:attrName>
                                        </p:attrNameLst>
                                      </p:cBhvr>
                                      <p:tavLst>
                                        <p:tav tm="0">
                                          <p:val>
                                            <p:strVal val="#ppt_h"/>
                                          </p:val>
                                        </p:tav>
                                        <p:tav tm="100000">
                                          <p:val>
                                            <p:strVal val="#ppt_h"/>
                                          </p:val>
                                        </p:tav>
                                      </p:tavLst>
                                    </p:anim>
                                  </p:childTnLst>
                                </p:cTn>
                              </p:par>
                              <p:par>
                                <p:cTn id="250" presetID="2" presetClass="exit" presetSubtype="2" fill="hold" grpId="3" nodeType="withEffect">
                                  <p:stCondLst>
                                    <p:cond delay="0"/>
                                  </p:stCondLst>
                                  <p:childTnLst>
                                    <p:anim calcmode="lin" valueType="num">
                                      <p:cBhvr additive="base">
                                        <p:cTn id="251" dur="4000"/>
                                        <p:tgtEl>
                                          <p:spTgt spid="26"/>
                                        </p:tgtEl>
                                        <p:attrNameLst>
                                          <p:attrName>ppt_x</p:attrName>
                                        </p:attrNameLst>
                                      </p:cBhvr>
                                      <p:tavLst>
                                        <p:tav tm="0">
                                          <p:val>
                                            <p:strVal val="ppt_x"/>
                                          </p:val>
                                        </p:tav>
                                        <p:tav tm="100000">
                                          <p:val>
                                            <p:strVal val="1+ppt_w/2"/>
                                          </p:val>
                                        </p:tav>
                                      </p:tavLst>
                                    </p:anim>
                                    <p:anim calcmode="lin" valueType="num">
                                      <p:cBhvr additive="base">
                                        <p:cTn id="252" dur="4000"/>
                                        <p:tgtEl>
                                          <p:spTgt spid="26"/>
                                        </p:tgtEl>
                                        <p:attrNameLst>
                                          <p:attrName>ppt_y</p:attrName>
                                        </p:attrNameLst>
                                      </p:cBhvr>
                                      <p:tavLst>
                                        <p:tav tm="0">
                                          <p:val>
                                            <p:strVal val="ppt_y"/>
                                          </p:val>
                                        </p:tav>
                                        <p:tav tm="100000">
                                          <p:val>
                                            <p:strVal val="ppt_y"/>
                                          </p:val>
                                        </p:tav>
                                      </p:tavLst>
                                    </p:anim>
                                    <p:set>
                                      <p:cBhvr>
                                        <p:cTn id="253" dur="1" fill="hold">
                                          <p:stCondLst>
                                            <p:cond delay="3999"/>
                                          </p:stCondLst>
                                        </p:cTn>
                                        <p:tgtEl>
                                          <p:spTgt spid="26"/>
                                        </p:tgtEl>
                                        <p:attrNameLst>
                                          <p:attrName>style.visibility</p:attrName>
                                        </p:attrNameLst>
                                      </p:cBhvr>
                                      <p:to>
                                        <p:strVal val="hidden"/>
                                      </p:to>
                                    </p:set>
                                  </p:childTnLst>
                                </p:cTn>
                              </p:par>
                              <p:par>
                                <p:cTn id="254" presetID="3" presetClass="exit" presetSubtype="5" fill="hold" grpId="4" nodeType="withEffect">
                                  <p:stCondLst>
                                    <p:cond delay="0"/>
                                  </p:stCondLst>
                                  <p:childTnLst>
                                    <p:animEffect transition="out" filter="blinds(vertical)">
                                      <p:cBhvr>
                                        <p:cTn id="255" dur="4000"/>
                                        <p:tgtEl>
                                          <p:spTgt spid="26"/>
                                        </p:tgtEl>
                                      </p:cBhvr>
                                    </p:animEffect>
                                    <p:set>
                                      <p:cBhvr>
                                        <p:cTn id="256" dur="1" fill="hold">
                                          <p:stCondLst>
                                            <p:cond delay="3999"/>
                                          </p:stCondLst>
                                        </p:cTn>
                                        <p:tgtEl>
                                          <p:spTgt spid="26"/>
                                        </p:tgtEl>
                                        <p:attrNameLst>
                                          <p:attrName>style.visibility</p:attrName>
                                        </p:attrNameLst>
                                      </p:cBhvr>
                                      <p:to>
                                        <p:strVal val="hidden"/>
                                      </p:to>
                                    </p:set>
                                  </p:childTnLst>
                                </p:cTn>
                              </p:par>
                              <p:par>
                                <p:cTn id="257" presetID="2" presetClass="entr" presetSubtype="2" fill="hold" grpId="0" nodeType="withEffect">
                                  <p:stCondLst>
                                    <p:cond delay="0"/>
                                  </p:stCondLst>
                                  <p:childTnLst>
                                    <p:set>
                                      <p:cBhvr>
                                        <p:cTn id="258" dur="1" fill="hold">
                                          <p:stCondLst>
                                            <p:cond delay="0"/>
                                          </p:stCondLst>
                                        </p:cTn>
                                        <p:tgtEl>
                                          <p:spTgt spid="25"/>
                                        </p:tgtEl>
                                        <p:attrNameLst>
                                          <p:attrName>style.visibility</p:attrName>
                                        </p:attrNameLst>
                                      </p:cBhvr>
                                      <p:to>
                                        <p:strVal val="visible"/>
                                      </p:to>
                                    </p:set>
                                    <p:anim calcmode="lin" valueType="num">
                                      <p:cBhvr additive="base">
                                        <p:cTn id="259" dur="4000" fill="hold"/>
                                        <p:tgtEl>
                                          <p:spTgt spid="25"/>
                                        </p:tgtEl>
                                        <p:attrNameLst>
                                          <p:attrName>ppt_x</p:attrName>
                                        </p:attrNameLst>
                                      </p:cBhvr>
                                      <p:tavLst>
                                        <p:tav tm="0">
                                          <p:val>
                                            <p:strVal val="1+#ppt_w/2"/>
                                          </p:val>
                                        </p:tav>
                                        <p:tav tm="100000">
                                          <p:val>
                                            <p:strVal val="#ppt_x"/>
                                          </p:val>
                                        </p:tav>
                                      </p:tavLst>
                                    </p:anim>
                                    <p:anim calcmode="lin" valueType="num">
                                      <p:cBhvr additive="base">
                                        <p:cTn id="260" dur="4000" fill="hold"/>
                                        <p:tgtEl>
                                          <p:spTgt spid="25"/>
                                        </p:tgtEl>
                                        <p:attrNameLst>
                                          <p:attrName>ppt_y</p:attrName>
                                        </p:attrNameLst>
                                      </p:cBhvr>
                                      <p:tavLst>
                                        <p:tav tm="0">
                                          <p:val>
                                            <p:strVal val="#ppt_y"/>
                                          </p:val>
                                        </p:tav>
                                        <p:tav tm="100000">
                                          <p:val>
                                            <p:strVal val="#ppt_y"/>
                                          </p:val>
                                        </p:tav>
                                      </p:tavLst>
                                    </p:anim>
                                  </p:childTnLst>
                                </p:cTn>
                              </p:par>
                              <p:par>
                                <p:cTn id="261" presetID="3" presetClass="entr" presetSubtype="5" fill="hold" grpId="1" nodeType="withEffect">
                                  <p:stCondLst>
                                    <p:cond delay="0"/>
                                  </p:stCondLst>
                                  <p:childTnLst>
                                    <p:set>
                                      <p:cBhvr>
                                        <p:cTn id="262" dur="1" fill="hold">
                                          <p:stCondLst>
                                            <p:cond delay="0"/>
                                          </p:stCondLst>
                                        </p:cTn>
                                        <p:tgtEl>
                                          <p:spTgt spid="25"/>
                                        </p:tgtEl>
                                        <p:attrNameLst>
                                          <p:attrName>style.visibility</p:attrName>
                                        </p:attrNameLst>
                                      </p:cBhvr>
                                      <p:to>
                                        <p:strVal val="visible"/>
                                      </p:to>
                                    </p:set>
                                    <p:animEffect transition="in" filter="blinds(vertical)">
                                      <p:cBhvr>
                                        <p:cTn id="263" dur="4000"/>
                                        <p:tgtEl>
                                          <p:spTgt spid="25"/>
                                        </p:tgtEl>
                                      </p:cBhvr>
                                    </p:animEffect>
                                  </p:childTnLst>
                                </p:cTn>
                              </p:par>
                              <p:par>
                                <p:cTn id="264" presetID="19" presetClass="entr" presetSubtype="10" fill="hold" grpId="2" nodeType="withEffect">
                                  <p:stCondLst>
                                    <p:cond delay="0"/>
                                  </p:stCondLst>
                                  <p:childTnLst>
                                    <p:set>
                                      <p:cBhvr>
                                        <p:cTn id="265" dur="1" fill="hold">
                                          <p:stCondLst>
                                            <p:cond delay="0"/>
                                          </p:stCondLst>
                                        </p:cTn>
                                        <p:tgtEl>
                                          <p:spTgt spid="25"/>
                                        </p:tgtEl>
                                        <p:attrNameLst>
                                          <p:attrName>style.visibility</p:attrName>
                                        </p:attrNameLst>
                                      </p:cBhvr>
                                      <p:to>
                                        <p:strVal val="visible"/>
                                      </p:to>
                                    </p:set>
                                    <p:anim calcmode="lin" valueType="num">
                                      <p:cBhvr>
                                        <p:cTn id="266" dur="4000" fill="hold"/>
                                        <p:tgtEl>
                                          <p:spTgt spid="25"/>
                                        </p:tgtEl>
                                        <p:attrNameLst>
                                          <p:attrName>ppt_w</p:attrName>
                                        </p:attrNameLst>
                                      </p:cBhvr>
                                      <p:tavLst>
                                        <p:tav tm="0" fmla="#ppt_w*sin(2.5*pi*$)">
                                          <p:val>
                                            <p:fltVal val="0"/>
                                          </p:val>
                                        </p:tav>
                                        <p:tav tm="100000">
                                          <p:val>
                                            <p:fltVal val="1"/>
                                          </p:val>
                                        </p:tav>
                                      </p:tavLst>
                                    </p:anim>
                                    <p:anim calcmode="lin" valueType="num">
                                      <p:cBhvr>
                                        <p:cTn id="267" dur="4000" fill="hold"/>
                                        <p:tgtEl>
                                          <p:spTgt spid="25"/>
                                        </p:tgtEl>
                                        <p:attrNameLst>
                                          <p:attrName>ppt_h</p:attrName>
                                        </p:attrNameLst>
                                      </p:cBhvr>
                                      <p:tavLst>
                                        <p:tav tm="0">
                                          <p:val>
                                            <p:strVal val="#ppt_h"/>
                                          </p:val>
                                        </p:tav>
                                        <p:tav tm="100000">
                                          <p:val>
                                            <p:strVal val="#ppt_h"/>
                                          </p:val>
                                        </p:tav>
                                      </p:tavLst>
                                    </p:anim>
                                  </p:childTnLst>
                                </p:cTn>
                              </p:par>
                              <p:par>
                                <p:cTn id="268" presetID="2" presetClass="exit" presetSubtype="2" fill="hold" grpId="3" nodeType="withEffect">
                                  <p:stCondLst>
                                    <p:cond delay="0"/>
                                  </p:stCondLst>
                                  <p:childTnLst>
                                    <p:anim calcmode="lin" valueType="num">
                                      <p:cBhvr additive="base">
                                        <p:cTn id="269" dur="4000"/>
                                        <p:tgtEl>
                                          <p:spTgt spid="25"/>
                                        </p:tgtEl>
                                        <p:attrNameLst>
                                          <p:attrName>ppt_x</p:attrName>
                                        </p:attrNameLst>
                                      </p:cBhvr>
                                      <p:tavLst>
                                        <p:tav tm="0">
                                          <p:val>
                                            <p:strVal val="ppt_x"/>
                                          </p:val>
                                        </p:tav>
                                        <p:tav tm="100000">
                                          <p:val>
                                            <p:strVal val="1+ppt_w/2"/>
                                          </p:val>
                                        </p:tav>
                                      </p:tavLst>
                                    </p:anim>
                                    <p:anim calcmode="lin" valueType="num">
                                      <p:cBhvr additive="base">
                                        <p:cTn id="270" dur="4000"/>
                                        <p:tgtEl>
                                          <p:spTgt spid="25"/>
                                        </p:tgtEl>
                                        <p:attrNameLst>
                                          <p:attrName>ppt_y</p:attrName>
                                        </p:attrNameLst>
                                      </p:cBhvr>
                                      <p:tavLst>
                                        <p:tav tm="0">
                                          <p:val>
                                            <p:strVal val="ppt_y"/>
                                          </p:val>
                                        </p:tav>
                                        <p:tav tm="100000">
                                          <p:val>
                                            <p:strVal val="ppt_y"/>
                                          </p:val>
                                        </p:tav>
                                      </p:tavLst>
                                    </p:anim>
                                    <p:set>
                                      <p:cBhvr>
                                        <p:cTn id="271" dur="1" fill="hold">
                                          <p:stCondLst>
                                            <p:cond delay="3999"/>
                                          </p:stCondLst>
                                        </p:cTn>
                                        <p:tgtEl>
                                          <p:spTgt spid="25"/>
                                        </p:tgtEl>
                                        <p:attrNameLst>
                                          <p:attrName>style.visibility</p:attrName>
                                        </p:attrNameLst>
                                      </p:cBhvr>
                                      <p:to>
                                        <p:strVal val="hidden"/>
                                      </p:to>
                                    </p:set>
                                  </p:childTnLst>
                                </p:cTn>
                              </p:par>
                              <p:par>
                                <p:cTn id="272" presetID="3" presetClass="exit" presetSubtype="5" fill="hold" grpId="4" nodeType="withEffect">
                                  <p:stCondLst>
                                    <p:cond delay="0"/>
                                  </p:stCondLst>
                                  <p:childTnLst>
                                    <p:animEffect transition="out" filter="blinds(vertical)">
                                      <p:cBhvr>
                                        <p:cTn id="273" dur="4000"/>
                                        <p:tgtEl>
                                          <p:spTgt spid="25"/>
                                        </p:tgtEl>
                                      </p:cBhvr>
                                    </p:animEffect>
                                    <p:set>
                                      <p:cBhvr>
                                        <p:cTn id="274" dur="1" fill="hold">
                                          <p:stCondLst>
                                            <p:cond delay="3999"/>
                                          </p:stCondLst>
                                        </p:cTn>
                                        <p:tgtEl>
                                          <p:spTgt spid="25"/>
                                        </p:tgtEl>
                                        <p:attrNameLst>
                                          <p:attrName>style.visibility</p:attrName>
                                        </p:attrNameLst>
                                      </p:cBhvr>
                                      <p:to>
                                        <p:strVal val="hidden"/>
                                      </p:to>
                                    </p:set>
                                  </p:childTnLst>
                                </p:cTn>
                              </p:par>
                              <p:par>
                                <p:cTn id="275" presetID="2" presetClass="entr" presetSubtype="2" fill="hold" grpId="0" nodeType="withEffect">
                                  <p:stCondLst>
                                    <p:cond delay="0"/>
                                  </p:stCondLst>
                                  <p:childTnLst>
                                    <p:set>
                                      <p:cBhvr>
                                        <p:cTn id="276" dur="1" fill="hold">
                                          <p:stCondLst>
                                            <p:cond delay="0"/>
                                          </p:stCondLst>
                                        </p:cTn>
                                        <p:tgtEl>
                                          <p:spTgt spid="29"/>
                                        </p:tgtEl>
                                        <p:attrNameLst>
                                          <p:attrName>style.visibility</p:attrName>
                                        </p:attrNameLst>
                                      </p:cBhvr>
                                      <p:to>
                                        <p:strVal val="visible"/>
                                      </p:to>
                                    </p:set>
                                    <p:anim calcmode="lin" valueType="num">
                                      <p:cBhvr additive="base">
                                        <p:cTn id="277" dur="4000" fill="hold"/>
                                        <p:tgtEl>
                                          <p:spTgt spid="29"/>
                                        </p:tgtEl>
                                        <p:attrNameLst>
                                          <p:attrName>ppt_x</p:attrName>
                                        </p:attrNameLst>
                                      </p:cBhvr>
                                      <p:tavLst>
                                        <p:tav tm="0">
                                          <p:val>
                                            <p:strVal val="1+#ppt_w/2"/>
                                          </p:val>
                                        </p:tav>
                                        <p:tav tm="100000">
                                          <p:val>
                                            <p:strVal val="#ppt_x"/>
                                          </p:val>
                                        </p:tav>
                                      </p:tavLst>
                                    </p:anim>
                                    <p:anim calcmode="lin" valueType="num">
                                      <p:cBhvr additive="base">
                                        <p:cTn id="278" dur="4000" fill="hold"/>
                                        <p:tgtEl>
                                          <p:spTgt spid="29"/>
                                        </p:tgtEl>
                                        <p:attrNameLst>
                                          <p:attrName>ppt_y</p:attrName>
                                        </p:attrNameLst>
                                      </p:cBhvr>
                                      <p:tavLst>
                                        <p:tav tm="0">
                                          <p:val>
                                            <p:strVal val="#ppt_y"/>
                                          </p:val>
                                        </p:tav>
                                        <p:tav tm="100000">
                                          <p:val>
                                            <p:strVal val="#ppt_y"/>
                                          </p:val>
                                        </p:tav>
                                      </p:tavLst>
                                    </p:anim>
                                  </p:childTnLst>
                                </p:cTn>
                              </p:par>
                              <p:par>
                                <p:cTn id="279" presetID="3" presetClass="entr" presetSubtype="5" fill="hold" grpId="1" nodeType="withEffect">
                                  <p:stCondLst>
                                    <p:cond delay="0"/>
                                  </p:stCondLst>
                                  <p:childTnLst>
                                    <p:set>
                                      <p:cBhvr>
                                        <p:cTn id="280" dur="1" fill="hold">
                                          <p:stCondLst>
                                            <p:cond delay="0"/>
                                          </p:stCondLst>
                                        </p:cTn>
                                        <p:tgtEl>
                                          <p:spTgt spid="29"/>
                                        </p:tgtEl>
                                        <p:attrNameLst>
                                          <p:attrName>style.visibility</p:attrName>
                                        </p:attrNameLst>
                                      </p:cBhvr>
                                      <p:to>
                                        <p:strVal val="visible"/>
                                      </p:to>
                                    </p:set>
                                    <p:animEffect transition="in" filter="blinds(vertical)">
                                      <p:cBhvr>
                                        <p:cTn id="281" dur="4000"/>
                                        <p:tgtEl>
                                          <p:spTgt spid="29"/>
                                        </p:tgtEl>
                                      </p:cBhvr>
                                    </p:animEffect>
                                  </p:childTnLst>
                                </p:cTn>
                              </p:par>
                              <p:par>
                                <p:cTn id="282" presetID="19" presetClass="entr" presetSubtype="10" fill="hold" grpId="2" nodeType="withEffect">
                                  <p:stCondLst>
                                    <p:cond delay="0"/>
                                  </p:stCondLst>
                                  <p:childTnLst>
                                    <p:set>
                                      <p:cBhvr>
                                        <p:cTn id="283" dur="1" fill="hold">
                                          <p:stCondLst>
                                            <p:cond delay="0"/>
                                          </p:stCondLst>
                                        </p:cTn>
                                        <p:tgtEl>
                                          <p:spTgt spid="29"/>
                                        </p:tgtEl>
                                        <p:attrNameLst>
                                          <p:attrName>style.visibility</p:attrName>
                                        </p:attrNameLst>
                                      </p:cBhvr>
                                      <p:to>
                                        <p:strVal val="visible"/>
                                      </p:to>
                                    </p:set>
                                    <p:anim calcmode="lin" valueType="num">
                                      <p:cBhvr>
                                        <p:cTn id="284" dur="4000" fill="hold"/>
                                        <p:tgtEl>
                                          <p:spTgt spid="29"/>
                                        </p:tgtEl>
                                        <p:attrNameLst>
                                          <p:attrName>ppt_w</p:attrName>
                                        </p:attrNameLst>
                                      </p:cBhvr>
                                      <p:tavLst>
                                        <p:tav tm="0" fmla="#ppt_w*sin(2.5*pi*$)">
                                          <p:val>
                                            <p:fltVal val="0"/>
                                          </p:val>
                                        </p:tav>
                                        <p:tav tm="100000">
                                          <p:val>
                                            <p:fltVal val="1"/>
                                          </p:val>
                                        </p:tav>
                                      </p:tavLst>
                                    </p:anim>
                                    <p:anim calcmode="lin" valueType="num">
                                      <p:cBhvr>
                                        <p:cTn id="285" dur="4000" fill="hold"/>
                                        <p:tgtEl>
                                          <p:spTgt spid="29"/>
                                        </p:tgtEl>
                                        <p:attrNameLst>
                                          <p:attrName>ppt_h</p:attrName>
                                        </p:attrNameLst>
                                      </p:cBhvr>
                                      <p:tavLst>
                                        <p:tav tm="0">
                                          <p:val>
                                            <p:strVal val="#ppt_h"/>
                                          </p:val>
                                        </p:tav>
                                        <p:tav tm="100000">
                                          <p:val>
                                            <p:strVal val="#ppt_h"/>
                                          </p:val>
                                        </p:tav>
                                      </p:tavLst>
                                    </p:anim>
                                  </p:childTnLst>
                                </p:cTn>
                              </p:par>
                              <p:par>
                                <p:cTn id="286" presetID="2" presetClass="exit" presetSubtype="2" fill="hold" grpId="3" nodeType="withEffect">
                                  <p:stCondLst>
                                    <p:cond delay="0"/>
                                  </p:stCondLst>
                                  <p:childTnLst>
                                    <p:anim calcmode="lin" valueType="num">
                                      <p:cBhvr additive="base">
                                        <p:cTn id="287" dur="4000"/>
                                        <p:tgtEl>
                                          <p:spTgt spid="29"/>
                                        </p:tgtEl>
                                        <p:attrNameLst>
                                          <p:attrName>ppt_x</p:attrName>
                                        </p:attrNameLst>
                                      </p:cBhvr>
                                      <p:tavLst>
                                        <p:tav tm="0">
                                          <p:val>
                                            <p:strVal val="ppt_x"/>
                                          </p:val>
                                        </p:tav>
                                        <p:tav tm="100000">
                                          <p:val>
                                            <p:strVal val="1+ppt_w/2"/>
                                          </p:val>
                                        </p:tav>
                                      </p:tavLst>
                                    </p:anim>
                                    <p:anim calcmode="lin" valueType="num">
                                      <p:cBhvr additive="base">
                                        <p:cTn id="288" dur="4000"/>
                                        <p:tgtEl>
                                          <p:spTgt spid="29"/>
                                        </p:tgtEl>
                                        <p:attrNameLst>
                                          <p:attrName>ppt_y</p:attrName>
                                        </p:attrNameLst>
                                      </p:cBhvr>
                                      <p:tavLst>
                                        <p:tav tm="0">
                                          <p:val>
                                            <p:strVal val="ppt_y"/>
                                          </p:val>
                                        </p:tav>
                                        <p:tav tm="100000">
                                          <p:val>
                                            <p:strVal val="ppt_y"/>
                                          </p:val>
                                        </p:tav>
                                      </p:tavLst>
                                    </p:anim>
                                    <p:set>
                                      <p:cBhvr>
                                        <p:cTn id="289" dur="1" fill="hold">
                                          <p:stCondLst>
                                            <p:cond delay="3999"/>
                                          </p:stCondLst>
                                        </p:cTn>
                                        <p:tgtEl>
                                          <p:spTgt spid="29"/>
                                        </p:tgtEl>
                                        <p:attrNameLst>
                                          <p:attrName>style.visibility</p:attrName>
                                        </p:attrNameLst>
                                      </p:cBhvr>
                                      <p:to>
                                        <p:strVal val="hidden"/>
                                      </p:to>
                                    </p:set>
                                  </p:childTnLst>
                                </p:cTn>
                              </p:par>
                              <p:par>
                                <p:cTn id="290" presetID="3" presetClass="exit" presetSubtype="5" fill="hold" grpId="4" nodeType="withEffect">
                                  <p:stCondLst>
                                    <p:cond delay="0"/>
                                  </p:stCondLst>
                                  <p:childTnLst>
                                    <p:animEffect transition="out" filter="blinds(vertical)">
                                      <p:cBhvr>
                                        <p:cTn id="291" dur="4000"/>
                                        <p:tgtEl>
                                          <p:spTgt spid="29"/>
                                        </p:tgtEl>
                                      </p:cBhvr>
                                    </p:animEffect>
                                    <p:set>
                                      <p:cBhvr>
                                        <p:cTn id="292" dur="1" fill="hold">
                                          <p:stCondLst>
                                            <p:cond delay="3999"/>
                                          </p:stCondLst>
                                        </p:cTn>
                                        <p:tgtEl>
                                          <p:spTgt spid="29"/>
                                        </p:tgtEl>
                                        <p:attrNameLst>
                                          <p:attrName>style.visibility</p:attrName>
                                        </p:attrNameLst>
                                      </p:cBhvr>
                                      <p:to>
                                        <p:strVal val="hidden"/>
                                      </p:to>
                                    </p:set>
                                  </p:childTnLst>
                                </p:cTn>
                              </p:par>
                              <p:par>
                                <p:cTn id="293" presetID="2" presetClass="entr" presetSubtype="2" fill="hold" grpId="0" nodeType="withEffect">
                                  <p:stCondLst>
                                    <p:cond delay="0"/>
                                  </p:stCondLst>
                                  <p:childTnLst>
                                    <p:set>
                                      <p:cBhvr>
                                        <p:cTn id="294" dur="1" fill="hold">
                                          <p:stCondLst>
                                            <p:cond delay="0"/>
                                          </p:stCondLst>
                                        </p:cTn>
                                        <p:tgtEl>
                                          <p:spTgt spid="27"/>
                                        </p:tgtEl>
                                        <p:attrNameLst>
                                          <p:attrName>style.visibility</p:attrName>
                                        </p:attrNameLst>
                                      </p:cBhvr>
                                      <p:to>
                                        <p:strVal val="visible"/>
                                      </p:to>
                                    </p:set>
                                    <p:anim calcmode="lin" valueType="num">
                                      <p:cBhvr additive="base">
                                        <p:cTn id="295" dur="4000" fill="hold"/>
                                        <p:tgtEl>
                                          <p:spTgt spid="27"/>
                                        </p:tgtEl>
                                        <p:attrNameLst>
                                          <p:attrName>ppt_x</p:attrName>
                                        </p:attrNameLst>
                                      </p:cBhvr>
                                      <p:tavLst>
                                        <p:tav tm="0">
                                          <p:val>
                                            <p:strVal val="1+#ppt_w/2"/>
                                          </p:val>
                                        </p:tav>
                                        <p:tav tm="100000">
                                          <p:val>
                                            <p:strVal val="#ppt_x"/>
                                          </p:val>
                                        </p:tav>
                                      </p:tavLst>
                                    </p:anim>
                                    <p:anim calcmode="lin" valueType="num">
                                      <p:cBhvr additive="base">
                                        <p:cTn id="296" dur="4000" fill="hold"/>
                                        <p:tgtEl>
                                          <p:spTgt spid="27"/>
                                        </p:tgtEl>
                                        <p:attrNameLst>
                                          <p:attrName>ppt_y</p:attrName>
                                        </p:attrNameLst>
                                      </p:cBhvr>
                                      <p:tavLst>
                                        <p:tav tm="0">
                                          <p:val>
                                            <p:strVal val="#ppt_y"/>
                                          </p:val>
                                        </p:tav>
                                        <p:tav tm="100000">
                                          <p:val>
                                            <p:strVal val="#ppt_y"/>
                                          </p:val>
                                        </p:tav>
                                      </p:tavLst>
                                    </p:anim>
                                  </p:childTnLst>
                                </p:cTn>
                              </p:par>
                              <p:par>
                                <p:cTn id="297" presetID="3" presetClass="entr" presetSubtype="5" fill="hold" grpId="1" nodeType="withEffect">
                                  <p:stCondLst>
                                    <p:cond delay="0"/>
                                  </p:stCondLst>
                                  <p:childTnLst>
                                    <p:set>
                                      <p:cBhvr>
                                        <p:cTn id="298" dur="1" fill="hold">
                                          <p:stCondLst>
                                            <p:cond delay="0"/>
                                          </p:stCondLst>
                                        </p:cTn>
                                        <p:tgtEl>
                                          <p:spTgt spid="27"/>
                                        </p:tgtEl>
                                        <p:attrNameLst>
                                          <p:attrName>style.visibility</p:attrName>
                                        </p:attrNameLst>
                                      </p:cBhvr>
                                      <p:to>
                                        <p:strVal val="visible"/>
                                      </p:to>
                                    </p:set>
                                    <p:animEffect transition="in" filter="blinds(vertical)">
                                      <p:cBhvr>
                                        <p:cTn id="299" dur="4000"/>
                                        <p:tgtEl>
                                          <p:spTgt spid="27"/>
                                        </p:tgtEl>
                                      </p:cBhvr>
                                    </p:animEffect>
                                  </p:childTnLst>
                                </p:cTn>
                              </p:par>
                              <p:par>
                                <p:cTn id="300" presetID="19" presetClass="entr" presetSubtype="10" fill="hold" grpId="2" nodeType="withEffect">
                                  <p:stCondLst>
                                    <p:cond delay="0"/>
                                  </p:stCondLst>
                                  <p:childTnLst>
                                    <p:set>
                                      <p:cBhvr>
                                        <p:cTn id="301" dur="1" fill="hold">
                                          <p:stCondLst>
                                            <p:cond delay="0"/>
                                          </p:stCondLst>
                                        </p:cTn>
                                        <p:tgtEl>
                                          <p:spTgt spid="27"/>
                                        </p:tgtEl>
                                        <p:attrNameLst>
                                          <p:attrName>style.visibility</p:attrName>
                                        </p:attrNameLst>
                                      </p:cBhvr>
                                      <p:to>
                                        <p:strVal val="visible"/>
                                      </p:to>
                                    </p:set>
                                    <p:anim calcmode="lin" valueType="num">
                                      <p:cBhvr>
                                        <p:cTn id="302" dur="4000" fill="hold"/>
                                        <p:tgtEl>
                                          <p:spTgt spid="27"/>
                                        </p:tgtEl>
                                        <p:attrNameLst>
                                          <p:attrName>ppt_w</p:attrName>
                                        </p:attrNameLst>
                                      </p:cBhvr>
                                      <p:tavLst>
                                        <p:tav tm="0" fmla="#ppt_w*sin(2.5*pi*$)">
                                          <p:val>
                                            <p:fltVal val="0"/>
                                          </p:val>
                                        </p:tav>
                                        <p:tav tm="100000">
                                          <p:val>
                                            <p:fltVal val="1"/>
                                          </p:val>
                                        </p:tav>
                                      </p:tavLst>
                                    </p:anim>
                                    <p:anim calcmode="lin" valueType="num">
                                      <p:cBhvr>
                                        <p:cTn id="303" dur="4000" fill="hold"/>
                                        <p:tgtEl>
                                          <p:spTgt spid="27"/>
                                        </p:tgtEl>
                                        <p:attrNameLst>
                                          <p:attrName>ppt_h</p:attrName>
                                        </p:attrNameLst>
                                      </p:cBhvr>
                                      <p:tavLst>
                                        <p:tav tm="0">
                                          <p:val>
                                            <p:strVal val="#ppt_h"/>
                                          </p:val>
                                        </p:tav>
                                        <p:tav tm="100000">
                                          <p:val>
                                            <p:strVal val="#ppt_h"/>
                                          </p:val>
                                        </p:tav>
                                      </p:tavLst>
                                    </p:anim>
                                  </p:childTnLst>
                                </p:cTn>
                              </p:par>
                              <p:par>
                                <p:cTn id="304" presetID="2" presetClass="exit" presetSubtype="2" fill="hold" grpId="3" nodeType="withEffect">
                                  <p:stCondLst>
                                    <p:cond delay="0"/>
                                  </p:stCondLst>
                                  <p:childTnLst>
                                    <p:anim calcmode="lin" valueType="num">
                                      <p:cBhvr additive="base">
                                        <p:cTn id="305" dur="4000"/>
                                        <p:tgtEl>
                                          <p:spTgt spid="27"/>
                                        </p:tgtEl>
                                        <p:attrNameLst>
                                          <p:attrName>ppt_x</p:attrName>
                                        </p:attrNameLst>
                                      </p:cBhvr>
                                      <p:tavLst>
                                        <p:tav tm="0">
                                          <p:val>
                                            <p:strVal val="ppt_x"/>
                                          </p:val>
                                        </p:tav>
                                        <p:tav tm="100000">
                                          <p:val>
                                            <p:strVal val="1+ppt_w/2"/>
                                          </p:val>
                                        </p:tav>
                                      </p:tavLst>
                                    </p:anim>
                                    <p:anim calcmode="lin" valueType="num">
                                      <p:cBhvr additive="base">
                                        <p:cTn id="306" dur="4000"/>
                                        <p:tgtEl>
                                          <p:spTgt spid="27"/>
                                        </p:tgtEl>
                                        <p:attrNameLst>
                                          <p:attrName>ppt_y</p:attrName>
                                        </p:attrNameLst>
                                      </p:cBhvr>
                                      <p:tavLst>
                                        <p:tav tm="0">
                                          <p:val>
                                            <p:strVal val="ppt_y"/>
                                          </p:val>
                                        </p:tav>
                                        <p:tav tm="100000">
                                          <p:val>
                                            <p:strVal val="ppt_y"/>
                                          </p:val>
                                        </p:tav>
                                      </p:tavLst>
                                    </p:anim>
                                    <p:set>
                                      <p:cBhvr>
                                        <p:cTn id="307" dur="1" fill="hold">
                                          <p:stCondLst>
                                            <p:cond delay="3999"/>
                                          </p:stCondLst>
                                        </p:cTn>
                                        <p:tgtEl>
                                          <p:spTgt spid="27"/>
                                        </p:tgtEl>
                                        <p:attrNameLst>
                                          <p:attrName>style.visibility</p:attrName>
                                        </p:attrNameLst>
                                      </p:cBhvr>
                                      <p:to>
                                        <p:strVal val="hidden"/>
                                      </p:to>
                                    </p:set>
                                  </p:childTnLst>
                                </p:cTn>
                              </p:par>
                              <p:par>
                                <p:cTn id="308" presetID="3" presetClass="exit" presetSubtype="5" fill="hold" grpId="4" nodeType="withEffect">
                                  <p:stCondLst>
                                    <p:cond delay="0"/>
                                  </p:stCondLst>
                                  <p:childTnLst>
                                    <p:animEffect transition="out" filter="blinds(vertical)">
                                      <p:cBhvr>
                                        <p:cTn id="309" dur="4000"/>
                                        <p:tgtEl>
                                          <p:spTgt spid="27"/>
                                        </p:tgtEl>
                                      </p:cBhvr>
                                    </p:animEffect>
                                    <p:set>
                                      <p:cBhvr>
                                        <p:cTn id="310" dur="1" fill="hold">
                                          <p:stCondLst>
                                            <p:cond delay="3999"/>
                                          </p:stCondLst>
                                        </p:cTn>
                                        <p:tgtEl>
                                          <p:spTgt spid="27"/>
                                        </p:tgtEl>
                                        <p:attrNameLst>
                                          <p:attrName>style.visibility</p:attrName>
                                        </p:attrNameLst>
                                      </p:cBhvr>
                                      <p:to>
                                        <p:strVal val="hidden"/>
                                      </p:to>
                                    </p:set>
                                  </p:childTnLst>
                                </p:cTn>
                              </p:par>
                              <p:par>
                                <p:cTn id="311" presetID="2" presetClass="entr" presetSubtype="2" fill="hold" grpId="0" nodeType="withEffect">
                                  <p:stCondLst>
                                    <p:cond delay="0"/>
                                  </p:stCondLst>
                                  <p:childTnLst>
                                    <p:set>
                                      <p:cBhvr>
                                        <p:cTn id="312" dur="1" fill="hold">
                                          <p:stCondLst>
                                            <p:cond delay="0"/>
                                          </p:stCondLst>
                                        </p:cTn>
                                        <p:tgtEl>
                                          <p:spTgt spid="28"/>
                                        </p:tgtEl>
                                        <p:attrNameLst>
                                          <p:attrName>style.visibility</p:attrName>
                                        </p:attrNameLst>
                                      </p:cBhvr>
                                      <p:to>
                                        <p:strVal val="visible"/>
                                      </p:to>
                                    </p:set>
                                    <p:anim calcmode="lin" valueType="num">
                                      <p:cBhvr additive="base">
                                        <p:cTn id="313" dur="4000" fill="hold"/>
                                        <p:tgtEl>
                                          <p:spTgt spid="28"/>
                                        </p:tgtEl>
                                        <p:attrNameLst>
                                          <p:attrName>ppt_x</p:attrName>
                                        </p:attrNameLst>
                                      </p:cBhvr>
                                      <p:tavLst>
                                        <p:tav tm="0">
                                          <p:val>
                                            <p:strVal val="1+#ppt_w/2"/>
                                          </p:val>
                                        </p:tav>
                                        <p:tav tm="100000">
                                          <p:val>
                                            <p:strVal val="#ppt_x"/>
                                          </p:val>
                                        </p:tav>
                                      </p:tavLst>
                                    </p:anim>
                                    <p:anim calcmode="lin" valueType="num">
                                      <p:cBhvr additive="base">
                                        <p:cTn id="314" dur="4000" fill="hold"/>
                                        <p:tgtEl>
                                          <p:spTgt spid="28"/>
                                        </p:tgtEl>
                                        <p:attrNameLst>
                                          <p:attrName>ppt_y</p:attrName>
                                        </p:attrNameLst>
                                      </p:cBhvr>
                                      <p:tavLst>
                                        <p:tav tm="0">
                                          <p:val>
                                            <p:strVal val="#ppt_y"/>
                                          </p:val>
                                        </p:tav>
                                        <p:tav tm="100000">
                                          <p:val>
                                            <p:strVal val="#ppt_y"/>
                                          </p:val>
                                        </p:tav>
                                      </p:tavLst>
                                    </p:anim>
                                  </p:childTnLst>
                                </p:cTn>
                              </p:par>
                              <p:par>
                                <p:cTn id="315" presetID="3" presetClass="entr" presetSubtype="5" fill="hold" grpId="1" nodeType="withEffect">
                                  <p:stCondLst>
                                    <p:cond delay="0"/>
                                  </p:stCondLst>
                                  <p:childTnLst>
                                    <p:set>
                                      <p:cBhvr>
                                        <p:cTn id="316" dur="1" fill="hold">
                                          <p:stCondLst>
                                            <p:cond delay="0"/>
                                          </p:stCondLst>
                                        </p:cTn>
                                        <p:tgtEl>
                                          <p:spTgt spid="28"/>
                                        </p:tgtEl>
                                        <p:attrNameLst>
                                          <p:attrName>style.visibility</p:attrName>
                                        </p:attrNameLst>
                                      </p:cBhvr>
                                      <p:to>
                                        <p:strVal val="visible"/>
                                      </p:to>
                                    </p:set>
                                    <p:animEffect transition="in" filter="blinds(vertical)">
                                      <p:cBhvr>
                                        <p:cTn id="317" dur="4000"/>
                                        <p:tgtEl>
                                          <p:spTgt spid="28"/>
                                        </p:tgtEl>
                                      </p:cBhvr>
                                    </p:animEffect>
                                  </p:childTnLst>
                                </p:cTn>
                              </p:par>
                              <p:par>
                                <p:cTn id="318" presetID="19" presetClass="entr" presetSubtype="10" fill="hold" grpId="2" nodeType="withEffect">
                                  <p:stCondLst>
                                    <p:cond delay="0"/>
                                  </p:stCondLst>
                                  <p:childTnLst>
                                    <p:set>
                                      <p:cBhvr>
                                        <p:cTn id="319" dur="1" fill="hold">
                                          <p:stCondLst>
                                            <p:cond delay="0"/>
                                          </p:stCondLst>
                                        </p:cTn>
                                        <p:tgtEl>
                                          <p:spTgt spid="28"/>
                                        </p:tgtEl>
                                        <p:attrNameLst>
                                          <p:attrName>style.visibility</p:attrName>
                                        </p:attrNameLst>
                                      </p:cBhvr>
                                      <p:to>
                                        <p:strVal val="visible"/>
                                      </p:to>
                                    </p:set>
                                    <p:anim calcmode="lin" valueType="num">
                                      <p:cBhvr>
                                        <p:cTn id="320" dur="4000" fill="hold"/>
                                        <p:tgtEl>
                                          <p:spTgt spid="28"/>
                                        </p:tgtEl>
                                        <p:attrNameLst>
                                          <p:attrName>ppt_w</p:attrName>
                                        </p:attrNameLst>
                                      </p:cBhvr>
                                      <p:tavLst>
                                        <p:tav tm="0" fmla="#ppt_w*sin(2.5*pi*$)">
                                          <p:val>
                                            <p:fltVal val="0"/>
                                          </p:val>
                                        </p:tav>
                                        <p:tav tm="100000">
                                          <p:val>
                                            <p:fltVal val="1"/>
                                          </p:val>
                                        </p:tav>
                                      </p:tavLst>
                                    </p:anim>
                                    <p:anim calcmode="lin" valueType="num">
                                      <p:cBhvr>
                                        <p:cTn id="321" dur="4000" fill="hold"/>
                                        <p:tgtEl>
                                          <p:spTgt spid="28"/>
                                        </p:tgtEl>
                                        <p:attrNameLst>
                                          <p:attrName>ppt_h</p:attrName>
                                        </p:attrNameLst>
                                      </p:cBhvr>
                                      <p:tavLst>
                                        <p:tav tm="0">
                                          <p:val>
                                            <p:strVal val="#ppt_h"/>
                                          </p:val>
                                        </p:tav>
                                        <p:tav tm="100000">
                                          <p:val>
                                            <p:strVal val="#ppt_h"/>
                                          </p:val>
                                        </p:tav>
                                      </p:tavLst>
                                    </p:anim>
                                  </p:childTnLst>
                                </p:cTn>
                              </p:par>
                              <p:par>
                                <p:cTn id="322" presetID="2" presetClass="exit" presetSubtype="2" fill="hold" grpId="3" nodeType="withEffect">
                                  <p:stCondLst>
                                    <p:cond delay="0"/>
                                  </p:stCondLst>
                                  <p:childTnLst>
                                    <p:anim calcmode="lin" valueType="num">
                                      <p:cBhvr additive="base">
                                        <p:cTn id="323" dur="4000"/>
                                        <p:tgtEl>
                                          <p:spTgt spid="28"/>
                                        </p:tgtEl>
                                        <p:attrNameLst>
                                          <p:attrName>ppt_x</p:attrName>
                                        </p:attrNameLst>
                                      </p:cBhvr>
                                      <p:tavLst>
                                        <p:tav tm="0">
                                          <p:val>
                                            <p:strVal val="ppt_x"/>
                                          </p:val>
                                        </p:tav>
                                        <p:tav tm="100000">
                                          <p:val>
                                            <p:strVal val="1+ppt_w/2"/>
                                          </p:val>
                                        </p:tav>
                                      </p:tavLst>
                                    </p:anim>
                                    <p:anim calcmode="lin" valueType="num">
                                      <p:cBhvr additive="base">
                                        <p:cTn id="324" dur="4000"/>
                                        <p:tgtEl>
                                          <p:spTgt spid="28"/>
                                        </p:tgtEl>
                                        <p:attrNameLst>
                                          <p:attrName>ppt_y</p:attrName>
                                        </p:attrNameLst>
                                      </p:cBhvr>
                                      <p:tavLst>
                                        <p:tav tm="0">
                                          <p:val>
                                            <p:strVal val="ppt_y"/>
                                          </p:val>
                                        </p:tav>
                                        <p:tav tm="100000">
                                          <p:val>
                                            <p:strVal val="ppt_y"/>
                                          </p:val>
                                        </p:tav>
                                      </p:tavLst>
                                    </p:anim>
                                    <p:set>
                                      <p:cBhvr>
                                        <p:cTn id="325" dur="1" fill="hold">
                                          <p:stCondLst>
                                            <p:cond delay="3999"/>
                                          </p:stCondLst>
                                        </p:cTn>
                                        <p:tgtEl>
                                          <p:spTgt spid="28"/>
                                        </p:tgtEl>
                                        <p:attrNameLst>
                                          <p:attrName>style.visibility</p:attrName>
                                        </p:attrNameLst>
                                      </p:cBhvr>
                                      <p:to>
                                        <p:strVal val="hidden"/>
                                      </p:to>
                                    </p:set>
                                  </p:childTnLst>
                                </p:cTn>
                              </p:par>
                              <p:par>
                                <p:cTn id="326" presetID="3" presetClass="exit" presetSubtype="5" fill="hold" grpId="4" nodeType="withEffect">
                                  <p:stCondLst>
                                    <p:cond delay="0"/>
                                  </p:stCondLst>
                                  <p:childTnLst>
                                    <p:animEffect transition="out" filter="blinds(vertical)">
                                      <p:cBhvr>
                                        <p:cTn id="327" dur="4000"/>
                                        <p:tgtEl>
                                          <p:spTgt spid="28"/>
                                        </p:tgtEl>
                                      </p:cBhvr>
                                    </p:animEffect>
                                    <p:set>
                                      <p:cBhvr>
                                        <p:cTn id="328" dur="1" fill="hold">
                                          <p:stCondLst>
                                            <p:cond delay="3999"/>
                                          </p:stCondLst>
                                        </p:cTn>
                                        <p:tgtEl>
                                          <p:spTgt spid="28"/>
                                        </p:tgtEl>
                                        <p:attrNameLst>
                                          <p:attrName>style.visibility</p:attrName>
                                        </p:attrNameLst>
                                      </p:cBhvr>
                                      <p:to>
                                        <p:strVal val="hidden"/>
                                      </p:to>
                                    </p:set>
                                  </p:childTnLst>
                                </p:cTn>
                              </p:par>
                              <p:par>
                                <p:cTn id="329" presetID="2" presetClass="entr" presetSubtype="8" fill="hold" grpId="0" nodeType="withEffect">
                                  <p:stCondLst>
                                    <p:cond delay="0"/>
                                  </p:stCondLst>
                                  <p:childTnLst>
                                    <p:set>
                                      <p:cBhvr>
                                        <p:cTn id="330" dur="1" fill="hold">
                                          <p:stCondLst>
                                            <p:cond delay="0"/>
                                          </p:stCondLst>
                                        </p:cTn>
                                        <p:tgtEl>
                                          <p:spTgt spid="17"/>
                                        </p:tgtEl>
                                        <p:attrNameLst>
                                          <p:attrName>style.visibility</p:attrName>
                                        </p:attrNameLst>
                                      </p:cBhvr>
                                      <p:to>
                                        <p:strVal val="visible"/>
                                      </p:to>
                                    </p:set>
                                    <p:anim calcmode="lin" valueType="num">
                                      <p:cBhvr additive="base">
                                        <p:cTn id="331" dur="4000" fill="hold"/>
                                        <p:tgtEl>
                                          <p:spTgt spid="17"/>
                                        </p:tgtEl>
                                        <p:attrNameLst>
                                          <p:attrName>ppt_x</p:attrName>
                                        </p:attrNameLst>
                                      </p:cBhvr>
                                      <p:tavLst>
                                        <p:tav tm="0">
                                          <p:val>
                                            <p:strVal val="0-#ppt_w/2"/>
                                          </p:val>
                                        </p:tav>
                                        <p:tav tm="100000">
                                          <p:val>
                                            <p:strVal val="#ppt_x"/>
                                          </p:val>
                                        </p:tav>
                                      </p:tavLst>
                                    </p:anim>
                                    <p:anim calcmode="lin" valueType="num">
                                      <p:cBhvr additive="base">
                                        <p:cTn id="332" dur="4000" fill="hold"/>
                                        <p:tgtEl>
                                          <p:spTgt spid="17"/>
                                        </p:tgtEl>
                                        <p:attrNameLst>
                                          <p:attrName>ppt_y</p:attrName>
                                        </p:attrNameLst>
                                      </p:cBhvr>
                                      <p:tavLst>
                                        <p:tav tm="0">
                                          <p:val>
                                            <p:strVal val="#ppt_y"/>
                                          </p:val>
                                        </p:tav>
                                        <p:tav tm="100000">
                                          <p:val>
                                            <p:strVal val="#ppt_y"/>
                                          </p:val>
                                        </p:tav>
                                      </p:tavLst>
                                    </p:anim>
                                  </p:childTnLst>
                                </p:cTn>
                              </p:par>
                              <p:par>
                                <p:cTn id="333" presetID="3" presetClass="entr" presetSubtype="5" fill="hold" grpId="1" nodeType="withEffect">
                                  <p:stCondLst>
                                    <p:cond delay="0"/>
                                  </p:stCondLst>
                                  <p:childTnLst>
                                    <p:set>
                                      <p:cBhvr>
                                        <p:cTn id="334" dur="1" fill="hold">
                                          <p:stCondLst>
                                            <p:cond delay="0"/>
                                          </p:stCondLst>
                                        </p:cTn>
                                        <p:tgtEl>
                                          <p:spTgt spid="17"/>
                                        </p:tgtEl>
                                        <p:attrNameLst>
                                          <p:attrName>style.visibility</p:attrName>
                                        </p:attrNameLst>
                                      </p:cBhvr>
                                      <p:to>
                                        <p:strVal val="visible"/>
                                      </p:to>
                                    </p:set>
                                    <p:animEffect transition="in" filter="blinds(vertical)">
                                      <p:cBhvr>
                                        <p:cTn id="335" dur="4000"/>
                                        <p:tgtEl>
                                          <p:spTgt spid="17"/>
                                        </p:tgtEl>
                                      </p:cBhvr>
                                    </p:animEffect>
                                  </p:childTnLst>
                                </p:cTn>
                              </p:par>
                              <p:par>
                                <p:cTn id="336" presetID="19" presetClass="entr" presetSubtype="10" fill="hold" grpId="2" nodeType="withEffect">
                                  <p:stCondLst>
                                    <p:cond delay="0"/>
                                  </p:stCondLst>
                                  <p:childTnLst>
                                    <p:set>
                                      <p:cBhvr>
                                        <p:cTn id="337" dur="1" fill="hold">
                                          <p:stCondLst>
                                            <p:cond delay="0"/>
                                          </p:stCondLst>
                                        </p:cTn>
                                        <p:tgtEl>
                                          <p:spTgt spid="17"/>
                                        </p:tgtEl>
                                        <p:attrNameLst>
                                          <p:attrName>style.visibility</p:attrName>
                                        </p:attrNameLst>
                                      </p:cBhvr>
                                      <p:to>
                                        <p:strVal val="visible"/>
                                      </p:to>
                                    </p:set>
                                    <p:anim calcmode="lin" valueType="num">
                                      <p:cBhvr>
                                        <p:cTn id="338" dur="4000" fill="hold"/>
                                        <p:tgtEl>
                                          <p:spTgt spid="17"/>
                                        </p:tgtEl>
                                        <p:attrNameLst>
                                          <p:attrName>ppt_w</p:attrName>
                                        </p:attrNameLst>
                                      </p:cBhvr>
                                      <p:tavLst>
                                        <p:tav tm="0" fmla="#ppt_w*sin(2.5*pi*$)">
                                          <p:val>
                                            <p:fltVal val="0"/>
                                          </p:val>
                                        </p:tav>
                                        <p:tav tm="100000">
                                          <p:val>
                                            <p:fltVal val="1"/>
                                          </p:val>
                                        </p:tav>
                                      </p:tavLst>
                                    </p:anim>
                                    <p:anim calcmode="lin" valueType="num">
                                      <p:cBhvr>
                                        <p:cTn id="339" dur="4000" fill="hold"/>
                                        <p:tgtEl>
                                          <p:spTgt spid="17"/>
                                        </p:tgtEl>
                                        <p:attrNameLst>
                                          <p:attrName>ppt_h</p:attrName>
                                        </p:attrNameLst>
                                      </p:cBhvr>
                                      <p:tavLst>
                                        <p:tav tm="0">
                                          <p:val>
                                            <p:strVal val="#ppt_h"/>
                                          </p:val>
                                        </p:tav>
                                        <p:tav tm="100000">
                                          <p:val>
                                            <p:strVal val="#ppt_h"/>
                                          </p:val>
                                        </p:tav>
                                      </p:tavLst>
                                    </p:anim>
                                  </p:childTnLst>
                                </p:cTn>
                              </p:par>
                              <p:par>
                                <p:cTn id="340" presetID="2" presetClass="exit" presetSubtype="8" fill="hold" grpId="3" nodeType="withEffect">
                                  <p:stCondLst>
                                    <p:cond delay="0"/>
                                  </p:stCondLst>
                                  <p:childTnLst>
                                    <p:anim calcmode="lin" valueType="num">
                                      <p:cBhvr additive="base">
                                        <p:cTn id="341" dur="4000"/>
                                        <p:tgtEl>
                                          <p:spTgt spid="17"/>
                                        </p:tgtEl>
                                        <p:attrNameLst>
                                          <p:attrName>ppt_x</p:attrName>
                                        </p:attrNameLst>
                                      </p:cBhvr>
                                      <p:tavLst>
                                        <p:tav tm="0">
                                          <p:val>
                                            <p:strVal val="ppt_x"/>
                                          </p:val>
                                        </p:tav>
                                        <p:tav tm="100000">
                                          <p:val>
                                            <p:strVal val="0-ppt_w/2"/>
                                          </p:val>
                                        </p:tav>
                                      </p:tavLst>
                                    </p:anim>
                                    <p:anim calcmode="lin" valueType="num">
                                      <p:cBhvr additive="base">
                                        <p:cTn id="342" dur="4000"/>
                                        <p:tgtEl>
                                          <p:spTgt spid="17"/>
                                        </p:tgtEl>
                                        <p:attrNameLst>
                                          <p:attrName>ppt_y</p:attrName>
                                        </p:attrNameLst>
                                      </p:cBhvr>
                                      <p:tavLst>
                                        <p:tav tm="0">
                                          <p:val>
                                            <p:strVal val="ppt_y"/>
                                          </p:val>
                                        </p:tav>
                                        <p:tav tm="100000">
                                          <p:val>
                                            <p:strVal val="ppt_y"/>
                                          </p:val>
                                        </p:tav>
                                      </p:tavLst>
                                    </p:anim>
                                    <p:set>
                                      <p:cBhvr>
                                        <p:cTn id="343" dur="1" fill="hold">
                                          <p:stCondLst>
                                            <p:cond delay="3999"/>
                                          </p:stCondLst>
                                        </p:cTn>
                                        <p:tgtEl>
                                          <p:spTgt spid="17"/>
                                        </p:tgtEl>
                                        <p:attrNameLst>
                                          <p:attrName>style.visibility</p:attrName>
                                        </p:attrNameLst>
                                      </p:cBhvr>
                                      <p:to>
                                        <p:strVal val="hidden"/>
                                      </p:to>
                                    </p:set>
                                  </p:childTnLst>
                                </p:cTn>
                              </p:par>
                              <p:par>
                                <p:cTn id="344" presetID="3" presetClass="exit" presetSubtype="5" fill="hold" grpId="4" nodeType="withEffect">
                                  <p:stCondLst>
                                    <p:cond delay="0"/>
                                  </p:stCondLst>
                                  <p:childTnLst>
                                    <p:animEffect transition="out" filter="blinds(vertical)">
                                      <p:cBhvr>
                                        <p:cTn id="345" dur="4000"/>
                                        <p:tgtEl>
                                          <p:spTgt spid="17"/>
                                        </p:tgtEl>
                                      </p:cBhvr>
                                    </p:animEffect>
                                    <p:set>
                                      <p:cBhvr>
                                        <p:cTn id="346" dur="1" fill="hold">
                                          <p:stCondLst>
                                            <p:cond delay="3999"/>
                                          </p:stCondLst>
                                        </p:cTn>
                                        <p:tgtEl>
                                          <p:spTgt spid="17"/>
                                        </p:tgtEl>
                                        <p:attrNameLst>
                                          <p:attrName>style.visibility</p:attrName>
                                        </p:attrNameLst>
                                      </p:cBhvr>
                                      <p:to>
                                        <p:strVal val="hidden"/>
                                      </p:to>
                                    </p:set>
                                  </p:childTnLst>
                                </p:cTn>
                              </p:par>
                              <p:par>
                                <p:cTn id="347" presetID="2" presetClass="entr" presetSubtype="8" fill="hold" grpId="0" nodeType="withEffect">
                                  <p:stCondLst>
                                    <p:cond delay="0"/>
                                  </p:stCondLst>
                                  <p:childTnLst>
                                    <p:set>
                                      <p:cBhvr>
                                        <p:cTn id="348" dur="1" fill="hold">
                                          <p:stCondLst>
                                            <p:cond delay="0"/>
                                          </p:stCondLst>
                                        </p:cTn>
                                        <p:tgtEl>
                                          <p:spTgt spid="19"/>
                                        </p:tgtEl>
                                        <p:attrNameLst>
                                          <p:attrName>style.visibility</p:attrName>
                                        </p:attrNameLst>
                                      </p:cBhvr>
                                      <p:to>
                                        <p:strVal val="visible"/>
                                      </p:to>
                                    </p:set>
                                    <p:anim calcmode="lin" valueType="num">
                                      <p:cBhvr additive="base">
                                        <p:cTn id="349" dur="4000" fill="hold"/>
                                        <p:tgtEl>
                                          <p:spTgt spid="19"/>
                                        </p:tgtEl>
                                        <p:attrNameLst>
                                          <p:attrName>ppt_x</p:attrName>
                                        </p:attrNameLst>
                                      </p:cBhvr>
                                      <p:tavLst>
                                        <p:tav tm="0">
                                          <p:val>
                                            <p:strVal val="0-#ppt_w/2"/>
                                          </p:val>
                                        </p:tav>
                                        <p:tav tm="100000">
                                          <p:val>
                                            <p:strVal val="#ppt_x"/>
                                          </p:val>
                                        </p:tav>
                                      </p:tavLst>
                                    </p:anim>
                                    <p:anim calcmode="lin" valueType="num">
                                      <p:cBhvr additive="base">
                                        <p:cTn id="350" dur="4000" fill="hold"/>
                                        <p:tgtEl>
                                          <p:spTgt spid="19"/>
                                        </p:tgtEl>
                                        <p:attrNameLst>
                                          <p:attrName>ppt_y</p:attrName>
                                        </p:attrNameLst>
                                      </p:cBhvr>
                                      <p:tavLst>
                                        <p:tav tm="0">
                                          <p:val>
                                            <p:strVal val="#ppt_y"/>
                                          </p:val>
                                        </p:tav>
                                        <p:tav tm="100000">
                                          <p:val>
                                            <p:strVal val="#ppt_y"/>
                                          </p:val>
                                        </p:tav>
                                      </p:tavLst>
                                    </p:anim>
                                  </p:childTnLst>
                                </p:cTn>
                              </p:par>
                              <p:par>
                                <p:cTn id="351" presetID="3" presetClass="entr" presetSubtype="5" fill="hold" grpId="1" nodeType="withEffect">
                                  <p:stCondLst>
                                    <p:cond delay="0"/>
                                  </p:stCondLst>
                                  <p:childTnLst>
                                    <p:set>
                                      <p:cBhvr>
                                        <p:cTn id="352" dur="1" fill="hold">
                                          <p:stCondLst>
                                            <p:cond delay="0"/>
                                          </p:stCondLst>
                                        </p:cTn>
                                        <p:tgtEl>
                                          <p:spTgt spid="19"/>
                                        </p:tgtEl>
                                        <p:attrNameLst>
                                          <p:attrName>style.visibility</p:attrName>
                                        </p:attrNameLst>
                                      </p:cBhvr>
                                      <p:to>
                                        <p:strVal val="visible"/>
                                      </p:to>
                                    </p:set>
                                    <p:animEffect transition="in" filter="blinds(vertical)">
                                      <p:cBhvr>
                                        <p:cTn id="353" dur="4000"/>
                                        <p:tgtEl>
                                          <p:spTgt spid="19"/>
                                        </p:tgtEl>
                                      </p:cBhvr>
                                    </p:animEffect>
                                  </p:childTnLst>
                                </p:cTn>
                              </p:par>
                              <p:par>
                                <p:cTn id="354" presetID="19" presetClass="entr" presetSubtype="10" fill="hold" grpId="2" nodeType="withEffect">
                                  <p:stCondLst>
                                    <p:cond delay="0"/>
                                  </p:stCondLst>
                                  <p:childTnLst>
                                    <p:set>
                                      <p:cBhvr>
                                        <p:cTn id="355" dur="1" fill="hold">
                                          <p:stCondLst>
                                            <p:cond delay="0"/>
                                          </p:stCondLst>
                                        </p:cTn>
                                        <p:tgtEl>
                                          <p:spTgt spid="19"/>
                                        </p:tgtEl>
                                        <p:attrNameLst>
                                          <p:attrName>style.visibility</p:attrName>
                                        </p:attrNameLst>
                                      </p:cBhvr>
                                      <p:to>
                                        <p:strVal val="visible"/>
                                      </p:to>
                                    </p:set>
                                    <p:anim calcmode="lin" valueType="num">
                                      <p:cBhvr>
                                        <p:cTn id="356" dur="4000" fill="hold"/>
                                        <p:tgtEl>
                                          <p:spTgt spid="19"/>
                                        </p:tgtEl>
                                        <p:attrNameLst>
                                          <p:attrName>ppt_w</p:attrName>
                                        </p:attrNameLst>
                                      </p:cBhvr>
                                      <p:tavLst>
                                        <p:tav tm="0" fmla="#ppt_w*sin(2.5*pi*$)">
                                          <p:val>
                                            <p:fltVal val="0"/>
                                          </p:val>
                                        </p:tav>
                                        <p:tav tm="100000">
                                          <p:val>
                                            <p:fltVal val="1"/>
                                          </p:val>
                                        </p:tav>
                                      </p:tavLst>
                                    </p:anim>
                                    <p:anim calcmode="lin" valueType="num">
                                      <p:cBhvr>
                                        <p:cTn id="357" dur="4000" fill="hold"/>
                                        <p:tgtEl>
                                          <p:spTgt spid="19"/>
                                        </p:tgtEl>
                                        <p:attrNameLst>
                                          <p:attrName>ppt_h</p:attrName>
                                        </p:attrNameLst>
                                      </p:cBhvr>
                                      <p:tavLst>
                                        <p:tav tm="0">
                                          <p:val>
                                            <p:strVal val="#ppt_h"/>
                                          </p:val>
                                        </p:tav>
                                        <p:tav tm="100000">
                                          <p:val>
                                            <p:strVal val="#ppt_h"/>
                                          </p:val>
                                        </p:tav>
                                      </p:tavLst>
                                    </p:anim>
                                  </p:childTnLst>
                                </p:cTn>
                              </p:par>
                              <p:par>
                                <p:cTn id="358" presetID="2" presetClass="exit" presetSubtype="8" fill="hold" grpId="3" nodeType="withEffect">
                                  <p:stCondLst>
                                    <p:cond delay="0"/>
                                  </p:stCondLst>
                                  <p:childTnLst>
                                    <p:anim calcmode="lin" valueType="num">
                                      <p:cBhvr additive="base">
                                        <p:cTn id="359" dur="4000"/>
                                        <p:tgtEl>
                                          <p:spTgt spid="19"/>
                                        </p:tgtEl>
                                        <p:attrNameLst>
                                          <p:attrName>ppt_x</p:attrName>
                                        </p:attrNameLst>
                                      </p:cBhvr>
                                      <p:tavLst>
                                        <p:tav tm="0">
                                          <p:val>
                                            <p:strVal val="ppt_x"/>
                                          </p:val>
                                        </p:tav>
                                        <p:tav tm="100000">
                                          <p:val>
                                            <p:strVal val="0-ppt_w/2"/>
                                          </p:val>
                                        </p:tav>
                                      </p:tavLst>
                                    </p:anim>
                                    <p:anim calcmode="lin" valueType="num">
                                      <p:cBhvr additive="base">
                                        <p:cTn id="360" dur="4000"/>
                                        <p:tgtEl>
                                          <p:spTgt spid="19"/>
                                        </p:tgtEl>
                                        <p:attrNameLst>
                                          <p:attrName>ppt_y</p:attrName>
                                        </p:attrNameLst>
                                      </p:cBhvr>
                                      <p:tavLst>
                                        <p:tav tm="0">
                                          <p:val>
                                            <p:strVal val="ppt_y"/>
                                          </p:val>
                                        </p:tav>
                                        <p:tav tm="100000">
                                          <p:val>
                                            <p:strVal val="ppt_y"/>
                                          </p:val>
                                        </p:tav>
                                      </p:tavLst>
                                    </p:anim>
                                    <p:set>
                                      <p:cBhvr>
                                        <p:cTn id="361" dur="1" fill="hold">
                                          <p:stCondLst>
                                            <p:cond delay="3999"/>
                                          </p:stCondLst>
                                        </p:cTn>
                                        <p:tgtEl>
                                          <p:spTgt spid="19"/>
                                        </p:tgtEl>
                                        <p:attrNameLst>
                                          <p:attrName>style.visibility</p:attrName>
                                        </p:attrNameLst>
                                      </p:cBhvr>
                                      <p:to>
                                        <p:strVal val="hidden"/>
                                      </p:to>
                                    </p:set>
                                  </p:childTnLst>
                                </p:cTn>
                              </p:par>
                              <p:par>
                                <p:cTn id="362" presetID="3" presetClass="exit" presetSubtype="5" fill="hold" grpId="4" nodeType="withEffect">
                                  <p:stCondLst>
                                    <p:cond delay="0"/>
                                  </p:stCondLst>
                                  <p:childTnLst>
                                    <p:animEffect transition="out" filter="blinds(vertical)">
                                      <p:cBhvr>
                                        <p:cTn id="363" dur="4000"/>
                                        <p:tgtEl>
                                          <p:spTgt spid="19"/>
                                        </p:tgtEl>
                                      </p:cBhvr>
                                    </p:animEffect>
                                    <p:set>
                                      <p:cBhvr>
                                        <p:cTn id="364" dur="1" fill="hold">
                                          <p:stCondLst>
                                            <p:cond delay="3999"/>
                                          </p:stCondLst>
                                        </p:cTn>
                                        <p:tgtEl>
                                          <p:spTgt spid="19"/>
                                        </p:tgtEl>
                                        <p:attrNameLst>
                                          <p:attrName>style.visibility</p:attrName>
                                        </p:attrNameLst>
                                      </p:cBhvr>
                                      <p:to>
                                        <p:strVal val="hidden"/>
                                      </p:to>
                                    </p:set>
                                  </p:childTnLst>
                                </p:cTn>
                              </p:par>
                              <p:par>
                                <p:cTn id="365" presetID="2" presetClass="entr" presetSubtype="8" fill="hold" grpId="0" nodeType="withEffect">
                                  <p:stCondLst>
                                    <p:cond delay="0"/>
                                  </p:stCondLst>
                                  <p:childTnLst>
                                    <p:set>
                                      <p:cBhvr>
                                        <p:cTn id="366" dur="1" fill="hold">
                                          <p:stCondLst>
                                            <p:cond delay="0"/>
                                          </p:stCondLst>
                                        </p:cTn>
                                        <p:tgtEl>
                                          <p:spTgt spid="18"/>
                                        </p:tgtEl>
                                        <p:attrNameLst>
                                          <p:attrName>style.visibility</p:attrName>
                                        </p:attrNameLst>
                                      </p:cBhvr>
                                      <p:to>
                                        <p:strVal val="visible"/>
                                      </p:to>
                                    </p:set>
                                    <p:anim calcmode="lin" valueType="num">
                                      <p:cBhvr additive="base">
                                        <p:cTn id="367" dur="4000" fill="hold"/>
                                        <p:tgtEl>
                                          <p:spTgt spid="18"/>
                                        </p:tgtEl>
                                        <p:attrNameLst>
                                          <p:attrName>ppt_x</p:attrName>
                                        </p:attrNameLst>
                                      </p:cBhvr>
                                      <p:tavLst>
                                        <p:tav tm="0">
                                          <p:val>
                                            <p:strVal val="0-#ppt_w/2"/>
                                          </p:val>
                                        </p:tav>
                                        <p:tav tm="100000">
                                          <p:val>
                                            <p:strVal val="#ppt_x"/>
                                          </p:val>
                                        </p:tav>
                                      </p:tavLst>
                                    </p:anim>
                                    <p:anim calcmode="lin" valueType="num">
                                      <p:cBhvr additive="base">
                                        <p:cTn id="368" dur="4000" fill="hold"/>
                                        <p:tgtEl>
                                          <p:spTgt spid="18"/>
                                        </p:tgtEl>
                                        <p:attrNameLst>
                                          <p:attrName>ppt_y</p:attrName>
                                        </p:attrNameLst>
                                      </p:cBhvr>
                                      <p:tavLst>
                                        <p:tav tm="0">
                                          <p:val>
                                            <p:strVal val="#ppt_y"/>
                                          </p:val>
                                        </p:tav>
                                        <p:tav tm="100000">
                                          <p:val>
                                            <p:strVal val="#ppt_y"/>
                                          </p:val>
                                        </p:tav>
                                      </p:tavLst>
                                    </p:anim>
                                  </p:childTnLst>
                                </p:cTn>
                              </p:par>
                              <p:par>
                                <p:cTn id="369" presetID="3" presetClass="entr" presetSubtype="5" fill="hold" grpId="1" nodeType="withEffect">
                                  <p:stCondLst>
                                    <p:cond delay="0"/>
                                  </p:stCondLst>
                                  <p:childTnLst>
                                    <p:set>
                                      <p:cBhvr>
                                        <p:cTn id="370" dur="1" fill="hold">
                                          <p:stCondLst>
                                            <p:cond delay="0"/>
                                          </p:stCondLst>
                                        </p:cTn>
                                        <p:tgtEl>
                                          <p:spTgt spid="18"/>
                                        </p:tgtEl>
                                        <p:attrNameLst>
                                          <p:attrName>style.visibility</p:attrName>
                                        </p:attrNameLst>
                                      </p:cBhvr>
                                      <p:to>
                                        <p:strVal val="visible"/>
                                      </p:to>
                                    </p:set>
                                    <p:animEffect transition="in" filter="blinds(vertical)">
                                      <p:cBhvr>
                                        <p:cTn id="371" dur="4000"/>
                                        <p:tgtEl>
                                          <p:spTgt spid="18"/>
                                        </p:tgtEl>
                                      </p:cBhvr>
                                    </p:animEffect>
                                  </p:childTnLst>
                                </p:cTn>
                              </p:par>
                              <p:par>
                                <p:cTn id="372" presetID="19" presetClass="entr" presetSubtype="10" fill="hold" grpId="2" nodeType="withEffect">
                                  <p:stCondLst>
                                    <p:cond delay="0"/>
                                  </p:stCondLst>
                                  <p:childTnLst>
                                    <p:set>
                                      <p:cBhvr>
                                        <p:cTn id="373" dur="1" fill="hold">
                                          <p:stCondLst>
                                            <p:cond delay="0"/>
                                          </p:stCondLst>
                                        </p:cTn>
                                        <p:tgtEl>
                                          <p:spTgt spid="18"/>
                                        </p:tgtEl>
                                        <p:attrNameLst>
                                          <p:attrName>style.visibility</p:attrName>
                                        </p:attrNameLst>
                                      </p:cBhvr>
                                      <p:to>
                                        <p:strVal val="visible"/>
                                      </p:to>
                                    </p:set>
                                    <p:anim calcmode="lin" valueType="num">
                                      <p:cBhvr>
                                        <p:cTn id="374" dur="4000" fill="hold"/>
                                        <p:tgtEl>
                                          <p:spTgt spid="18"/>
                                        </p:tgtEl>
                                        <p:attrNameLst>
                                          <p:attrName>ppt_w</p:attrName>
                                        </p:attrNameLst>
                                      </p:cBhvr>
                                      <p:tavLst>
                                        <p:tav tm="0" fmla="#ppt_w*sin(2.5*pi*$)">
                                          <p:val>
                                            <p:fltVal val="0"/>
                                          </p:val>
                                        </p:tav>
                                        <p:tav tm="100000">
                                          <p:val>
                                            <p:fltVal val="1"/>
                                          </p:val>
                                        </p:tav>
                                      </p:tavLst>
                                    </p:anim>
                                    <p:anim calcmode="lin" valueType="num">
                                      <p:cBhvr>
                                        <p:cTn id="375" dur="4000" fill="hold"/>
                                        <p:tgtEl>
                                          <p:spTgt spid="18"/>
                                        </p:tgtEl>
                                        <p:attrNameLst>
                                          <p:attrName>ppt_h</p:attrName>
                                        </p:attrNameLst>
                                      </p:cBhvr>
                                      <p:tavLst>
                                        <p:tav tm="0">
                                          <p:val>
                                            <p:strVal val="#ppt_h"/>
                                          </p:val>
                                        </p:tav>
                                        <p:tav tm="100000">
                                          <p:val>
                                            <p:strVal val="#ppt_h"/>
                                          </p:val>
                                        </p:tav>
                                      </p:tavLst>
                                    </p:anim>
                                  </p:childTnLst>
                                </p:cTn>
                              </p:par>
                              <p:par>
                                <p:cTn id="376" presetID="2" presetClass="exit" presetSubtype="8" fill="hold" grpId="3" nodeType="withEffect">
                                  <p:stCondLst>
                                    <p:cond delay="0"/>
                                  </p:stCondLst>
                                  <p:childTnLst>
                                    <p:anim calcmode="lin" valueType="num">
                                      <p:cBhvr additive="base">
                                        <p:cTn id="377" dur="4000"/>
                                        <p:tgtEl>
                                          <p:spTgt spid="18"/>
                                        </p:tgtEl>
                                        <p:attrNameLst>
                                          <p:attrName>ppt_x</p:attrName>
                                        </p:attrNameLst>
                                      </p:cBhvr>
                                      <p:tavLst>
                                        <p:tav tm="0">
                                          <p:val>
                                            <p:strVal val="ppt_x"/>
                                          </p:val>
                                        </p:tav>
                                        <p:tav tm="100000">
                                          <p:val>
                                            <p:strVal val="0-ppt_w/2"/>
                                          </p:val>
                                        </p:tav>
                                      </p:tavLst>
                                    </p:anim>
                                    <p:anim calcmode="lin" valueType="num">
                                      <p:cBhvr additive="base">
                                        <p:cTn id="378" dur="4000"/>
                                        <p:tgtEl>
                                          <p:spTgt spid="18"/>
                                        </p:tgtEl>
                                        <p:attrNameLst>
                                          <p:attrName>ppt_y</p:attrName>
                                        </p:attrNameLst>
                                      </p:cBhvr>
                                      <p:tavLst>
                                        <p:tav tm="0">
                                          <p:val>
                                            <p:strVal val="ppt_y"/>
                                          </p:val>
                                        </p:tav>
                                        <p:tav tm="100000">
                                          <p:val>
                                            <p:strVal val="ppt_y"/>
                                          </p:val>
                                        </p:tav>
                                      </p:tavLst>
                                    </p:anim>
                                    <p:set>
                                      <p:cBhvr>
                                        <p:cTn id="379" dur="1" fill="hold">
                                          <p:stCondLst>
                                            <p:cond delay="3999"/>
                                          </p:stCondLst>
                                        </p:cTn>
                                        <p:tgtEl>
                                          <p:spTgt spid="18"/>
                                        </p:tgtEl>
                                        <p:attrNameLst>
                                          <p:attrName>style.visibility</p:attrName>
                                        </p:attrNameLst>
                                      </p:cBhvr>
                                      <p:to>
                                        <p:strVal val="hidden"/>
                                      </p:to>
                                    </p:set>
                                  </p:childTnLst>
                                </p:cTn>
                              </p:par>
                              <p:par>
                                <p:cTn id="380" presetID="3" presetClass="exit" presetSubtype="5" fill="hold" grpId="4" nodeType="withEffect">
                                  <p:stCondLst>
                                    <p:cond delay="0"/>
                                  </p:stCondLst>
                                  <p:childTnLst>
                                    <p:animEffect transition="out" filter="blinds(vertical)">
                                      <p:cBhvr>
                                        <p:cTn id="381" dur="4000"/>
                                        <p:tgtEl>
                                          <p:spTgt spid="18"/>
                                        </p:tgtEl>
                                      </p:cBhvr>
                                    </p:animEffect>
                                    <p:set>
                                      <p:cBhvr>
                                        <p:cTn id="382" dur="1" fill="hold">
                                          <p:stCondLst>
                                            <p:cond delay="3999"/>
                                          </p:stCondLst>
                                        </p:cTn>
                                        <p:tgtEl>
                                          <p:spTgt spid="18"/>
                                        </p:tgtEl>
                                        <p:attrNameLst>
                                          <p:attrName>style.visibility</p:attrName>
                                        </p:attrNameLst>
                                      </p:cBhvr>
                                      <p:to>
                                        <p:strVal val="hidden"/>
                                      </p:to>
                                    </p:set>
                                  </p:childTnLst>
                                </p:cTn>
                              </p:par>
                              <p:par>
                                <p:cTn id="383" presetID="2" presetClass="entr" presetSubtype="8" fill="hold" grpId="0" nodeType="withEffect">
                                  <p:stCondLst>
                                    <p:cond delay="0"/>
                                  </p:stCondLst>
                                  <p:childTnLst>
                                    <p:set>
                                      <p:cBhvr>
                                        <p:cTn id="384" dur="1" fill="hold">
                                          <p:stCondLst>
                                            <p:cond delay="0"/>
                                          </p:stCondLst>
                                        </p:cTn>
                                        <p:tgtEl>
                                          <p:spTgt spid="22"/>
                                        </p:tgtEl>
                                        <p:attrNameLst>
                                          <p:attrName>style.visibility</p:attrName>
                                        </p:attrNameLst>
                                      </p:cBhvr>
                                      <p:to>
                                        <p:strVal val="visible"/>
                                      </p:to>
                                    </p:set>
                                    <p:anim calcmode="lin" valueType="num">
                                      <p:cBhvr additive="base">
                                        <p:cTn id="385" dur="4000" fill="hold"/>
                                        <p:tgtEl>
                                          <p:spTgt spid="22"/>
                                        </p:tgtEl>
                                        <p:attrNameLst>
                                          <p:attrName>ppt_x</p:attrName>
                                        </p:attrNameLst>
                                      </p:cBhvr>
                                      <p:tavLst>
                                        <p:tav tm="0">
                                          <p:val>
                                            <p:strVal val="0-#ppt_w/2"/>
                                          </p:val>
                                        </p:tav>
                                        <p:tav tm="100000">
                                          <p:val>
                                            <p:strVal val="#ppt_x"/>
                                          </p:val>
                                        </p:tav>
                                      </p:tavLst>
                                    </p:anim>
                                    <p:anim calcmode="lin" valueType="num">
                                      <p:cBhvr additive="base">
                                        <p:cTn id="386" dur="4000" fill="hold"/>
                                        <p:tgtEl>
                                          <p:spTgt spid="22"/>
                                        </p:tgtEl>
                                        <p:attrNameLst>
                                          <p:attrName>ppt_y</p:attrName>
                                        </p:attrNameLst>
                                      </p:cBhvr>
                                      <p:tavLst>
                                        <p:tav tm="0">
                                          <p:val>
                                            <p:strVal val="#ppt_y"/>
                                          </p:val>
                                        </p:tav>
                                        <p:tav tm="100000">
                                          <p:val>
                                            <p:strVal val="#ppt_y"/>
                                          </p:val>
                                        </p:tav>
                                      </p:tavLst>
                                    </p:anim>
                                  </p:childTnLst>
                                </p:cTn>
                              </p:par>
                              <p:par>
                                <p:cTn id="387" presetID="3" presetClass="entr" presetSubtype="5" fill="hold" grpId="1" nodeType="withEffect">
                                  <p:stCondLst>
                                    <p:cond delay="0"/>
                                  </p:stCondLst>
                                  <p:childTnLst>
                                    <p:set>
                                      <p:cBhvr>
                                        <p:cTn id="388" dur="1" fill="hold">
                                          <p:stCondLst>
                                            <p:cond delay="0"/>
                                          </p:stCondLst>
                                        </p:cTn>
                                        <p:tgtEl>
                                          <p:spTgt spid="22"/>
                                        </p:tgtEl>
                                        <p:attrNameLst>
                                          <p:attrName>style.visibility</p:attrName>
                                        </p:attrNameLst>
                                      </p:cBhvr>
                                      <p:to>
                                        <p:strVal val="visible"/>
                                      </p:to>
                                    </p:set>
                                    <p:animEffect transition="in" filter="blinds(vertical)">
                                      <p:cBhvr>
                                        <p:cTn id="389" dur="4000"/>
                                        <p:tgtEl>
                                          <p:spTgt spid="22"/>
                                        </p:tgtEl>
                                      </p:cBhvr>
                                    </p:animEffect>
                                  </p:childTnLst>
                                </p:cTn>
                              </p:par>
                              <p:par>
                                <p:cTn id="390" presetID="19" presetClass="entr" presetSubtype="10" fill="hold" grpId="2" nodeType="withEffect">
                                  <p:stCondLst>
                                    <p:cond delay="0"/>
                                  </p:stCondLst>
                                  <p:childTnLst>
                                    <p:set>
                                      <p:cBhvr>
                                        <p:cTn id="391" dur="1" fill="hold">
                                          <p:stCondLst>
                                            <p:cond delay="0"/>
                                          </p:stCondLst>
                                        </p:cTn>
                                        <p:tgtEl>
                                          <p:spTgt spid="22"/>
                                        </p:tgtEl>
                                        <p:attrNameLst>
                                          <p:attrName>style.visibility</p:attrName>
                                        </p:attrNameLst>
                                      </p:cBhvr>
                                      <p:to>
                                        <p:strVal val="visible"/>
                                      </p:to>
                                    </p:set>
                                    <p:anim calcmode="lin" valueType="num">
                                      <p:cBhvr>
                                        <p:cTn id="392" dur="4000" fill="hold"/>
                                        <p:tgtEl>
                                          <p:spTgt spid="22"/>
                                        </p:tgtEl>
                                        <p:attrNameLst>
                                          <p:attrName>ppt_w</p:attrName>
                                        </p:attrNameLst>
                                      </p:cBhvr>
                                      <p:tavLst>
                                        <p:tav tm="0" fmla="#ppt_w*sin(2.5*pi*$)">
                                          <p:val>
                                            <p:fltVal val="0"/>
                                          </p:val>
                                        </p:tav>
                                        <p:tav tm="100000">
                                          <p:val>
                                            <p:fltVal val="1"/>
                                          </p:val>
                                        </p:tav>
                                      </p:tavLst>
                                    </p:anim>
                                    <p:anim calcmode="lin" valueType="num">
                                      <p:cBhvr>
                                        <p:cTn id="393" dur="4000" fill="hold"/>
                                        <p:tgtEl>
                                          <p:spTgt spid="22"/>
                                        </p:tgtEl>
                                        <p:attrNameLst>
                                          <p:attrName>ppt_h</p:attrName>
                                        </p:attrNameLst>
                                      </p:cBhvr>
                                      <p:tavLst>
                                        <p:tav tm="0">
                                          <p:val>
                                            <p:strVal val="#ppt_h"/>
                                          </p:val>
                                        </p:tav>
                                        <p:tav tm="100000">
                                          <p:val>
                                            <p:strVal val="#ppt_h"/>
                                          </p:val>
                                        </p:tav>
                                      </p:tavLst>
                                    </p:anim>
                                  </p:childTnLst>
                                </p:cTn>
                              </p:par>
                              <p:par>
                                <p:cTn id="394" presetID="2" presetClass="exit" presetSubtype="8" fill="hold" grpId="3" nodeType="withEffect">
                                  <p:stCondLst>
                                    <p:cond delay="0"/>
                                  </p:stCondLst>
                                  <p:childTnLst>
                                    <p:anim calcmode="lin" valueType="num">
                                      <p:cBhvr additive="base">
                                        <p:cTn id="395" dur="4000"/>
                                        <p:tgtEl>
                                          <p:spTgt spid="22"/>
                                        </p:tgtEl>
                                        <p:attrNameLst>
                                          <p:attrName>ppt_x</p:attrName>
                                        </p:attrNameLst>
                                      </p:cBhvr>
                                      <p:tavLst>
                                        <p:tav tm="0">
                                          <p:val>
                                            <p:strVal val="ppt_x"/>
                                          </p:val>
                                        </p:tav>
                                        <p:tav tm="100000">
                                          <p:val>
                                            <p:strVal val="0-ppt_w/2"/>
                                          </p:val>
                                        </p:tav>
                                      </p:tavLst>
                                    </p:anim>
                                    <p:anim calcmode="lin" valueType="num">
                                      <p:cBhvr additive="base">
                                        <p:cTn id="396" dur="4000"/>
                                        <p:tgtEl>
                                          <p:spTgt spid="22"/>
                                        </p:tgtEl>
                                        <p:attrNameLst>
                                          <p:attrName>ppt_y</p:attrName>
                                        </p:attrNameLst>
                                      </p:cBhvr>
                                      <p:tavLst>
                                        <p:tav tm="0">
                                          <p:val>
                                            <p:strVal val="ppt_y"/>
                                          </p:val>
                                        </p:tav>
                                        <p:tav tm="100000">
                                          <p:val>
                                            <p:strVal val="ppt_y"/>
                                          </p:val>
                                        </p:tav>
                                      </p:tavLst>
                                    </p:anim>
                                    <p:set>
                                      <p:cBhvr>
                                        <p:cTn id="397" dur="1" fill="hold">
                                          <p:stCondLst>
                                            <p:cond delay="3999"/>
                                          </p:stCondLst>
                                        </p:cTn>
                                        <p:tgtEl>
                                          <p:spTgt spid="22"/>
                                        </p:tgtEl>
                                        <p:attrNameLst>
                                          <p:attrName>style.visibility</p:attrName>
                                        </p:attrNameLst>
                                      </p:cBhvr>
                                      <p:to>
                                        <p:strVal val="hidden"/>
                                      </p:to>
                                    </p:set>
                                  </p:childTnLst>
                                </p:cTn>
                              </p:par>
                              <p:par>
                                <p:cTn id="398" presetID="3" presetClass="exit" presetSubtype="5" fill="hold" grpId="4" nodeType="withEffect">
                                  <p:stCondLst>
                                    <p:cond delay="0"/>
                                  </p:stCondLst>
                                  <p:childTnLst>
                                    <p:animEffect transition="out" filter="blinds(vertical)">
                                      <p:cBhvr>
                                        <p:cTn id="399" dur="4000"/>
                                        <p:tgtEl>
                                          <p:spTgt spid="22"/>
                                        </p:tgtEl>
                                      </p:cBhvr>
                                    </p:animEffect>
                                    <p:set>
                                      <p:cBhvr>
                                        <p:cTn id="400" dur="1" fill="hold">
                                          <p:stCondLst>
                                            <p:cond delay="3999"/>
                                          </p:stCondLst>
                                        </p:cTn>
                                        <p:tgtEl>
                                          <p:spTgt spid="22"/>
                                        </p:tgtEl>
                                        <p:attrNameLst>
                                          <p:attrName>style.visibility</p:attrName>
                                        </p:attrNameLst>
                                      </p:cBhvr>
                                      <p:to>
                                        <p:strVal val="hidden"/>
                                      </p:to>
                                    </p:set>
                                  </p:childTnLst>
                                </p:cTn>
                              </p:par>
                              <p:par>
                                <p:cTn id="401" presetID="2" presetClass="entr" presetSubtype="8" fill="hold" grpId="0" nodeType="withEffect">
                                  <p:stCondLst>
                                    <p:cond delay="0"/>
                                  </p:stCondLst>
                                  <p:childTnLst>
                                    <p:set>
                                      <p:cBhvr>
                                        <p:cTn id="402" dur="1" fill="hold">
                                          <p:stCondLst>
                                            <p:cond delay="0"/>
                                          </p:stCondLst>
                                        </p:cTn>
                                        <p:tgtEl>
                                          <p:spTgt spid="20"/>
                                        </p:tgtEl>
                                        <p:attrNameLst>
                                          <p:attrName>style.visibility</p:attrName>
                                        </p:attrNameLst>
                                      </p:cBhvr>
                                      <p:to>
                                        <p:strVal val="visible"/>
                                      </p:to>
                                    </p:set>
                                    <p:anim calcmode="lin" valueType="num">
                                      <p:cBhvr additive="base">
                                        <p:cTn id="403" dur="4000" fill="hold"/>
                                        <p:tgtEl>
                                          <p:spTgt spid="20"/>
                                        </p:tgtEl>
                                        <p:attrNameLst>
                                          <p:attrName>ppt_x</p:attrName>
                                        </p:attrNameLst>
                                      </p:cBhvr>
                                      <p:tavLst>
                                        <p:tav tm="0">
                                          <p:val>
                                            <p:strVal val="0-#ppt_w/2"/>
                                          </p:val>
                                        </p:tav>
                                        <p:tav tm="100000">
                                          <p:val>
                                            <p:strVal val="#ppt_x"/>
                                          </p:val>
                                        </p:tav>
                                      </p:tavLst>
                                    </p:anim>
                                    <p:anim calcmode="lin" valueType="num">
                                      <p:cBhvr additive="base">
                                        <p:cTn id="404" dur="4000" fill="hold"/>
                                        <p:tgtEl>
                                          <p:spTgt spid="20"/>
                                        </p:tgtEl>
                                        <p:attrNameLst>
                                          <p:attrName>ppt_y</p:attrName>
                                        </p:attrNameLst>
                                      </p:cBhvr>
                                      <p:tavLst>
                                        <p:tav tm="0">
                                          <p:val>
                                            <p:strVal val="#ppt_y"/>
                                          </p:val>
                                        </p:tav>
                                        <p:tav tm="100000">
                                          <p:val>
                                            <p:strVal val="#ppt_y"/>
                                          </p:val>
                                        </p:tav>
                                      </p:tavLst>
                                    </p:anim>
                                  </p:childTnLst>
                                </p:cTn>
                              </p:par>
                              <p:par>
                                <p:cTn id="405" presetID="3" presetClass="entr" presetSubtype="5" fill="hold" grpId="1" nodeType="withEffect">
                                  <p:stCondLst>
                                    <p:cond delay="0"/>
                                  </p:stCondLst>
                                  <p:childTnLst>
                                    <p:set>
                                      <p:cBhvr>
                                        <p:cTn id="406" dur="1" fill="hold">
                                          <p:stCondLst>
                                            <p:cond delay="0"/>
                                          </p:stCondLst>
                                        </p:cTn>
                                        <p:tgtEl>
                                          <p:spTgt spid="20"/>
                                        </p:tgtEl>
                                        <p:attrNameLst>
                                          <p:attrName>style.visibility</p:attrName>
                                        </p:attrNameLst>
                                      </p:cBhvr>
                                      <p:to>
                                        <p:strVal val="visible"/>
                                      </p:to>
                                    </p:set>
                                    <p:animEffect transition="in" filter="blinds(vertical)">
                                      <p:cBhvr>
                                        <p:cTn id="407" dur="4000"/>
                                        <p:tgtEl>
                                          <p:spTgt spid="20"/>
                                        </p:tgtEl>
                                      </p:cBhvr>
                                    </p:animEffect>
                                  </p:childTnLst>
                                </p:cTn>
                              </p:par>
                              <p:par>
                                <p:cTn id="408" presetID="19" presetClass="entr" presetSubtype="10" fill="hold" grpId="2" nodeType="withEffect">
                                  <p:stCondLst>
                                    <p:cond delay="0"/>
                                  </p:stCondLst>
                                  <p:childTnLst>
                                    <p:set>
                                      <p:cBhvr>
                                        <p:cTn id="409" dur="1" fill="hold">
                                          <p:stCondLst>
                                            <p:cond delay="0"/>
                                          </p:stCondLst>
                                        </p:cTn>
                                        <p:tgtEl>
                                          <p:spTgt spid="20"/>
                                        </p:tgtEl>
                                        <p:attrNameLst>
                                          <p:attrName>style.visibility</p:attrName>
                                        </p:attrNameLst>
                                      </p:cBhvr>
                                      <p:to>
                                        <p:strVal val="visible"/>
                                      </p:to>
                                    </p:set>
                                    <p:anim calcmode="lin" valueType="num">
                                      <p:cBhvr>
                                        <p:cTn id="410" dur="4000" fill="hold"/>
                                        <p:tgtEl>
                                          <p:spTgt spid="20"/>
                                        </p:tgtEl>
                                        <p:attrNameLst>
                                          <p:attrName>ppt_w</p:attrName>
                                        </p:attrNameLst>
                                      </p:cBhvr>
                                      <p:tavLst>
                                        <p:tav tm="0" fmla="#ppt_w*sin(2.5*pi*$)">
                                          <p:val>
                                            <p:fltVal val="0"/>
                                          </p:val>
                                        </p:tav>
                                        <p:tav tm="100000">
                                          <p:val>
                                            <p:fltVal val="1"/>
                                          </p:val>
                                        </p:tav>
                                      </p:tavLst>
                                    </p:anim>
                                    <p:anim calcmode="lin" valueType="num">
                                      <p:cBhvr>
                                        <p:cTn id="411" dur="4000" fill="hold"/>
                                        <p:tgtEl>
                                          <p:spTgt spid="20"/>
                                        </p:tgtEl>
                                        <p:attrNameLst>
                                          <p:attrName>ppt_h</p:attrName>
                                        </p:attrNameLst>
                                      </p:cBhvr>
                                      <p:tavLst>
                                        <p:tav tm="0">
                                          <p:val>
                                            <p:strVal val="#ppt_h"/>
                                          </p:val>
                                        </p:tav>
                                        <p:tav tm="100000">
                                          <p:val>
                                            <p:strVal val="#ppt_h"/>
                                          </p:val>
                                        </p:tav>
                                      </p:tavLst>
                                    </p:anim>
                                  </p:childTnLst>
                                </p:cTn>
                              </p:par>
                              <p:par>
                                <p:cTn id="412" presetID="2" presetClass="exit" presetSubtype="8" fill="hold" grpId="3" nodeType="withEffect">
                                  <p:stCondLst>
                                    <p:cond delay="0"/>
                                  </p:stCondLst>
                                  <p:childTnLst>
                                    <p:anim calcmode="lin" valueType="num">
                                      <p:cBhvr additive="base">
                                        <p:cTn id="413" dur="4000"/>
                                        <p:tgtEl>
                                          <p:spTgt spid="20"/>
                                        </p:tgtEl>
                                        <p:attrNameLst>
                                          <p:attrName>ppt_x</p:attrName>
                                        </p:attrNameLst>
                                      </p:cBhvr>
                                      <p:tavLst>
                                        <p:tav tm="0">
                                          <p:val>
                                            <p:strVal val="ppt_x"/>
                                          </p:val>
                                        </p:tav>
                                        <p:tav tm="100000">
                                          <p:val>
                                            <p:strVal val="0-ppt_w/2"/>
                                          </p:val>
                                        </p:tav>
                                      </p:tavLst>
                                    </p:anim>
                                    <p:anim calcmode="lin" valueType="num">
                                      <p:cBhvr additive="base">
                                        <p:cTn id="414" dur="4000"/>
                                        <p:tgtEl>
                                          <p:spTgt spid="20"/>
                                        </p:tgtEl>
                                        <p:attrNameLst>
                                          <p:attrName>ppt_y</p:attrName>
                                        </p:attrNameLst>
                                      </p:cBhvr>
                                      <p:tavLst>
                                        <p:tav tm="0">
                                          <p:val>
                                            <p:strVal val="ppt_y"/>
                                          </p:val>
                                        </p:tav>
                                        <p:tav tm="100000">
                                          <p:val>
                                            <p:strVal val="ppt_y"/>
                                          </p:val>
                                        </p:tav>
                                      </p:tavLst>
                                    </p:anim>
                                    <p:set>
                                      <p:cBhvr>
                                        <p:cTn id="415" dur="1" fill="hold">
                                          <p:stCondLst>
                                            <p:cond delay="3999"/>
                                          </p:stCondLst>
                                        </p:cTn>
                                        <p:tgtEl>
                                          <p:spTgt spid="20"/>
                                        </p:tgtEl>
                                        <p:attrNameLst>
                                          <p:attrName>style.visibility</p:attrName>
                                        </p:attrNameLst>
                                      </p:cBhvr>
                                      <p:to>
                                        <p:strVal val="hidden"/>
                                      </p:to>
                                    </p:set>
                                  </p:childTnLst>
                                </p:cTn>
                              </p:par>
                              <p:par>
                                <p:cTn id="416" presetID="3" presetClass="exit" presetSubtype="5" fill="hold" grpId="4" nodeType="withEffect">
                                  <p:stCondLst>
                                    <p:cond delay="0"/>
                                  </p:stCondLst>
                                  <p:childTnLst>
                                    <p:animEffect transition="out" filter="blinds(vertical)">
                                      <p:cBhvr>
                                        <p:cTn id="417" dur="4000"/>
                                        <p:tgtEl>
                                          <p:spTgt spid="20"/>
                                        </p:tgtEl>
                                      </p:cBhvr>
                                    </p:animEffect>
                                    <p:set>
                                      <p:cBhvr>
                                        <p:cTn id="418" dur="1" fill="hold">
                                          <p:stCondLst>
                                            <p:cond delay="3999"/>
                                          </p:stCondLst>
                                        </p:cTn>
                                        <p:tgtEl>
                                          <p:spTgt spid="20"/>
                                        </p:tgtEl>
                                        <p:attrNameLst>
                                          <p:attrName>style.visibility</p:attrName>
                                        </p:attrNameLst>
                                      </p:cBhvr>
                                      <p:to>
                                        <p:strVal val="hidden"/>
                                      </p:to>
                                    </p:set>
                                  </p:childTnLst>
                                </p:cTn>
                              </p:par>
                              <p:par>
                                <p:cTn id="419" presetID="2" presetClass="entr" presetSubtype="8" fill="hold" grpId="0" nodeType="withEffect">
                                  <p:stCondLst>
                                    <p:cond delay="0"/>
                                  </p:stCondLst>
                                  <p:childTnLst>
                                    <p:set>
                                      <p:cBhvr>
                                        <p:cTn id="420" dur="1" fill="hold">
                                          <p:stCondLst>
                                            <p:cond delay="0"/>
                                          </p:stCondLst>
                                        </p:cTn>
                                        <p:tgtEl>
                                          <p:spTgt spid="21"/>
                                        </p:tgtEl>
                                        <p:attrNameLst>
                                          <p:attrName>style.visibility</p:attrName>
                                        </p:attrNameLst>
                                      </p:cBhvr>
                                      <p:to>
                                        <p:strVal val="visible"/>
                                      </p:to>
                                    </p:set>
                                    <p:anim calcmode="lin" valueType="num">
                                      <p:cBhvr additive="base">
                                        <p:cTn id="421" dur="4000" fill="hold"/>
                                        <p:tgtEl>
                                          <p:spTgt spid="21"/>
                                        </p:tgtEl>
                                        <p:attrNameLst>
                                          <p:attrName>ppt_x</p:attrName>
                                        </p:attrNameLst>
                                      </p:cBhvr>
                                      <p:tavLst>
                                        <p:tav tm="0">
                                          <p:val>
                                            <p:strVal val="0-#ppt_w/2"/>
                                          </p:val>
                                        </p:tav>
                                        <p:tav tm="100000">
                                          <p:val>
                                            <p:strVal val="#ppt_x"/>
                                          </p:val>
                                        </p:tav>
                                      </p:tavLst>
                                    </p:anim>
                                    <p:anim calcmode="lin" valueType="num">
                                      <p:cBhvr additive="base">
                                        <p:cTn id="422" dur="4000" fill="hold"/>
                                        <p:tgtEl>
                                          <p:spTgt spid="21"/>
                                        </p:tgtEl>
                                        <p:attrNameLst>
                                          <p:attrName>ppt_y</p:attrName>
                                        </p:attrNameLst>
                                      </p:cBhvr>
                                      <p:tavLst>
                                        <p:tav tm="0">
                                          <p:val>
                                            <p:strVal val="#ppt_y"/>
                                          </p:val>
                                        </p:tav>
                                        <p:tav tm="100000">
                                          <p:val>
                                            <p:strVal val="#ppt_y"/>
                                          </p:val>
                                        </p:tav>
                                      </p:tavLst>
                                    </p:anim>
                                  </p:childTnLst>
                                </p:cTn>
                              </p:par>
                              <p:par>
                                <p:cTn id="423" presetID="3" presetClass="entr" presetSubtype="5" fill="hold" grpId="1" nodeType="withEffect">
                                  <p:stCondLst>
                                    <p:cond delay="0"/>
                                  </p:stCondLst>
                                  <p:childTnLst>
                                    <p:set>
                                      <p:cBhvr>
                                        <p:cTn id="424" dur="1" fill="hold">
                                          <p:stCondLst>
                                            <p:cond delay="0"/>
                                          </p:stCondLst>
                                        </p:cTn>
                                        <p:tgtEl>
                                          <p:spTgt spid="21"/>
                                        </p:tgtEl>
                                        <p:attrNameLst>
                                          <p:attrName>style.visibility</p:attrName>
                                        </p:attrNameLst>
                                      </p:cBhvr>
                                      <p:to>
                                        <p:strVal val="visible"/>
                                      </p:to>
                                    </p:set>
                                    <p:animEffect transition="in" filter="blinds(vertical)">
                                      <p:cBhvr>
                                        <p:cTn id="425" dur="4000"/>
                                        <p:tgtEl>
                                          <p:spTgt spid="21"/>
                                        </p:tgtEl>
                                      </p:cBhvr>
                                    </p:animEffect>
                                  </p:childTnLst>
                                </p:cTn>
                              </p:par>
                              <p:par>
                                <p:cTn id="426" presetID="19" presetClass="entr" presetSubtype="10" fill="hold" grpId="2" nodeType="withEffect">
                                  <p:stCondLst>
                                    <p:cond delay="0"/>
                                  </p:stCondLst>
                                  <p:childTnLst>
                                    <p:set>
                                      <p:cBhvr>
                                        <p:cTn id="427" dur="1" fill="hold">
                                          <p:stCondLst>
                                            <p:cond delay="0"/>
                                          </p:stCondLst>
                                        </p:cTn>
                                        <p:tgtEl>
                                          <p:spTgt spid="21"/>
                                        </p:tgtEl>
                                        <p:attrNameLst>
                                          <p:attrName>style.visibility</p:attrName>
                                        </p:attrNameLst>
                                      </p:cBhvr>
                                      <p:to>
                                        <p:strVal val="visible"/>
                                      </p:to>
                                    </p:set>
                                    <p:anim calcmode="lin" valueType="num">
                                      <p:cBhvr>
                                        <p:cTn id="428" dur="4000" fill="hold"/>
                                        <p:tgtEl>
                                          <p:spTgt spid="21"/>
                                        </p:tgtEl>
                                        <p:attrNameLst>
                                          <p:attrName>ppt_w</p:attrName>
                                        </p:attrNameLst>
                                      </p:cBhvr>
                                      <p:tavLst>
                                        <p:tav tm="0" fmla="#ppt_w*sin(2.5*pi*$)">
                                          <p:val>
                                            <p:fltVal val="0"/>
                                          </p:val>
                                        </p:tav>
                                        <p:tav tm="100000">
                                          <p:val>
                                            <p:fltVal val="1"/>
                                          </p:val>
                                        </p:tav>
                                      </p:tavLst>
                                    </p:anim>
                                    <p:anim calcmode="lin" valueType="num">
                                      <p:cBhvr>
                                        <p:cTn id="429" dur="4000" fill="hold"/>
                                        <p:tgtEl>
                                          <p:spTgt spid="21"/>
                                        </p:tgtEl>
                                        <p:attrNameLst>
                                          <p:attrName>ppt_h</p:attrName>
                                        </p:attrNameLst>
                                      </p:cBhvr>
                                      <p:tavLst>
                                        <p:tav tm="0">
                                          <p:val>
                                            <p:strVal val="#ppt_h"/>
                                          </p:val>
                                        </p:tav>
                                        <p:tav tm="100000">
                                          <p:val>
                                            <p:strVal val="#ppt_h"/>
                                          </p:val>
                                        </p:tav>
                                      </p:tavLst>
                                    </p:anim>
                                  </p:childTnLst>
                                </p:cTn>
                              </p:par>
                              <p:par>
                                <p:cTn id="430" presetID="2" presetClass="exit" presetSubtype="8" fill="hold" grpId="3" nodeType="withEffect">
                                  <p:stCondLst>
                                    <p:cond delay="0"/>
                                  </p:stCondLst>
                                  <p:childTnLst>
                                    <p:anim calcmode="lin" valueType="num">
                                      <p:cBhvr additive="base">
                                        <p:cTn id="431" dur="4000"/>
                                        <p:tgtEl>
                                          <p:spTgt spid="21"/>
                                        </p:tgtEl>
                                        <p:attrNameLst>
                                          <p:attrName>ppt_x</p:attrName>
                                        </p:attrNameLst>
                                      </p:cBhvr>
                                      <p:tavLst>
                                        <p:tav tm="0">
                                          <p:val>
                                            <p:strVal val="ppt_x"/>
                                          </p:val>
                                        </p:tav>
                                        <p:tav tm="100000">
                                          <p:val>
                                            <p:strVal val="0-ppt_w/2"/>
                                          </p:val>
                                        </p:tav>
                                      </p:tavLst>
                                    </p:anim>
                                    <p:anim calcmode="lin" valueType="num">
                                      <p:cBhvr additive="base">
                                        <p:cTn id="432" dur="4000"/>
                                        <p:tgtEl>
                                          <p:spTgt spid="21"/>
                                        </p:tgtEl>
                                        <p:attrNameLst>
                                          <p:attrName>ppt_y</p:attrName>
                                        </p:attrNameLst>
                                      </p:cBhvr>
                                      <p:tavLst>
                                        <p:tav tm="0">
                                          <p:val>
                                            <p:strVal val="ppt_y"/>
                                          </p:val>
                                        </p:tav>
                                        <p:tav tm="100000">
                                          <p:val>
                                            <p:strVal val="ppt_y"/>
                                          </p:val>
                                        </p:tav>
                                      </p:tavLst>
                                    </p:anim>
                                    <p:set>
                                      <p:cBhvr>
                                        <p:cTn id="433" dur="1" fill="hold">
                                          <p:stCondLst>
                                            <p:cond delay="3999"/>
                                          </p:stCondLst>
                                        </p:cTn>
                                        <p:tgtEl>
                                          <p:spTgt spid="21"/>
                                        </p:tgtEl>
                                        <p:attrNameLst>
                                          <p:attrName>style.visibility</p:attrName>
                                        </p:attrNameLst>
                                      </p:cBhvr>
                                      <p:to>
                                        <p:strVal val="hidden"/>
                                      </p:to>
                                    </p:set>
                                  </p:childTnLst>
                                </p:cTn>
                              </p:par>
                              <p:par>
                                <p:cTn id="434" presetID="3" presetClass="exit" presetSubtype="5" fill="hold" grpId="4" nodeType="withEffect">
                                  <p:stCondLst>
                                    <p:cond delay="0"/>
                                  </p:stCondLst>
                                  <p:childTnLst>
                                    <p:animEffect transition="out" filter="blinds(vertical)">
                                      <p:cBhvr>
                                        <p:cTn id="435" dur="4000"/>
                                        <p:tgtEl>
                                          <p:spTgt spid="21"/>
                                        </p:tgtEl>
                                      </p:cBhvr>
                                    </p:animEffect>
                                    <p:set>
                                      <p:cBhvr>
                                        <p:cTn id="436" dur="1" fill="hold">
                                          <p:stCondLst>
                                            <p:cond delay="3999"/>
                                          </p:stCondLst>
                                        </p:cTn>
                                        <p:tgtEl>
                                          <p:spTgt spid="21"/>
                                        </p:tgtEl>
                                        <p:attrNameLst>
                                          <p:attrName>style.visibility</p:attrName>
                                        </p:attrNameLst>
                                      </p:cBhvr>
                                      <p:to>
                                        <p:strVal val="hidden"/>
                                      </p:to>
                                    </p:set>
                                  </p:childTnLst>
                                </p:cTn>
                              </p:par>
                              <p:par>
                                <p:cTn id="437" presetID="23" presetClass="entr" presetSubtype="272" fill="hold" nodeType="withEffect">
                                  <p:stCondLst>
                                    <p:cond delay="0"/>
                                  </p:stCondLst>
                                  <p:childTnLst>
                                    <p:set>
                                      <p:cBhvr>
                                        <p:cTn id="438" dur="1" fill="hold">
                                          <p:stCondLst>
                                            <p:cond delay="0"/>
                                          </p:stCondLst>
                                        </p:cTn>
                                        <p:tgtEl>
                                          <p:spTgt spid="33"/>
                                        </p:tgtEl>
                                        <p:attrNameLst>
                                          <p:attrName>style.visibility</p:attrName>
                                        </p:attrNameLst>
                                      </p:cBhvr>
                                      <p:to>
                                        <p:strVal val="visible"/>
                                      </p:to>
                                    </p:set>
                                    <p:anim calcmode="lin" valueType="num">
                                      <p:cBhvr>
                                        <p:cTn id="439" dur="4000" fill="hold"/>
                                        <p:tgtEl>
                                          <p:spTgt spid="33"/>
                                        </p:tgtEl>
                                        <p:attrNameLst>
                                          <p:attrName>ppt_w</p:attrName>
                                        </p:attrNameLst>
                                      </p:cBhvr>
                                      <p:tavLst>
                                        <p:tav tm="0">
                                          <p:val>
                                            <p:strVal val="2/3*#ppt_w"/>
                                          </p:val>
                                        </p:tav>
                                        <p:tav tm="100000">
                                          <p:val>
                                            <p:strVal val="#ppt_w"/>
                                          </p:val>
                                        </p:tav>
                                      </p:tavLst>
                                    </p:anim>
                                    <p:anim calcmode="lin" valueType="num">
                                      <p:cBhvr>
                                        <p:cTn id="440" dur="4000" fill="hold"/>
                                        <p:tgtEl>
                                          <p:spTgt spid="33"/>
                                        </p:tgtEl>
                                        <p:attrNameLst>
                                          <p:attrName>ppt_h</p:attrName>
                                        </p:attrNameLst>
                                      </p:cBhvr>
                                      <p:tavLst>
                                        <p:tav tm="0">
                                          <p:val>
                                            <p:strVal val="2/3*#ppt_h"/>
                                          </p:val>
                                        </p:tav>
                                        <p:tav tm="100000">
                                          <p:val>
                                            <p:strVal val="#ppt_h"/>
                                          </p:val>
                                        </p:tav>
                                      </p:tavLst>
                                    </p:anim>
                                  </p:childTnLst>
                                </p:cTn>
                              </p:par>
                              <p:par>
                                <p:cTn id="441" presetID="4" presetClass="entr" presetSubtype="32" fill="hold" nodeType="withEffect">
                                  <p:stCondLst>
                                    <p:cond delay="0"/>
                                  </p:stCondLst>
                                  <p:childTnLst>
                                    <p:set>
                                      <p:cBhvr>
                                        <p:cTn id="442" dur="1" fill="hold">
                                          <p:stCondLst>
                                            <p:cond delay="0"/>
                                          </p:stCondLst>
                                        </p:cTn>
                                        <p:tgtEl>
                                          <p:spTgt spid="33"/>
                                        </p:tgtEl>
                                        <p:attrNameLst>
                                          <p:attrName>style.visibility</p:attrName>
                                        </p:attrNameLst>
                                      </p:cBhvr>
                                      <p:to>
                                        <p:strVal val="visible"/>
                                      </p:to>
                                    </p:set>
                                    <p:animEffect transition="in" filter="box(out)">
                                      <p:cBhvr>
                                        <p:cTn id="443" dur="4000"/>
                                        <p:tgtEl>
                                          <p:spTgt spid="33"/>
                                        </p:tgtEl>
                                      </p:cBhvr>
                                    </p:animEffect>
                                  </p:childTnLst>
                                </p:cTn>
                              </p:par>
                              <p:par>
                                <p:cTn id="444" presetID="23" presetClass="entr" presetSubtype="528" fill="hold" grpId="0" nodeType="withEffect">
                                  <p:stCondLst>
                                    <p:cond delay="2000"/>
                                  </p:stCondLst>
                                  <p:childTnLst>
                                    <p:set>
                                      <p:cBhvr>
                                        <p:cTn id="445" dur="1" fill="hold">
                                          <p:stCondLst>
                                            <p:cond delay="0"/>
                                          </p:stCondLst>
                                        </p:cTn>
                                        <p:tgtEl>
                                          <p:spTgt spid="34"/>
                                        </p:tgtEl>
                                        <p:attrNameLst>
                                          <p:attrName>style.visibility</p:attrName>
                                        </p:attrNameLst>
                                      </p:cBhvr>
                                      <p:to>
                                        <p:strVal val="visible"/>
                                      </p:to>
                                    </p:set>
                                    <p:anim calcmode="lin" valueType="num">
                                      <p:cBhvr>
                                        <p:cTn id="446" dur="1890" fill="hold"/>
                                        <p:tgtEl>
                                          <p:spTgt spid="34"/>
                                        </p:tgtEl>
                                        <p:attrNameLst>
                                          <p:attrName>ppt_w</p:attrName>
                                        </p:attrNameLst>
                                      </p:cBhvr>
                                      <p:tavLst>
                                        <p:tav tm="0">
                                          <p:val>
                                            <p:fltVal val="0"/>
                                          </p:val>
                                        </p:tav>
                                        <p:tav tm="100000">
                                          <p:val>
                                            <p:strVal val="#ppt_w"/>
                                          </p:val>
                                        </p:tav>
                                      </p:tavLst>
                                    </p:anim>
                                    <p:anim calcmode="lin" valueType="num">
                                      <p:cBhvr>
                                        <p:cTn id="447" dur="1890" fill="hold"/>
                                        <p:tgtEl>
                                          <p:spTgt spid="34"/>
                                        </p:tgtEl>
                                        <p:attrNameLst>
                                          <p:attrName>ppt_h</p:attrName>
                                        </p:attrNameLst>
                                      </p:cBhvr>
                                      <p:tavLst>
                                        <p:tav tm="0">
                                          <p:val>
                                            <p:fltVal val="0"/>
                                          </p:val>
                                        </p:tav>
                                        <p:tav tm="100000">
                                          <p:val>
                                            <p:strVal val="#ppt_h"/>
                                          </p:val>
                                        </p:tav>
                                      </p:tavLst>
                                    </p:anim>
                                    <p:anim calcmode="lin" valueType="num">
                                      <p:cBhvr>
                                        <p:cTn id="448" dur="1890" fill="hold"/>
                                        <p:tgtEl>
                                          <p:spTgt spid="34"/>
                                        </p:tgtEl>
                                        <p:attrNameLst>
                                          <p:attrName>ppt_x</p:attrName>
                                        </p:attrNameLst>
                                      </p:cBhvr>
                                      <p:tavLst>
                                        <p:tav tm="0">
                                          <p:val>
                                            <p:fltVal val="0.5"/>
                                          </p:val>
                                        </p:tav>
                                        <p:tav tm="100000">
                                          <p:val>
                                            <p:strVal val="#ppt_x"/>
                                          </p:val>
                                        </p:tav>
                                      </p:tavLst>
                                    </p:anim>
                                    <p:anim calcmode="lin" valueType="num">
                                      <p:cBhvr>
                                        <p:cTn id="449" dur="1890" fill="hold"/>
                                        <p:tgtEl>
                                          <p:spTgt spid="34"/>
                                        </p:tgtEl>
                                        <p:attrNameLst>
                                          <p:attrName>ppt_y</p:attrName>
                                        </p:attrNameLst>
                                      </p:cBhvr>
                                      <p:tavLst>
                                        <p:tav tm="0">
                                          <p:val>
                                            <p:fltVal val="0.5"/>
                                          </p:val>
                                        </p:tav>
                                        <p:tav tm="100000">
                                          <p:val>
                                            <p:strVal val="#ppt_y"/>
                                          </p:val>
                                        </p:tav>
                                      </p:tavLst>
                                    </p:anim>
                                  </p:childTnLst>
                                </p:cTn>
                              </p:par>
                              <p:par>
                                <p:cTn id="450" presetID="9" presetClass="emph" presetSubtype="0" nodeType="withEffect">
                                  <p:stCondLst>
                                    <p:cond delay="0"/>
                                  </p:stCondLst>
                                  <p:childTnLst>
                                    <p:set>
                                      <p:cBhvr rctx="PPT">
                                        <p:cTn id="451" dur="indefinite"/>
                                        <p:tgtEl>
                                          <p:spTgt spid="32"/>
                                        </p:tgtEl>
                                        <p:attrNameLst>
                                          <p:attrName>style.opacity</p:attrName>
                                        </p:attrNameLst>
                                      </p:cBhvr>
                                      <p:to>
                                        <p:strVal val="0"/>
                                      </p:to>
                                    </p:set>
                                    <p:animEffect filter="image" prLst="opacity: 0">
                                      <p:cBhvr rctx="IE">
                                        <p:cTn id="452" dur="indefinite"/>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202 Rectángulo"/>
          <p:cNvSpPr/>
          <p:nvPr/>
        </p:nvSpPr>
        <p:spPr>
          <a:xfrm>
            <a:off x="-8928" y="9302"/>
            <a:ext cx="9144000" cy="5143500"/>
          </a:xfrm>
          <a:prstGeom prst="rect">
            <a:avLst/>
          </a:prstGeom>
          <a:gradFill flip="none" rotWithShape="1">
            <a:gsLst>
              <a:gs pos="6000">
                <a:srgbClr val="5CD4EF">
                  <a:lumMod val="55000"/>
                  <a:lumOff val="45000"/>
                </a:srgbClr>
              </a:gs>
              <a:gs pos="72000">
                <a:srgbClr val="21A6FD">
                  <a:lumMod val="79000"/>
                  <a:lumOff val="21000"/>
                </a:srgbClr>
              </a:gs>
              <a:gs pos="52000">
                <a:srgbClr val="11AFE3">
                  <a:lumMod val="47000"/>
                  <a:lumOff val="53000"/>
                </a:srgbClr>
              </a:gs>
              <a:gs pos="88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4" name="113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238"/>
            <a:ext cx="9144000" cy="5141230"/>
          </a:xfrm>
          <a:prstGeom prst="rect">
            <a:avLst/>
          </a:prstGeom>
          <a:noFill/>
          <a:ln>
            <a:noFill/>
          </a:ln>
        </p:spPr>
      </p:pic>
      <p:grpSp>
        <p:nvGrpSpPr>
          <p:cNvPr id="149" name="148 Grupo"/>
          <p:cNvGrpSpPr/>
          <p:nvPr/>
        </p:nvGrpSpPr>
        <p:grpSpPr>
          <a:xfrm rot="16200000" flipH="1">
            <a:off x="4792909" y="1126715"/>
            <a:ext cx="3698142" cy="5004040"/>
            <a:chOff x="-278487" y="546631"/>
            <a:chExt cx="7122368" cy="5898232"/>
          </a:xfrm>
          <a:effectLst/>
          <a:scene3d>
            <a:camera prst="orthographicFront"/>
            <a:lightRig rig="flat" dir="t"/>
          </a:scene3d>
        </p:grpSpPr>
        <p:sp>
          <p:nvSpPr>
            <p:cNvPr id="150" name="149 Cerrar llave"/>
            <p:cNvSpPr/>
            <p:nvPr/>
          </p:nvSpPr>
          <p:spPr>
            <a:xfrm rot="14151112">
              <a:off x="333581" y="-65437"/>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1" name="150 Cerrar llave"/>
            <p:cNvSpPr/>
            <p:nvPr/>
          </p:nvSpPr>
          <p:spPr>
            <a:xfrm rot="14151112">
              <a:off x="485981" y="86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2" name="151 Cerrar llave"/>
            <p:cNvSpPr/>
            <p:nvPr/>
          </p:nvSpPr>
          <p:spPr>
            <a:xfrm rot="14151112">
              <a:off x="638381" y="239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3" name="152 Cerrar llave"/>
            <p:cNvSpPr/>
            <p:nvPr/>
          </p:nvSpPr>
          <p:spPr>
            <a:xfrm rot="14151112">
              <a:off x="790781" y="391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4" name="153 Cerrar llave"/>
            <p:cNvSpPr/>
            <p:nvPr/>
          </p:nvSpPr>
          <p:spPr>
            <a:xfrm rot="14151112">
              <a:off x="943181" y="544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5" name="154 Cerrar llave"/>
            <p:cNvSpPr/>
            <p:nvPr/>
          </p:nvSpPr>
          <p:spPr>
            <a:xfrm rot="14151112">
              <a:off x="1095581" y="696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6" name="155 Cerrar llave"/>
            <p:cNvSpPr/>
            <p:nvPr/>
          </p:nvSpPr>
          <p:spPr>
            <a:xfrm rot="14151112">
              <a:off x="1247981" y="848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7" name="156 Cerrar llave"/>
            <p:cNvSpPr/>
            <p:nvPr/>
          </p:nvSpPr>
          <p:spPr>
            <a:xfrm rot="14151112">
              <a:off x="1400381" y="1001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8" name="157 Cerrar llave"/>
            <p:cNvSpPr/>
            <p:nvPr/>
          </p:nvSpPr>
          <p:spPr>
            <a:xfrm rot="14151112">
              <a:off x="1552781" y="1153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9" name="158 Cerrar llave"/>
            <p:cNvSpPr/>
            <p:nvPr/>
          </p:nvSpPr>
          <p:spPr>
            <a:xfrm rot="14151112">
              <a:off x="1705181" y="1306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0" name="159 Cerrar llave"/>
            <p:cNvSpPr/>
            <p:nvPr/>
          </p:nvSpPr>
          <p:spPr>
            <a:xfrm rot="14151112">
              <a:off x="1857581" y="1458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1" name="160 Cerrar llave"/>
            <p:cNvSpPr/>
            <p:nvPr/>
          </p:nvSpPr>
          <p:spPr>
            <a:xfrm rot="14151112">
              <a:off x="2009981" y="1610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2" name="161 Cerrar llave"/>
            <p:cNvSpPr/>
            <p:nvPr/>
          </p:nvSpPr>
          <p:spPr>
            <a:xfrm rot="14151112">
              <a:off x="2162381" y="1763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3" name="162 Cerrar llave"/>
            <p:cNvSpPr/>
            <p:nvPr/>
          </p:nvSpPr>
          <p:spPr>
            <a:xfrm rot="14151112">
              <a:off x="2314781" y="1915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4" name="163 Cerrar llave"/>
            <p:cNvSpPr/>
            <p:nvPr/>
          </p:nvSpPr>
          <p:spPr>
            <a:xfrm rot="14151112">
              <a:off x="2467181" y="2068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5" name="164 Cerrar llave"/>
            <p:cNvSpPr/>
            <p:nvPr/>
          </p:nvSpPr>
          <p:spPr>
            <a:xfrm rot="14151112">
              <a:off x="2619581" y="2220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6" name="165 Cerrar llave"/>
            <p:cNvSpPr/>
            <p:nvPr/>
          </p:nvSpPr>
          <p:spPr>
            <a:xfrm rot="14151112">
              <a:off x="2771981" y="2372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7" name="166 Cerrar llave"/>
            <p:cNvSpPr/>
            <p:nvPr/>
          </p:nvSpPr>
          <p:spPr>
            <a:xfrm rot="14151112">
              <a:off x="2924381" y="2525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8" name="167 Cerrar llave"/>
            <p:cNvSpPr/>
            <p:nvPr/>
          </p:nvSpPr>
          <p:spPr>
            <a:xfrm rot="14151112">
              <a:off x="3076781" y="2677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9" name="168 Cerrar llave"/>
            <p:cNvSpPr/>
            <p:nvPr/>
          </p:nvSpPr>
          <p:spPr>
            <a:xfrm rot="14151112">
              <a:off x="3229181" y="2830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0" name="169 Cerrar llave"/>
            <p:cNvSpPr/>
            <p:nvPr/>
          </p:nvSpPr>
          <p:spPr>
            <a:xfrm rot="14151112">
              <a:off x="3381581" y="2982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1" name="170 Cerrar llave"/>
            <p:cNvSpPr/>
            <p:nvPr/>
          </p:nvSpPr>
          <p:spPr>
            <a:xfrm rot="14151112">
              <a:off x="3533981" y="3134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2" name="171 Cerrar llave"/>
            <p:cNvSpPr/>
            <p:nvPr/>
          </p:nvSpPr>
          <p:spPr>
            <a:xfrm rot="14151112">
              <a:off x="3686381" y="3287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3" name="172 Cerrar llave"/>
            <p:cNvSpPr/>
            <p:nvPr/>
          </p:nvSpPr>
          <p:spPr>
            <a:xfrm rot="14151112">
              <a:off x="3838781" y="3439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4" name="173 Cerrar llave"/>
            <p:cNvSpPr/>
            <p:nvPr/>
          </p:nvSpPr>
          <p:spPr>
            <a:xfrm rot="14151112">
              <a:off x="3991181" y="3592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5" name="174 Cerrar llave"/>
            <p:cNvSpPr/>
            <p:nvPr/>
          </p:nvSpPr>
          <p:spPr>
            <a:xfrm rot="14151112">
              <a:off x="4143581" y="3744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sp>
        <p:nvSpPr>
          <p:cNvPr id="115" name="114 Rectángulo"/>
          <p:cNvSpPr/>
          <p:nvPr/>
        </p:nvSpPr>
        <p:spPr>
          <a:xfrm>
            <a:off x="251520" y="3204508"/>
            <a:ext cx="8640960" cy="1938992"/>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Si somos capaces de darnos cuenta de que lo más importante de todo está en el interior, podremos dejar atrás esa dependencia de querer gustar, de buscar halagos, de querer estar siempre guapos, de frustrarnos cuando nuestro aspecto no nos agrada o se nos vaya deteriorando con los años.</a:t>
            </a:r>
          </a:p>
          <a:p>
            <a:pPr algn="ctr" fontAlgn="auto">
              <a:spcBef>
                <a:spcPts val="0"/>
              </a:spcBef>
              <a:spcAft>
                <a:spcPts val="0"/>
              </a:spcAft>
              <a:defRPr/>
            </a:pPr>
            <a:endParaRPr lang="es-ES" sz="2400" b="1" dirty="0">
              <a:solidFill>
                <a:srgbClr val="004A82"/>
              </a:solidFill>
              <a:latin typeface="Monotype Corsiva" panose="03010101010201010101" pitchFamily="66" charset="0"/>
              <a:cs typeface="+mn-cs"/>
            </a:endParaRPr>
          </a:p>
        </p:txBody>
      </p:sp>
      <p:grpSp>
        <p:nvGrpSpPr>
          <p:cNvPr id="113" name="112 Grupo"/>
          <p:cNvGrpSpPr/>
          <p:nvPr/>
        </p:nvGrpSpPr>
        <p:grpSpPr>
          <a:xfrm rot="16200000">
            <a:off x="4540877" y="-1357565"/>
            <a:ext cx="4202199" cy="5004046"/>
            <a:chOff x="-278487" y="546631"/>
            <a:chExt cx="7122368" cy="5898232"/>
          </a:xfrm>
          <a:effectLst/>
          <a:scene3d>
            <a:camera prst="orthographicFront"/>
            <a:lightRig rig="flat" dir="t"/>
          </a:scene3d>
        </p:grpSpPr>
        <p:sp>
          <p:nvSpPr>
            <p:cNvPr id="117" name="116 Cerrar llave"/>
            <p:cNvSpPr/>
            <p:nvPr/>
          </p:nvSpPr>
          <p:spPr>
            <a:xfrm rot="14151112">
              <a:off x="333581" y="-65437"/>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18" name="117 Cerrar llave"/>
            <p:cNvSpPr/>
            <p:nvPr/>
          </p:nvSpPr>
          <p:spPr>
            <a:xfrm rot="14151112">
              <a:off x="485981" y="86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19" name="118 Cerrar llave"/>
            <p:cNvSpPr/>
            <p:nvPr/>
          </p:nvSpPr>
          <p:spPr>
            <a:xfrm rot="14151112">
              <a:off x="638381" y="239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0" name="119 Cerrar llave"/>
            <p:cNvSpPr/>
            <p:nvPr/>
          </p:nvSpPr>
          <p:spPr>
            <a:xfrm rot="14151112">
              <a:off x="790781" y="391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1" name="120 Cerrar llave"/>
            <p:cNvSpPr/>
            <p:nvPr/>
          </p:nvSpPr>
          <p:spPr>
            <a:xfrm rot="14151112">
              <a:off x="943181" y="544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2" name="121 Cerrar llave"/>
            <p:cNvSpPr/>
            <p:nvPr/>
          </p:nvSpPr>
          <p:spPr>
            <a:xfrm rot="14151112">
              <a:off x="1095581" y="696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4" name="203 Cerrar llave"/>
            <p:cNvSpPr/>
            <p:nvPr/>
          </p:nvSpPr>
          <p:spPr>
            <a:xfrm rot="14151112">
              <a:off x="1247981" y="848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5" name="204 Cerrar llave"/>
            <p:cNvSpPr/>
            <p:nvPr/>
          </p:nvSpPr>
          <p:spPr>
            <a:xfrm rot="14151112">
              <a:off x="1400381" y="1001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6" name="205 Cerrar llave"/>
            <p:cNvSpPr/>
            <p:nvPr/>
          </p:nvSpPr>
          <p:spPr>
            <a:xfrm rot="14151112">
              <a:off x="1552781" y="1153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7" name="206 Cerrar llave"/>
            <p:cNvSpPr/>
            <p:nvPr/>
          </p:nvSpPr>
          <p:spPr>
            <a:xfrm rot="14151112">
              <a:off x="1705181" y="1306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8" name="207 Cerrar llave"/>
            <p:cNvSpPr/>
            <p:nvPr/>
          </p:nvSpPr>
          <p:spPr>
            <a:xfrm rot="14151112">
              <a:off x="1857581" y="1458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9" name="208 Cerrar llave"/>
            <p:cNvSpPr/>
            <p:nvPr/>
          </p:nvSpPr>
          <p:spPr>
            <a:xfrm rot="14151112">
              <a:off x="2009981" y="1610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0" name="209 Cerrar llave"/>
            <p:cNvSpPr/>
            <p:nvPr/>
          </p:nvSpPr>
          <p:spPr>
            <a:xfrm rot="14151112">
              <a:off x="2162381" y="1763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1" name="210 Cerrar llave"/>
            <p:cNvSpPr/>
            <p:nvPr/>
          </p:nvSpPr>
          <p:spPr>
            <a:xfrm rot="14151112">
              <a:off x="2314781" y="1915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2" name="211 Cerrar llave"/>
            <p:cNvSpPr/>
            <p:nvPr/>
          </p:nvSpPr>
          <p:spPr>
            <a:xfrm rot="14151112">
              <a:off x="2467181" y="2068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3" name="212 Cerrar llave"/>
            <p:cNvSpPr/>
            <p:nvPr/>
          </p:nvSpPr>
          <p:spPr>
            <a:xfrm rot="14151112">
              <a:off x="2619581" y="2220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4" name="213 Cerrar llave"/>
            <p:cNvSpPr/>
            <p:nvPr/>
          </p:nvSpPr>
          <p:spPr>
            <a:xfrm rot="14151112">
              <a:off x="2771981" y="2372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5" name="214 Cerrar llave"/>
            <p:cNvSpPr/>
            <p:nvPr/>
          </p:nvSpPr>
          <p:spPr>
            <a:xfrm rot="14151112">
              <a:off x="2924381" y="2525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6" name="215 Cerrar llave"/>
            <p:cNvSpPr/>
            <p:nvPr/>
          </p:nvSpPr>
          <p:spPr>
            <a:xfrm rot="14151112">
              <a:off x="3076781" y="2677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7" name="216 Cerrar llave"/>
            <p:cNvSpPr/>
            <p:nvPr/>
          </p:nvSpPr>
          <p:spPr>
            <a:xfrm rot="14151112">
              <a:off x="3229181" y="2830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8" name="217 Cerrar llave"/>
            <p:cNvSpPr/>
            <p:nvPr/>
          </p:nvSpPr>
          <p:spPr>
            <a:xfrm rot="14151112">
              <a:off x="3381581" y="2982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9" name="218 Cerrar llave"/>
            <p:cNvSpPr/>
            <p:nvPr/>
          </p:nvSpPr>
          <p:spPr>
            <a:xfrm rot="14151112">
              <a:off x="3533981" y="3134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20" name="219 Cerrar llave"/>
            <p:cNvSpPr/>
            <p:nvPr/>
          </p:nvSpPr>
          <p:spPr>
            <a:xfrm rot="14151112">
              <a:off x="3686381" y="3287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21" name="220 Cerrar llave"/>
            <p:cNvSpPr/>
            <p:nvPr/>
          </p:nvSpPr>
          <p:spPr>
            <a:xfrm rot="14151112">
              <a:off x="3838781" y="3439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22" name="221 Cerrar llave"/>
            <p:cNvSpPr/>
            <p:nvPr/>
          </p:nvSpPr>
          <p:spPr>
            <a:xfrm rot="14151112">
              <a:off x="3991181" y="3592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23" name="222 Cerrar llave"/>
            <p:cNvSpPr/>
            <p:nvPr/>
          </p:nvSpPr>
          <p:spPr>
            <a:xfrm rot="14151112">
              <a:off x="4143581" y="3744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grpSp>
        <p:nvGrpSpPr>
          <p:cNvPr id="278" name="277 Grupo"/>
          <p:cNvGrpSpPr/>
          <p:nvPr/>
        </p:nvGrpSpPr>
        <p:grpSpPr>
          <a:xfrm rot="5400000" flipH="1">
            <a:off x="791581" y="-992646"/>
            <a:ext cx="3698142" cy="4778264"/>
            <a:chOff x="-278487" y="546631"/>
            <a:chExt cx="7122368" cy="5898232"/>
          </a:xfrm>
          <a:effectLst/>
          <a:scene3d>
            <a:camera prst="orthographicFront"/>
            <a:lightRig rig="flat" dir="t"/>
          </a:scene3d>
        </p:grpSpPr>
        <p:sp>
          <p:nvSpPr>
            <p:cNvPr id="279" name="278 Cerrar llave"/>
            <p:cNvSpPr/>
            <p:nvPr/>
          </p:nvSpPr>
          <p:spPr>
            <a:xfrm rot="14151112">
              <a:off x="333581" y="-65437"/>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0" name="279 Cerrar llave"/>
            <p:cNvSpPr/>
            <p:nvPr/>
          </p:nvSpPr>
          <p:spPr>
            <a:xfrm rot="14151112">
              <a:off x="485981" y="86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1" name="280 Cerrar llave"/>
            <p:cNvSpPr/>
            <p:nvPr/>
          </p:nvSpPr>
          <p:spPr>
            <a:xfrm rot="14151112">
              <a:off x="638381" y="239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2" name="281 Cerrar llave"/>
            <p:cNvSpPr/>
            <p:nvPr/>
          </p:nvSpPr>
          <p:spPr>
            <a:xfrm rot="14151112">
              <a:off x="790781" y="391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3" name="282 Cerrar llave"/>
            <p:cNvSpPr/>
            <p:nvPr/>
          </p:nvSpPr>
          <p:spPr>
            <a:xfrm rot="14151112">
              <a:off x="943181" y="544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4" name="283 Cerrar llave"/>
            <p:cNvSpPr/>
            <p:nvPr/>
          </p:nvSpPr>
          <p:spPr>
            <a:xfrm rot="14151112">
              <a:off x="1095581" y="696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5" name="284 Cerrar llave"/>
            <p:cNvSpPr/>
            <p:nvPr/>
          </p:nvSpPr>
          <p:spPr>
            <a:xfrm rot="14151112">
              <a:off x="1247981" y="848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6" name="285 Cerrar llave"/>
            <p:cNvSpPr/>
            <p:nvPr/>
          </p:nvSpPr>
          <p:spPr>
            <a:xfrm rot="14151112">
              <a:off x="1400381" y="1001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7" name="286 Cerrar llave"/>
            <p:cNvSpPr/>
            <p:nvPr/>
          </p:nvSpPr>
          <p:spPr>
            <a:xfrm rot="14151112">
              <a:off x="1552781" y="1153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8" name="287 Cerrar llave"/>
            <p:cNvSpPr/>
            <p:nvPr/>
          </p:nvSpPr>
          <p:spPr>
            <a:xfrm rot="14151112">
              <a:off x="1705181" y="1306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89" name="288 Cerrar llave"/>
            <p:cNvSpPr/>
            <p:nvPr/>
          </p:nvSpPr>
          <p:spPr>
            <a:xfrm rot="14151112">
              <a:off x="1857581" y="1458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0" name="289 Cerrar llave"/>
            <p:cNvSpPr/>
            <p:nvPr/>
          </p:nvSpPr>
          <p:spPr>
            <a:xfrm rot="14151112">
              <a:off x="2009981" y="1610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1" name="290 Cerrar llave"/>
            <p:cNvSpPr/>
            <p:nvPr/>
          </p:nvSpPr>
          <p:spPr>
            <a:xfrm rot="14151112">
              <a:off x="2162381" y="1763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2" name="291 Cerrar llave"/>
            <p:cNvSpPr/>
            <p:nvPr/>
          </p:nvSpPr>
          <p:spPr>
            <a:xfrm rot="14151112">
              <a:off x="2314781" y="1915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3" name="292 Cerrar llave"/>
            <p:cNvSpPr/>
            <p:nvPr/>
          </p:nvSpPr>
          <p:spPr>
            <a:xfrm rot="14151112">
              <a:off x="2467181" y="2068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4" name="293 Cerrar llave"/>
            <p:cNvSpPr/>
            <p:nvPr/>
          </p:nvSpPr>
          <p:spPr>
            <a:xfrm rot="14151112">
              <a:off x="2619581" y="2220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5" name="294 Cerrar llave"/>
            <p:cNvSpPr/>
            <p:nvPr/>
          </p:nvSpPr>
          <p:spPr>
            <a:xfrm rot="14151112">
              <a:off x="2771981" y="2372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6" name="295 Cerrar llave"/>
            <p:cNvSpPr/>
            <p:nvPr/>
          </p:nvSpPr>
          <p:spPr>
            <a:xfrm rot="14151112">
              <a:off x="2924381" y="2525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7" name="296 Cerrar llave"/>
            <p:cNvSpPr/>
            <p:nvPr/>
          </p:nvSpPr>
          <p:spPr>
            <a:xfrm rot="14151112">
              <a:off x="3076781" y="2677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8" name="297 Cerrar llave"/>
            <p:cNvSpPr/>
            <p:nvPr/>
          </p:nvSpPr>
          <p:spPr>
            <a:xfrm rot="14151112">
              <a:off x="3229181" y="2830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99" name="298 Cerrar llave"/>
            <p:cNvSpPr/>
            <p:nvPr/>
          </p:nvSpPr>
          <p:spPr>
            <a:xfrm rot="14151112">
              <a:off x="3381581" y="2982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00" name="299 Cerrar llave"/>
            <p:cNvSpPr/>
            <p:nvPr/>
          </p:nvSpPr>
          <p:spPr>
            <a:xfrm rot="14151112">
              <a:off x="3533981" y="3134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01" name="300 Cerrar llave"/>
            <p:cNvSpPr/>
            <p:nvPr/>
          </p:nvSpPr>
          <p:spPr>
            <a:xfrm rot="14151112">
              <a:off x="3686381" y="3287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02" name="301 Cerrar llave"/>
            <p:cNvSpPr/>
            <p:nvPr/>
          </p:nvSpPr>
          <p:spPr>
            <a:xfrm rot="14151112">
              <a:off x="3838781" y="3439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03" name="302 Cerrar llave"/>
            <p:cNvSpPr/>
            <p:nvPr/>
          </p:nvSpPr>
          <p:spPr>
            <a:xfrm rot="14151112">
              <a:off x="3991181" y="3592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04" name="303 Cerrar llave"/>
            <p:cNvSpPr/>
            <p:nvPr/>
          </p:nvSpPr>
          <p:spPr>
            <a:xfrm rot="14151112">
              <a:off x="4143581" y="3744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grpSp>
        <p:nvGrpSpPr>
          <p:cNvPr id="305" name="304 Grupo"/>
          <p:cNvGrpSpPr/>
          <p:nvPr/>
        </p:nvGrpSpPr>
        <p:grpSpPr>
          <a:xfrm rot="5400000">
            <a:off x="791580" y="1239602"/>
            <a:ext cx="3698142" cy="4778263"/>
            <a:chOff x="-278487" y="546631"/>
            <a:chExt cx="7122368" cy="5898232"/>
          </a:xfrm>
          <a:effectLst/>
          <a:scene3d>
            <a:camera prst="orthographicFront"/>
            <a:lightRig rig="flat" dir="t"/>
          </a:scene3d>
        </p:grpSpPr>
        <p:sp>
          <p:nvSpPr>
            <p:cNvPr id="306" name="305 Cerrar llave"/>
            <p:cNvSpPr/>
            <p:nvPr/>
          </p:nvSpPr>
          <p:spPr>
            <a:xfrm rot="14151112">
              <a:off x="333581" y="-65437"/>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07" name="306 Cerrar llave"/>
            <p:cNvSpPr/>
            <p:nvPr/>
          </p:nvSpPr>
          <p:spPr>
            <a:xfrm rot="14151112">
              <a:off x="485981" y="86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08" name="307 Cerrar llave"/>
            <p:cNvSpPr/>
            <p:nvPr/>
          </p:nvSpPr>
          <p:spPr>
            <a:xfrm rot="14151112">
              <a:off x="638381" y="239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09" name="308 Cerrar llave"/>
            <p:cNvSpPr/>
            <p:nvPr/>
          </p:nvSpPr>
          <p:spPr>
            <a:xfrm rot="14151112">
              <a:off x="790781" y="391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0" name="309 Cerrar llave"/>
            <p:cNvSpPr/>
            <p:nvPr/>
          </p:nvSpPr>
          <p:spPr>
            <a:xfrm rot="14151112">
              <a:off x="943181" y="544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1" name="310 Cerrar llave"/>
            <p:cNvSpPr/>
            <p:nvPr/>
          </p:nvSpPr>
          <p:spPr>
            <a:xfrm rot="14151112">
              <a:off x="1095581" y="696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2" name="311 Cerrar llave"/>
            <p:cNvSpPr/>
            <p:nvPr/>
          </p:nvSpPr>
          <p:spPr>
            <a:xfrm rot="14151112">
              <a:off x="1247981" y="848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3" name="312 Cerrar llave"/>
            <p:cNvSpPr/>
            <p:nvPr/>
          </p:nvSpPr>
          <p:spPr>
            <a:xfrm rot="14151112">
              <a:off x="1400381" y="1001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4" name="313 Cerrar llave"/>
            <p:cNvSpPr/>
            <p:nvPr/>
          </p:nvSpPr>
          <p:spPr>
            <a:xfrm rot="14151112">
              <a:off x="1552781" y="1153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5" name="314 Cerrar llave"/>
            <p:cNvSpPr/>
            <p:nvPr/>
          </p:nvSpPr>
          <p:spPr>
            <a:xfrm rot="14151112">
              <a:off x="1705181" y="1306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6" name="315 Cerrar llave"/>
            <p:cNvSpPr/>
            <p:nvPr/>
          </p:nvSpPr>
          <p:spPr>
            <a:xfrm rot="14151112">
              <a:off x="1857581" y="1458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7" name="316 Cerrar llave"/>
            <p:cNvSpPr/>
            <p:nvPr/>
          </p:nvSpPr>
          <p:spPr>
            <a:xfrm rot="14151112">
              <a:off x="2009981" y="1610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8" name="317 Cerrar llave"/>
            <p:cNvSpPr/>
            <p:nvPr/>
          </p:nvSpPr>
          <p:spPr>
            <a:xfrm rot="14151112">
              <a:off x="2162381" y="1763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19" name="318 Cerrar llave"/>
            <p:cNvSpPr/>
            <p:nvPr/>
          </p:nvSpPr>
          <p:spPr>
            <a:xfrm rot="14151112">
              <a:off x="2314781" y="1915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0" name="319 Cerrar llave"/>
            <p:cNvSpPr/>
            <p:nvPr/>
          </p:nvSpPr>
          <p:spPr>
            <a:xfrm rot="14151112">
              <a:off x="2467181" y="2068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1" name="320 Cerrar llave"/>
            <p:cNvSpPr/>
            <p:nvPr/>
          </p:nvSpPr>
          <p:spPr>
            <a:xfrm rot="14151112">
              <a:off x="2619581" y="2220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2" name="321 Cerrar llave"/>
            <p:cNvSpPr/>
            <p:nvPr/>
          </p:nvSpPr>
          <p:spPr>
            <a:xfrm rot="14151112">
              <a:off x="2771981" y="2372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3" name="322 Cerrar llave"/>
            <p:cNvSpPr/>
            <p:nvPr/>
          </p:nvSpPr>
          <p:spPr>
            <a:xfrm rot="14151112">
              <a:off x="2924381" y="2525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4" name="323 Cerrar llave"/>
            <p:cNvSpPr/>
            <p:nvPr/>
          </p:nvSpPr>
          <p:spPr>
            <a:xfrm rot="14151112">
              <a:off x="3076781" y="2677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5" name="324 Cerrar llave"/>
            <p:cNvSpPr/>
            <p:nvPr/>
          </p:nvSpPr>
          <p:spPr>
            <a:xfrm rot="14151112">
              <a:off x="3229181" y="2830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6" name="325 Cerrar llave"/>
            <p:cNvSpPr/>
            <p:nvPr/>
          </p:nvSpPr>
          <p:spPr>
            <a:xfrm rot="14151112">
              <a:off x="3381581" y="2982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7" name="326 Cerrar llave"/>
            <p:cNvSpPr/>
            <p:nvPr/>
          </p:nvSpPr>
          <p:spPr>
            <a:xfrm rot="14151112">
              <a:off x="3533981" y="31349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8" name="327 Cerrar llave"/>
            <p:cNvSpPr/>
            <p:nvPr/>
          </p:nvSpPr>
          <p:spPr>
            <a:xfrm rot="14151112">
              <a:off x="3686381" y="32873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29" name="328 Cerrar llave"/>
            <p:cNvSpPr/>
            <p:nvPr/>
          </p:nvSpPr>
          <p:spPr>
            <a:xfrm rot="14151112">
              <a:off x="3838781" y="34397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30" name="329 Cerrar llave"/>
            <p:cNvSpPr/>
            <p:nvPr/>
          </p:nvSpPr>
          <p:spPr>
            <a:xfrm rot="14151112">
              <a:off x="3991181" y="35921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31" name="330 Cerrar llave"/>
            <p:cNvSpPr/>
            <p:nvPr/>
          </p:nvSpPr>
          <p:spPr>
            <a:xfrm rot="14151112">
              <a:off x="4143581" y="3744563"/>
              <a:ext cx="2088232" cy="3312368"/>
            </a:xfrm>
            <a:prstGeom prst="rightBrace">
              <a:avLst>
                <a:gd name="adj1" fmla="val 33333"/>
                <a:gd name="adj2" fmla="val 50000"/>
              </a:avLst>
            </a:prstGeom>
            <a:noFill/>
            <a:ln w="50800">
              <a:gradFill flip="none" rotWithShape="1">
                <a:gsLst>
                  <a:gs pos="0">
                    <a:srgbClr val="66FFFF">
                      <a:lumMod val="69000"/>
                      <a:lumOff val="31000"/>
                    </a:srgbClr>
                  </a:gs>
                  <a:gs pos="25000">
                    <a:srgbClr val="21D6E0">
                      <a:lumMod val="33000"/>
                      <a:lumOff val="67000"/>
                    </a:srgbClr>
                  </a:gs>
                  <a:gs pos="75000">
                    <a:srgbClr val="002060">
                      <a:lumMod val="42000"/>
                      <a:lumOff val="58000"/>
                    </a:srgbClr>
                  </a:gs>
                  <a:gs pos="100000">
                    <a:srgbClr val="005CBF">
                      <a:lumMod val="32000"/>
                      <a:lumOff val="68000"/>
                    </a:srgbClr>
                  </a:gs>
                </a:gsLst>
                <a:path path="shap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pic>
        <p:nvPicPr>
          <p:cNvPr id="123" name="122 Imagen" descr="ZZZZZZ"/>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61782" y="-1100658"/>
            <a:ext cx="9830326" cy="6840760"/>
          </a:xfrm>
          <a:prstGeom prst="rect">
            <a:avLst/>
          </a:prstGeom>
          <a:noFill/>
          <a:ln>
            <a:noFill/>
          </a:ln>
        </p:spPr>
      </p:pic>
    </p:spTree>
    <p:extLst>
      <p:ext uri="{BB962C8B-B14F-4D97-AF65-F5344CB8AC3E}">
        <p14:creationId xmlns:p14="http://schemas.microsoft.com/office/powerpoint/2010/main" val="198388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78"/>
                                        </p:tgtEl>
                                        <p:attrNameLst>
                                          <p:attrName>style.visibility</p:attrName>
                                        </p:attrNameLst>
                                      </p:cBhvr>
                                      <p:to>
                                        <p:strVal val="visible"/>
                                      </p:to>
                                    </p:set>
                                    <p:anim calcmode="lin" valueType="num">
                                      <p:cBhvr>
                                        <p:cTn id="7" dur="3000" fill="hold"/>
                                        <p:tgtEl>
                                          <p:spTgt spid="278"/>
                                        </p:tgtEl>
                                        <p:attrNameLst>
                                          <p:attrName>ppt_x</p:attrName>
                                        </p:attrNameLst>
                                      </p:cBhvr>
                                      <p:tavLst>
                                        <p:tav tm="0">
                                          <p:val>
                                            <p:strVal val="#ppt_x-#ppt_w/2"/>
                                          </p:val>
                                        </p:tav>
                                        <p:tav tm="100000">
                                          <p:val>
                                            <p:strVal val="#ppt_x"/>
                                          </p:val>
                                        </p:tav>
                                      </p:tavLst>
                                    </p:anim>
                                    <p:anim calcmode="lin" valueType="num">
                                      <p:cBhvr>
                                        <p:cTn id="8" dur="3000" fill="hold"/>
                                        <p:tgtEl>
                                          <p:spTgt spid="278"/>
                                        </p:tgtEl>
                                        <p:attrNameLst>
                                          <p:attrName>ppt_y</p:attrName>
                                        </p:attrNameLst>
                                      </p:cBhvr>
                                      <p:tavLst>
                                        <p:tav tm="0">
                                          <p:val>
                                            <p:strVal val="#ppt_y"/>
                                          </p:val>
                                        </p:tav>
                                        <p:tav tm="100000">
                                          <p:val>
                                            <p:strVal val="#ppt_y"/>
                                          </p:val>
                                        </p:tav>
                                      </p:tavLst>
                                    </p:anim>
                                    <p:anim calcmode="lin" valueType="num">
                                      <p:cBhvr>
                                        <p:cTn id="9" dur="3000" fill="hold"/>
                                        <p:tgtEl>
                                          <p:spTgt spid="278"/>
                                        </p:tgtEl>
                                        <p:attrNameLst>
                                          <p:attrName>ppt_w</p:attrName>
                                        </p:attrNameLst>
                                      </p:cBhvr>
                                      <p:tavLst>
                                        <p:tav tm="0">
                                          <p:val>
                                            <p:fltVal val="0"/>
                                          </p:val>
                                        </p:tav>
                                        <p:tav tm="100000">
                                          <p:val>
                                            <p:strVal val="#ppt_w"/>
                                          </p:val>
                                        </p:tav>
                                      </p:tavLst>
                                    </p:anim>
                                    <p:anim calcmode="lin" valueType="num">
                                      <p:cBhvr>
                                        <p:cTn id="10" dur="3000" fill="hold"/>
                                        <p:tgtEl>
                                          <p:spTgt spid="278"/>
                                        </p:tgtEl>
                                        <p:attrNameLst>
                                          <p:attrName>ppt_h</p:attrName>
                                        </p:attrNameLst>
                                      </p:cBhvr>
                                      <p:tavLst>
                                        <p:tav tm="0">
                                          <p:val>
                                            <p:strVal val="#ppt_h"/>
                                          </p:val>
                                        </p:tav>
                                        <p:tav tm="100000">
                                          <p:val>
                                            <p:strVal val="#ppt_h"/>
                                          </p:val>
                                        </p:tav>
                                      </p:tavLst>
                                    </p:anim>
                                  </p:childTnLst>
                                </p:cTn>
                              </p:par>
                              <p:par>
                                <p:cTn id="11" presetID="2" presetClass="exit" presetSubtype="6" fill="hold" nodeType="withEffect">
                                  <p:stCondLst>
                                    <p:cond delay="0"/>
                                  </p:stCondLst>
                                  <p:childTnLst>
                                    <p:anim calcmode="lin" valueType="num">
                                      <p:cBhvr additive="base">
                                        <p:cTn id="12" dur="4500"/>
                                        <p:tgtEl>
                                          <p:spTgt spid="278"/>
                                        </p:tgtEl>
                                        <p:attrNameLst>
                                          <p:attrName>ppt_x</p:attrName>
                                        </p:attrNameLst>
                                      </p:cBhvr>
                                      <p:tavLst>
                                        <p:tav tm="0">
                                          <p:val>
                                            <p:strVal val="ppt_x"/>
                                          </p:val>
                                        </p:tav>
                                        <p:tav tm="100000">
                                          <p:val>
                                            <p:strVal val="1+ppt_w/2"/>
                                          </p:val>
                                        </p:tav>
                                      </p:tavLst>
                                    </p:anim>
                                    <p:anim calcmode="lin" valueType="num">
                                      <p:cBhvr additive="base">
                                        <p:cTn id="13" dur="4500"/>
                                        <p:tgtEl>
                                          <p:spTgt spid="278"/>
                                        </p:tgtEl>
                                        <p:attrNameLst>
                                          <p:attrName>ppt_y</p:attrName>
                                        </p:attrNameLst>
                                      </p:cBhvr>
                                      <p:tavLst>
                                        <p:tav tm="0">
                                          <p:val>
                                            <p:strVal val="ppt_y"/>
                                          </p:val>
                                        </p:tav>
                                        <p:tav tm="100000">
                                          <p:val>
                                            <p:strVal val="1+ppt_h/2"/>
                                          </p:val>
                                        </p:tav>
                                      </p:tavLst>
                                    </p:anim>
                                    <p:set>
                                      <p:cBhvr>
                                        <p:cTn id="14" dur="1" fill="hold">
                                          <p:stCondLst>
                                            <p:cond delay="4499"/>
                                          </p:stCondLst>
                                        </p:cTn>
                                        <p:tgtEl>
                                          <p:spTgt spid="278"/>
                                        </p:tgtEl>
                                        <p:attrNameLst>
                                          <p:attrName>style.visibility</p:attrName>
                                        </p:attrNameLst>
                                      </p:cBhvr>
                                      <p:to>
                                        <p:strVal val="hidden"/>
                                      </p:to>
                                    </p:set>
                                  </p:childTnLst>
                                </p:cTn>
                              </p:par>
                              <p:par>
                                <p:cTn id="15" presetID="17" presetClass="entr" presetSubtype="2" fill="hold" nodeType="withEffect">
                                  <p:stCondLst>
                                    <p:cond delay="0"/>
                                  </p:stCondLst>
                                  <p:childTnLst>
                                    <p:set>
                                      <p:cBhvr>
                                        <p:cTn id="16" dur="1" fill="hold">
                                          <p:stCondLst>
                                            <p:cond delay="0"/>
                                          </p:stCondLst>
                                        </p:cTn>
                                        <p:tgtEl>
                                          <p:spTgt spid="113"/>
                                        </p:tgtEl>
                                        <p:attrNameLst>
                                          <p:attrName>style.visibility</p:attrName>
                                        </p:attrNameLst>
                                      </p:cBhvr>
                                      <p:to>
                                        <p:strVal val="visible"/>
                                      </p:to>
                                    </p:set>
                                    <p:anim calcmode="lin" valueType="num">
                                      <p:cBhvr>
                                        <p:cTn id="17" dur="3000" fill="hold"/>
                                        <p:tgtEl>
                                          <p:spTgt spid="113"/>
                                        </p:tgtEl>
                                        <p:attrNameLst>
                                          <p:attrName>ppt_x</p:attrName>
                                        </p:attrNameLst>
                                      </p:cBhvr>
                                      <p:tavLst>
                                        <p:tav tm="0">
                                          <p:val>
                                            <p:strVal val="#ppt_x+#ppt_w/2"/>
                                          </p:val>
                                        </p:tav>
                                        <p:tav tm="100000">
                                          <p:val>
                                            <p:strVal val="#ppt_x"/>
                                          </p:val>
                                        </p:tav>
                                      </p:tavLst>
                                    </p:anim>
                                    <p:anim calcmode="lin" valueType="num">
                                      <p:cBhvr>
                                        <p:cTn id="18" dur="3000" fill="hold"/>
                                        <p:tgtEl>
                                          <p:spTgt spid="113"/>
                                        </p:tgtEl>
                                        <p:attrNameLst>
                                          <p:attrName>ppt_y</p:attrName>
                                        </p:attrNameLst>
                                      </p:cBhvr>
                                      <p:tavLst>
                                        <p:tav tm="0">
                                          <p:val>
                                            <p:strVal val="#ppt_y"/>
                                          </p:val>
                                        </p:tav>
                                        <p:tav tm="100000">
                                          <p:val>
                                            <p:strVal val="#ppt_y"/>
                                          </p:val>
                                        </p:tav>
                                      </p:tavLst>
                                    </p:anim>
                                    <p:anim calcmode="lin" valueType="num">
                                      <p:cBhvr>
                                        <p:cTn id="19" dur="3000" fill="hold"/>
                                        <p:tgtEl>
                                          <p:spTgt spid="113"/>
                                        </p:tgtEl>
                                        <p:attrNameLst>
                                          <p:attrName>ppt_w</p:attrName>
                                        </p:attrNameLst>
                                      </p:cBhvr>
                                      <p:tavLst>
                                        <p:tav tm="0">
                                          <p:val>
                                            <p:fltVal val="0"/>
                                          </p:val>
                                        </p:tav>
                                        <p:tav tm="100000">
                                          <p:val>
                                            <p:strVal val="#ppt_w"/>
                                          </p:val>
                                        </p:tav>
                                      </p:tavLst>
                                    </p:anim>
                                    <p:anim calcmode="lin" valueType="num">
                                      <p:cBhvr>
                                        <p:cTn id="20" dur="3000" fill="hold"/>
                                        <p:tgtEl>
                                          <p:spTgt spid="113"/>
                                        </p:tgtEl>
                                        <p:attrNameLst>
                                          <p:attrName>ppt_h</p:attrName>
                                        </p:attrNameLst>
                                      </p:cBhvr>
                                      <p:tavLst>
                                        <p:tav tm="0">
                                          <p:val>
                                            <p:strVal val="#ppt_h"/>
                                          </p:val>
                                        </p:tav>
                                        <p:tav tm="100000">
                                          <p:val>
                                            <p:strVal val="#ppt_h"/>
                                          </p:val>
                                        </p:tav>
                                      </p:tavLst>
                                    </p:anim>
                                  </p:childTnLst>
                                </p:cTn>
                              </p:par>
                              <p:par>
                                <p:cTn id="21" presetID="2" presetClass="exit" presetSubtype="12" fill="hold" nodeType="withEffect">
                                  <p:stCondLst>
                                    <p:cond delay="0"/>
                                  </p:stCondLst>
                                  <p:childTnLst>
                                    <p:anim calcmode="lin" valueType="num">
                                      <p:cBhvr additive="base">
                                        <p:cTn id="22" dur="4500"/>
                                        <p:tgtEl>
                                          <p:spTgt spid="113"/>
                                        </p:tgtEl>
                                        <p:attrNameLst>
                                          <p:attrName>ppt_x</p:attrName>
                                        </p:attrNameLst>
                                      </p:cBhvr>
                                      <p:tavLst>
                                        <p:tav tm="0">
                                          <p:val>
                                            <p:strVal val="ppt_x"/>
                                          </p:val>
                                        </p:tav>
                                        <p:tav tm="100000">
                                          <p:val>
                                            <p:strVal val="0-ppt_w/2"/>
                                          </p:val>
                                        </p:tav>
                                      </p:tavLst>
                                    </p:anim>
                                    <p:anim calcmode="lin" valueType="num">
                                      <p:cBhvr additive="base">
                                        <p:cTn id="23" dur="4500"/>
                                        <p:tgtEl>
                                          <p:spTgt spid="113"/>
                                        </p:tgtEl>
                                        <p:attrNameLst>
                                          <p:attrName>ppt_y</p:attrName>
                                        </p:attrNameLst>
                                      </p:cBhvr>
                                      <p:tavLst>
                                        <p:tav tm="0">
                                          <p:val>
                                            <p:strVal val="ppt_y"/>
                                          </p:val>
                                        </p:tav>
                                        <p:tav tm="100000">
                                          <p:val>
                                            <p:strVal val="1+ppt_h/2"/>
                                          </p:val>
                                        </p:tav>
                                      </p:tavLst>
                                    </p:anim>
                                    <p:set>
                                      <p:cBhvr>
                                        <p:cTn id="24" dur="1" fill="hold">
                                          <p:stCondLst>
                                            <p:cond delay="4499"/>
                                          </p:stCondLst>
                                        </p:cTn>
                                        <p:tgtEl>
                                          <p:spTgt spid="113"/>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305"/>
                                        </p:tgtEl>
                                        <p:attrNameLst>
                                          <p:attrName>style.visibility</p:attrName>
                                        </p:attrNameLst>
                                      </p:cBhvr>
                                      <p:to>
                                        <p:strVal val="visible"/>
                                      </p:to>
                                    </p:set>
                                    <p:anim calcmode="lin" valueType="num">
                                      <p:cBhvr>
                                        <p:cTn id="27" dur="3000" fill="hold"/>
                                        <p:tgtEl>
                                          <p:spTgt spid="305"/>
                                        </p:tgtEl>
                                        <p:attrNameLst>
                                          <p:attrName>ppt_x</p:attrName>
                                        </p:attrNameLst>
                                      </p:cBhvr>
                                      <p:tavLst>
                                        <p:tav tm="0">
                                          <p:val>
                                            <p:strVal val="#ppt_x+#ppt_w/2"/>
                                          </p:val>
                                        </p:tav>
                                        <p:tav tm="100000">
                                          <p:val>
                                            <p:strVal val="#ppt_x"/>
                                          </p:val>
                                        </p:tav>
                                      </p:tavLst>
                                    </p:anim>
                                    <p:anim calcmode="lin" valueType="num">
                                      <p:cBhvr>
                                        <p:cTn id="28" dur="3000" fill="hold"/>
                                        <p:tgtEl>
                                          <p:spTgt spid="305"/>
                                        </p:tgtEl>
                                        <p:attrNameLst>
                                          <p:attrName>ppt_y</p:attrName>
                                        </p:attrNameLst>
                                      </p:cBhvr>
                                      <p:tavLst>
                                        <p:tav tm="0">
                                          <p:val>
                                            <p:strVal val="#ppt_y"/>
                                          </p:val>
                                        </p:tav>
                                        <p:tav tm="100000">
                                          <p:val>
                                            <p:strVal val="#ppt_y"/>
                                          </p:val>
                                        </p:tav>
                                      </p:tavLst>
                                    </p:anim>
                                    <p:anim calcmode="lin" valueType="num">
                                      <p:cBhvr>
                                        <p:cTn id="29" dur="3000" fill="hold"/>
                                        <p:tgtEl>
                                          <p:spTgt spid="305"/>
                                        </p:tgtEl>
                                        <p:attrNameLst>
                                          <p:attrName>ppt_w</p:attrName>
                                        </p:attrNameLst>
                                      </p:cBhvr>
                                      <p:tavLst>
                                        <p:tav tm="0">
                                          <p:val>
                                            <p:fltVal val="0"/>
                                          </p:val>
                                        </p:tav>
                                        <p:tav tm="100000">
                                          <p:val>
                                            <p:strVal val="#ppt_w"/>
                                          </p:val>
                                        </p:tav>
                                      </p:tavLst>
                                    </p:anim>
                                    <p:anim calcmode="lin" valueType="num">
                                      <p:cBhvr>
                                        <p:cTn id="30" dur="3000" fill="hold"/>
                                        <p:tgtEl>
                                          <p:spTgt spid="305"/>
                                        </p:tgtEl>
                                        <p:attrNameLst>
                                          <p:attrName>ppt_h</p:attrName>
                                        </p:attrNameLst>
                                      </p:cBhvr>
                                      <p:tavLst>
                                        <p:tav tm="0">
                                          <p:val>
                                            <p:strVal val="#ppt_h"/>
                                          </p:val>
                                        </p:tav>
                                        <p:tav tm="100000">
                                          <p:val>
                                            <p:strVal val="#ppt_h"/>
                                          </p:val>
                                        </p:tav>
                                      </p:tavLst>
                                    </p:anim>
                                  </p:childTnLst>
                                </p:cTn>
                              </p:par>
                              <p:par>
                                <p:cTn id="31" presetID="2" presetClass="exit" presetSubtype="3" fill="hold" nodeType="withEffect">
                                  <p:stCondLst>
                                    <p:cond delay="0"/>
                                  </p:stCondLst>
                                  <p:childTnLst>
                                    <p:anim calcmode="lin" valueType="num">
                                      <p:cBhvr additive="base">
                                        <p:cTn id="32" dur="4500"/>
                                        <p:tgtEl>
                                          <p:spTgt spid="305"/>
                                        </p:tgtEl>
                                        <p:attrNameLst>
                                          <p:attrName>ppt_x</p:attrName>
                                        </p:attrNameLst>
                                      </p:cBhvr>
                                      <p:tavLst>
                                        <p:tav tm="0">
                                          <p:val>
                                            <p:strVal val="ppt_x"/>
                                          </p:val>
                                        </p:tav>
                                        <p:tav tm="100000">
                                          <p:val>
                                            <p:strVal val="1+ppt_w/2"/>
                                          </p:val>
                                        </p:tav>
                                      </p:tavLst>
                                    </p:anim>
                                    <p:anim calcmode="lin" valueType="num">
                                      <p:cBhvr additive="base">
                                        <p:cTn id="33" dur="4500"/>
                                        <p:tgtEl>
                                          <p:spTgt spid="305"/>
                                        </p:tgtEl>
                                        <p:attrNameLst>
                                          <p:attrName>ppt_y</p:attrName>
                                        </p:attrNameLst>
                                      </p:cBhvr>
                                      <p:tavLst>
                                        <p:tav tm="0">
                                          <p:val>
                                            <p:strVal val="ppt_y"/>
                                          </p:val>
                                        </p:tav>
                                        <p:tav tm="100000">
                                          <p:val>
                                            <p:strVal val="0-ppt_h/2"/>
                                          </p:val>
                                        </p:tav>
                                      </p:tavLst>
                                    </p:anim>
                                    <p:set>
                                      <p:cBhvr>
                                        <p:cTn id="34" dur="1" fill="hold">
                                          <p:stCondLst>
                                            <p:cond delay="4499"/>
                                          </p:stCondLst>
                                        </p:cTn>
                                        <p:tgtEl>
                                          <p:spTgt spid="305"/>
                                        </p:tgtEl>
                                        <p:attrNameLst>
                                          <p:attrName>style.visibility</p:attrName>
                                        </p:attrNameLst>
                                      </p:cBhvr>
                                      <p:to>
                                        <p:strVal val="hidden"/>
                                      </p:to>
                                    </p:set>
                                  </p:childTnLst>
                                </p:cTn>
                              </p:par>
                              <p:par>
                                <p:cTn id="35" presetID="17" presetClass="entr" presetSubtype="2" fill="hold" nodeType="withEffect">
                                  <p:stCondLst>
                                    <p:cond delay="0"/>
                                  </p:stCondLst>
                                  <p:childTnLst>
                                    <p:set>
                                      <p:cBhvr>
                                        <p:cTn id="36" dur="1" fill="hold">
                                          <p:stCondLst>
                                            <p:cond delay="0"/>
                                          </p:stCondLst>
                                        </p:cTn>
                                        <p:tgtEl>
                                          <p:spTgt spid="149"/>
                                        </p:tgtEl>
                                        <p:attrNameLst>
                                          <p:attrName>style.visibility</p:attrName>
                                        </p:attrNameLst>
                                      </p:cBhvr>
                                      <p:to>
                                        <p:strVal val="visible"/>
                                      </p:to>
                                    </p:set>
                                    <p:anim calcmode="lin" valueType="num">
                                      <p:cBhvr>
                                        <p:cTn id="37" dur="3000" fill="hold"/>
                                        <p:tgtEl>
                                          <p:spTgt spid="149"/>
                                        </p:tgtEl>
                                        <p:attrNameLst>
                                          <p:attrName>ppt_x</p:attrName>
                                        </p:attrNameLst>
                                      </p:cBhvr>
                                      <p:tavLst>
                                        <p:tav tm="0">
                                          <p:val>
                                            <p:strVal val="#ppt_x+#ppt_w/2"/>
                                          </p:val>
                                        </p:tav>
                                        <p:tav tm="100000">
                                          <p:val>
                                            <p:strVal val="#ppt_x"/>
                                          </p:val>
                                        </p:tav>
                                      </p:tavLst>
                                    </p:anim>
                                    <p:anim calcmode="lin" valueType="num">
                                      <p:cBhvr>
                                        <p:cTn id="38" dur="3000" fill="hold"/>
                                        <p:tgtEl>
                                          <p:spTgt spid="149"/>
                                        </p:tgtEl>
                                        <p:attrNameLst>
                                          <p:attrName>ppt_y</p:attrName>
                                        </p:attrNameLst>
                                      </p:cBhvr>
                                      <p:tavLst>
                                        <p:tav tm="0">
                                          <p:val>
                                            <p:strVal val="#ppt_y"/>
                                          </p:val>
                                        </p:tav>
                                        <p:tav tm="100000">
                                          <p:val>
                                            <p:strVal val="#ppt_y"/>
                                          </p:val>
                                        </p:tav>
                                      </p:tavLst>
                                    </p:anim>
                                    <p:anim calcmode="lin" valueType="num">
                                      <p:cBhvr>
                                        <p:cTn id="39" dur="3000" fill="hold"/>
                                        <p:tgtEl>
                                          <p:spTgt spid="149"/>
                                        </p:tgtEl>
                                        <p:attrNameLst>
                                          <p:attrName>ppt_w</p:attrName>
                                        </p:attrNameLst>
                                      </p:cBhvr>
                                      <p:tavLst>
                                        <p:tav tm="0">
                                          <p:val>
                                            <p:fltVal val="0"/>
                                          </p:val>
                                        </p:tav>
                                        <p:tav tm="100000">
                                          <p:val>
                                            <p:strVal val="#ppt_w"/>
                                          </p:val>
                                        </p:tav>
                                      </p:tavLst>
                                    </p:anim>
                                    <p:anim calcmode="lin" valueType="num">
                                      <p:cBhvr>
                                        <p:cTn id="40" dur="3000" fill="hold"/>
                                        <p:tgtEl>
                                          <p:spTgt spid="149"/>
                                        </p:tgtEl>
                                        <p:attrNameLst>
                                          <p:attrName>ppt_h</p:attrName>
                                        </p:attrNameLst>
                                      </p:cBhvr>
                                      <p:tavLst>
                                        <p:tav tm="0">
                                          <p:val>
                                            <p:strVal val="#ppt_h"/>
                                          </p:val>
                                        </p:tav>
                                        <p:tav tm="100000">
                                          <p:val>
                                            <p:strVal val="#ppt_h"/>
                                          </p:val>
                                        </p:tav>
                                      </p:tavLst>
                                    </p:anim>
                                  </p:childTnLst>
                                </p:cTn>
                              </p:par>
                              <p:par>
                                <p:cTn id="41" presetID="2" presetClass="exit" presetSubtype="9" fill="hold" nodeType="withEffect">
                                  <p:stCondLst>
                                    <p:cond delay="0"/>
                                  </p:stCondLst>
                                  <p:childTnLst>
                                    <p:anim calcmode="lin" valueType="num">
                                      <p:cBhvr additive="base">
                                        <p:cTn id="42" dur="4500"/>
                                        <p:tgtEl>
                                          <p:spTgt spid="149"/>
                                        </p:tgtEl>
                                        <p:attrNameLst>
                                          <p:attrName>ppt_x</p:attrName>
                                        </p:attrNameLst>
                                      </p:cBhvr>
                                      <p:tavLst>
                                        <p:tav tm="0">
                                          <p:val>
                                            <p:strVal val="ppt_x"/>
                                          </p:val>
                                        </p:tav>
                                        <p:tav tm="100000">
                                          <p:val>
                                            <p:strVal val="0-ppt_w/2"/>
                                          </p:val>
                                        </p:tav>
                                      </p:tavLst>
                                    </p:anim>
                                    <p:anim calcmode="lin" valueType="num">
                                      <p:cBhvr additive="base">
                                        <p:cTn id="43" dur="4500"/>
                                        <p:tgtEl>
                                          <p:spTgt spid="149"/>
                                        </p:tgtEl>
                                        <p:attrNameLst>
                                          <p:attrName>ppt_y</p:attrName>
                                        </p:attrNameLst>
                                      </p:cBhvr>
                                      <p:tavLst>
                                        <p:tav tm="0">
                                          <p:val>
                                            <p:strVal val="ppt_y"/>
                                          </p:val>
                                        </p:tav>
                                        <p:tav tm="100000">
                                          <p:val>
                                            <p:strVal val="0-ppt_h/2"/>
                                          </p:val>
                                        </p:tav>
                                      </p:tavLst>
                                    </p:anim>
                                    <p:set>
                                      <p:cBhvr>
                                        <p:cTn id="44" dur="1" fill="hold">
                                          <p:stCondLst>
                                            <p:cond delay="4499"/>
                                          </p:stCondLst>
                                        </p:cTn>
                                        <p:tgtEl>
                                          <p:spTgt spid="149"/>
                                        </p:tgtEl>
                                        <p:attrNameLst>
                                          <p:attrName>style.visibility</p:attrName>
                                        </p:attrNameLst>
                                      </p:cBhvr>
                                      <p:to>
                                        <p:strVal val="hidden"/>
                                      </p:to>
                                    </p:set>
                                  </p:childTnLst>
                                </p:cTn>
                              </p:par>
                              <p:par>
                                <p:cTn id="45" presetID="23" presetClass="entr" presetSubtype="288" fill="hold" nodeType="withEffect">
                                  <p:stCondLst>
                                    <p:cond delay="1000"/>
                                  </p:stCondLst>
                                  <p:childTnLst>
                                    <p:set>
                                      <p:cBhvr>
                                        <p:cTn id="46" dur="1" fill="hold">
                                          <p:stCondLst>
                                            <p:cond delay="0"/>
                                          </p:stCondLst>
                                        </p:cTn>
                                        <p:tgtEl>
                                          <p:spTgt spid="114"/>
                                        </p:tgtEl>
                                        <p:attrNameLst>
                                          <p:attrName>style.visibility</p:attrName>
                                        </p:attrNameLst>
                                      </p:cBhvr>
                                      <p:to>
                                        <p:strVal val="visible"/>
                                      </p:to>
                                    </p:set>
                                    <p:anim calcmode="lin" valueType="num">
                                      <p:cBhvr>
                                        <p:cTn id="47" dur="2750" fill="hold"/>
                                        <p:tgtEl>
                                          <p:spTgt spid="114"/>
                                        </p:tgtEl>
                                        <p:attrNameLst>
                                          <p:attrName>ppt_w</p:attrName>
                                        </p:attrNameLst>
                                      </p:cBhvr>
                                      <p:tavLst>
                                        <p:tav tm="0">
                                          <p:val>
                                            <p:strVal val="4/3*#ppt_w"/>
                                          </p:val>
                                        </p:tav>
                                        <p:tav tm="100000">
                                          <p:val>
                                            <p:strVal val="#ppt_w"/>
                                          </p:val>
                                        </p:tav>
                                      </p:tavLst>
                                    </p:anim>
                                    <p:anim calcmode="lin" valueType="num">
                                      <p:cBhvr>
                                        <p:cTn id="48" dur="2750" fill="hold"/>
                                        <p:tgtEl>
                                          <p:spTgt spid="114"/>
                                        </p:tgtEl>
                                        <p:attrNameLst>
                                          <p:attrName>ppt_h</p:attrName>
                                        </p:attrNameLst>
                                      </p:cBhvr>
                                      <p:tavLst>
                                        <p:tav tm="0">
                                          <p:val>
                                            <p:strVal val="4/3*#ppt_h"/>
                                          </p:val>
                                        </p:tav>
                                        <p:tav tm="100000">
                                          <p:val>
                                            <p:strVal val="#ppt_h"/>
                                          </p:val>
                                        </p:tav>
                                      </p:tavLst>
                                    </p:anim>
                                  </p:childTnLst>
                                </p:cTn>
                              </p:par>
                              <p:par>
                                <p:cTn id="49" presetID="4" presetClass="entr" presetSubtype="32" fill="hold" nodeType="withEffect">
                                  <p:stCondLst>
                                    <p:cond delay="1000"/>
                                  </p:stCondLst>
                                  <p:childTnLst>
                                    <p:set>
                                      <p:cBhvr>
                                        <p:cTn id="50" dur="1" fill="hold">
                                          <p:stCondLst>
                                            <p:cond delay="0"/>
                                          </p:stCondLst>
                                        </p:cTn>
                                        <p:tgtEl>
                                          <p:spTgt spid="114"/>
                                        </p:tgtEl>
                                        <p:attrNameLst>
                                          <p:attrName>style.visibility</p:attrName>
                                        </p:attrNameLst>
                                      </p:cBhvr>
                                      <p:to>
                                        <p:strVal val="visible"/>
                                      </p:to>
                                    </p:set>
                                    <p:animEffect transition="in" filter="box(out)">
                                      <p:cBhvr>
                                        <p:cTn id="51" dur="2750"/>
                                        <p:tgtEl>
                                          <p:spTgt spid="114"/>
                                        </p:tgtEl>
                                      </p:cBhvr>
                                    </p:animEffect>
                                  </p:childTnLst>
                                </p:cTn>
                              </p:par>
                              <p:par>
                                <p:cTn id="52" presetID="23" presetClass="entr" presetSubtype="528" fill="hold" grpId="0" nodeType="withEffect">
                                  <p:stCondLst>
                                    <p:cond delay="1500"/>
                                  </p:stCondLst>
                                  <p:childTnLst>
                                    <p:set>
                                      <p:cBhvr>
                                        <p:cTn id="53" dur="1" fill="hold">
                                          <p:stCondLst>
                                            <p:cond delay="0"/>
                                          </p:stCondLst>
                                        </p:cTn>
                                        <p:tgtEl>
                                          <p:spTgt spid="115"/>
                                        </p:tgtEl>
                                        <p:attrNameLst>
                                          <p:attrName>style.visibility</p:attrName>
                                        </p:attrNameLst>
                                      </p:cBhvr>
                                      <p:to>
                                        <p:strVal val="visible"/>
                                      </p:to>
                                    </p:set>
                                    <p:anim calcmode="lin" valueType="num">
                                      <p:cBhvr>
                                        <p:cTn id="54" dur="2500" fill="hold"/>
                                        <p:tgtEl>
                                          <p:spTgt spid="115"/>
                                        </p:tgtEl>
                                        <p:attrNameLst>
                                          <p:attrName>ppt_w</p:attrName>
                                        </p:attrNameLst>
                                      </p:cBhvr>
                                      <p:tavLst>
                                        <p:tav tm="0">
                                          <p:val>
                                            <p:fltVal val="0"/>
                                          </p:val>
                                        </p:tav>
                                        <p:tav tm="100000">
                                          <p:val>
                                            <p:strVal val="#ppt_w"/>
                                          </p:val>
                                        </p:tav>
                                      </p:tavLst>
                                    </p:anim>
                                    <p:anim calcmode="lin" valueType="num">
                                      <p:cBhvr>
                                        <p:cTn id="55" dur="2500" fill="hold"/>
                                        <p:tgtEl>
                                          <p:spTgt spid="115"/>
                                        </p:tgtEl>
                                        <p:attrNameLst>
                                          <p:attrName>ppt_h</p:attrName>
                                        </p:attrNameLst>
                                      </p:cBhvr>
                                      <p:tavLst>
                                        <p:tav tm="0">
                                          <p:val>
                                            <p:fltVal val="0"/>
                                          </p:val>
                                        </p:tav>
                                        <p:tav tm="100000">
                                          <p:val>
                                            <p:strVal val="#ppt_h"/>
                                          </p:val>
                                        </p:tav>
                                      </p:tavLst>
                                    </p:anim>
                                    <p:anim calcmode="lin" valueType="num">
                                      <p:cBhvr>
                                        <p:cTn id="56" dur="2500" fill="hold"/>
                                        <p:tgtEl>
                                          <p:spTgt spid="115"/>
                                        </p:tgtEl>
                                        <p:attrNameLst>
                                          <p:attrName>ppt_x</p:attrName>
                                        </p:attrNameLst>
                                      </p:cBhvr>
                                      <p:tavLst>
                                        <p:tav tm="0">
                                          <p:val>
                                            <p:fltVal val="0.5"/>
                                          </p:val>
                                        </p:tav>
                                        <p:tav tm="100000">
                                          <p:val>
                                            <p:strVal val="#ppt_x"/>
                                          </p:val>
                                        </p:tav>
                                      </p:tavLst>
                                    </p:anim>
                                    <p:anim calcmode="lin" valueType="num">
                                      <p:cBhvr>
                                        <p:cTn id="57" dur="2500" fill="hold"/>
                                        <p:tgtEl>
                                          <p:spTgt spid="115"/>
                                        </p:tgtEl>
                                        <p:attrNameLst>
                                          <p:attrName>ppt_y</p:attrName>
                                        </p:attrNameLst>
                                      </p:cBhvr>
                                      <p:tavLst>
                                        <p:tav tm="0">
                                          <p:val>
                                            <p:fltVal val="0.5"/>
                                          </p:val>
                                        </p:tav>
                                        <p:tav tm="100000">
                                          <p:val>
                                            <p:strVal val="#ppt_y"/>
                                          </p:val>
                                        </p:tav>
                                      </p:tavLst>
                                    </p:anim>
                                  </p:childTnLst>
                                </p:cTn>
                              </p:par>
                              <p:par>
                                <p:cTn id="58" presetID="9" presetClass="emph" presetSubtype="0" nodeType="withEffect">
                                  <p:stCondLst>
                                    <p:cond delay="0"/>
                                  </p:stCondLst>
                                  <p:childTnLst>
                                    <p:set>
                                      <p:cBhvr rctx="PPT">
                                        <p:cTn id="59" dur="indefinite"/>
                                        <p:tgtEl>
                                          <p:spTgt spid="123"/>
                                        </p:tgtEl>
                                        <p:attrNameLst>
                                          <p:attrName>style.opacity</p:attrName>
                                        </p:attrNameLst>
                                      </p:cBhvr>
                                      <p:to>
                                        <p:strVal val="0"/>
                                      </p:to>
                                    </p:set>
                                    <p:animEffect filter="image" prLst="opacity: 0">
                                      <p:cBhvr rctx="IE">
                                        <p:cTn id="60" dur="indefinite"/>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62 Rectángulo"/>
          <p:cNvSpPr/>
          <p:nvPr/>
        </p:nvSpPr>
        <p:spPr>
          <a:xfrm>
            <a:off x="0" y="-20967"/>
            <a:ext cx="9144000" cy="5141653"/>
          </a:xfrm>
          <a:prstGeom prst="rect">
            <a:avLst/>
          </a:prstGeom>
          <a:gradFill>
            <a:gsLst>
              <a:gs pos="0">
                <a:srgbClr val="006EC0">
                  <a:alpha val="62000"/>
                </a:srgbClr>
              </a:gs>
              <a:gs pos="69000">
                <a:srgbClr val="00B0F0"/>
              </a:gs>
              <a:gs pos="100000">
                <a:schemeClr val="tx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4" name="63 Imagen" descr="Diapositiva10"/>
          <p:cNvPicPr>
            <a:picLocks noGrp="1" noChangeAspect="1"/>
          </p:cNvPicPr>
          <p:nvPr isPhoto="1"/>
        </p:nvPicPr>
        <p:blipFill rotWithShape="1">
          <a:blip r:embed="rId2">
            <a:lum/>
            <a:extLst>
              <a:ext uri="{28A0092B-C50C-407E-A947-70E740481C1C}">
                <a14:useLocalDpi xmlns:a14="http://schemas.microsoft.com/office/drawing/2010/main" val="0"/>
              </a:ext>
            </a:extLst>
          </a:blip>
          <a:srcRect t="824" b="-1613"/>
          <a:stretch/>
        </p:blipFill>
        <p:spPr>
          <a:xfrm>
            <a:off x="0" y="0"/>
            <a:ext cx="9178646" cy="5256000"/>
          </a:xfrm>
          <a:prstGeom prst="rect">
            <a:avLst/>
          </a:prstGeom>
          <a:noFill/>
          <a:ln>
            <a:noFill/>
          </a:ln>
        </p:spPr>
      </p:pic>
      <p:sp>
        <p:nvSpPr>
          <p:cNvPr id="2" name="1 Anillo"/>
          <p:cNvSpPr/>
          <p:nvPr/>
        </p:nvSpPr>
        <p:spPr>
          <a:xfrm>
            <a:off x="1115616" y="106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nillo"/>
          <p:cNvSpPr/>
          <p:nvPr/>
        </p:nvSpPr>
        <p:spPr>
          <a:xfrm>
            <a:off x="1268016" y="1630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420416" y="3154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572816" y="4678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25216" y="6202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877616" y="7726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30016" y="9250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82416" y="10774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334816" y="12298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487216" y="13822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639616" y="15346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92016" y="16870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944416" y="18394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096816" y="1991866"/>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flipH="1">
            <a:off x="7129264" y="129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flipH="1">
            <a:off x="6976864" y="1653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flipH="1">
            <a:off x="6824464" y="3177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flipH="1">
            <a:off x="6672064" y="4701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flipH="1">
            <a:off x="6519664" y="6225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flipH="1">
            <a:off x="6367264" y="7749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flipH="1">
            <a:off x="6214864" y="9273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flipH="1">
            <a:off x="6062464" y="10797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flipH="1">
            <a:off x="5910064" y="12321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flipH="1">
            <a:off x="5757664" y="13845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flipH="1">
            <a:off x="5605264" y="15369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flipH="1">
            <a:off x="5452864" y="16893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flipH="1">
            <a:off x="5300464" y="18417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flipH="1">
            <a:off x="5148064" y="1994148"/>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0800000">
            <a:off x="7057256" y="42035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0800000">
            <a:off x="6904856" y="40511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0800000">
            <a:off x="6752456" y="38987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0800000">
            <a:off x="6600056" y="37463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0800000">
            <a:off x="6447656" y="35939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0800000">
            <a:off x="6295256" y="34415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10800000">
            <a:off x="6142856" y="32891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10800000">
            <a:off x="5990456" y="31367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10800000">
            <a:off x="5838056" y="29843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10800000">
            <a:off x="5685656" y="28319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0800000">
            <a:off x="5533256" y="26795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0800000">
            <a:off x="5380856" y="25271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rot="10800000">
            <a:off x="5228456" y="23747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rot="10800000">
            <a:off x="5076056" y="2222351"/>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rot="10800000" flipH="1">
            <a:off x="1115616" y="42291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rot="10800000" flipH="1">
            <a:off x="1268016" y="40767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rot="10800000" flipH="1">
            <a:off x="1420416" y="39243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rot="10800000" flipH="1">
            <a:off x="1572816" y="37719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rot="10800000" flipH="1">
            <a:off x="1725216" y="36195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Anillo"/>
          <p:cNvSpPr/>
          <p:nvPr/>
        </p:nvSpPr>
        <p:spPr>
          <a:xfrm rot="10800000" flipH="1">
            <a:off x="1877616" y="34671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nillo"/>
          <p:cNvSpPr/>
          <p:nvPr/>
        </p:nvSpPr>
        <p:spPr>
          <a:xfrm rot="10800000" flipH="1">
            <a:off x="2030016" y="33147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rot="10800000" flipH="1">
            <a:off x="2182416" y="31623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rot="10800000" flipH="1">
            <a:off x="2334816" y="30099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rot="10800000" flipH="1">
            <a:off x="2487216" y="28575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nillo"/>
          <p:cNvSpPr/>
          <p:nvPr/>
        </p:nvSpPr>
        <p:spPr>
          <a:xfrm rot="10800000" flipH="1">
            <a:off x="2639616" y="27051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rot="10800000" flipH="1">
            <a:off x="2792016" y="25527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rot="10800000" flipH="1">
            <a:off x="2944416" y="24003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rot="10800000" flipH="1">
            <a:off x="3096816" y="2247900"/>
            <a:ext cx="914400" cy="914400"/>
          </a:xfrm>
          <a:prstGeom prst="donut">
            <a:avLst>
              <a:gd name="adj" fmla="val 10244"/>
            </a:avLst>
          </a:prstGeom>
          <a:noFill/>
          <a:ln w="31750" cap="sq" cmpd="sng">
            <a:gradFill>
              <a:gsLst>
                <a:gs pos="0">
                  <a:srgbClr val="03D4A8">
                    <a:lumMod val="19000"/>
                    <a:lumOff val="81000"/>
                  </a:srgbClr>
                </a:gs>
                <a:gs pos="25000">
                  <a:srgbClr val="21D6E0">
                    <a:lumMod val="30000"/>
                    <a:lumOff val="70000"/>
                  </a:srgbClr>
                </a:gs>
                <a:gs pos="75000">
                  <a:srgbClr val="0087E6">
                    <a:lumMod val="25000"/>
                    <a:lumOff val="75000"/>
                  </a:srgbClr>
                </a:gs>
                <a:gs pos="100000">
                  <a:srgbClr val="005CBF">
                    <a:lumMod val="42000"/>
                    <a:lumOff val="58000"/>
                  </a:srgbClr>
                </a:gs>
              </a:gsLst>
              <a:lin ang="5400000" scaled="0"/>
            </a:gradFill>
            <a:prstDash val="sysDot"/>
            <a:bevel/>
          </a:ln>
          <a:effectLst>
            <a:outerShdw dist="50800" dir="5400000" sx="33000" sy="33000" algn="ctr" rotWithShape="0">
              <a:srgbClr val="8B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Rectángulo"/>
          <p:cNvSpPr/>
          <p:nvPr/>
        </p:nvSpPr>
        <p:spPr>
          <a:xfrm>
            <a:off x="184285" y="3044139"/>
            <a:ext cx="8640960" cy="1938992"/>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¿CÓMO SABER SI SOMOS DEPENDIENTES DE LA IMAGEN?</a:t>
            </a:r>
          </a:p>
          <a:p>
            <a:pPr algn="ctr" fontAlgn="auto">
              <a:spcBef>
                <a:spcPts val="0"/>
              </a:spcBef>
              <a:spcAft>
                <a:spcPts val="0"/>
              </a:spcAft>
              <a:defRPr/>
            </a:pPr>
            <a:r>
              <a:rPr lang="es-ES" sz="2400" b="1" dirty="0">
                <a:solidFill>
                  <a:srgbClr val="004A82"/>
                </a:solidFill>
                <a:latin typeface="Monotype Corsiva" panose="03010101010201010101" pitchFamily="66" charset="0"/>
                <a:cs typeface="+mn-cs"/>
              </a:rPr>
              <a:t>Quién no ha sentido alguna vez que tenía mal aspecto físico?, hasta los modelos y personas que catalogamos de guapas, sienten a veces que tienen mala cara y están muy poco favorecidos. En esos días es cuando podemos ver si nuestra prioridad está en el físico o en la personalidad.</a:t>
            </a:r>
          </a:p>
        </p:txBody>
      </p:sp>
      <p:pic>
        <p:nvPicPr>
          <p:cNvPr id="67" name="66 Imagen" descr="ZZZZZZ"/>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36" y="-13618"/>
            <a:ext cx="9144000" cy="5143500"/>
          </a:xfrm>
          <a:prstGeom prst="rect">
            <a:avLst/>
          </a:prstGeom>
          <a:noFill/>
          <a:ln>
            <a:noFill/>
          </a:ln>
        </p:spPr>
      </p:pic>
    </p:spTree>
    <p:extLst>
      <p:ext uri="{BB962C8B-B14F-4D97-AF65-F5344CB8AC3E}">
        <p14:creationId xmlns:p14="http://schemas.microsoft.com/office/powerpoint/2010/main" val="3666439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500" fill="hold"/>
                                        <p:tgtEl>
                                          <p:spTgt spid="2"/>
                                        </p:tgtEl>
                                        <p:attrNameLst>
                                          <p:attrName>ppt_w</p:attrName>
                                        </p:attrNameLst>
                                      </p:cBhvr>
                                      <p:tavLst>
                                        <p:tav tm="0">
                                          <p:val>
                                            <p:strVal val="#ppt_w"/>
                                          </p:val>
                                        </p:tav>
                                        <p:tav tm="100000">
                                          <p:val>
                                            <p:strVal val="#ppt_w"/>
                                          </p:val>
                                        </p:tav>
                                      </p:tavLst>
                                    </p:anim>
                                    <p:anim calcmode="lin" valueType="num">
                                      <p:cBhvr>
                                        <p:cTn id="8" dur="4500" fill="hold"/>
                                        <p:tgtEl>
                                          <p:spTgt spid="2"/>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250" fill="hold"/>
                                        <p:tgtEl>
                                          <p:spTgt spid="2"/>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2"/>
                                        </p:tgtEl>
                                        <p:attrNameLst>
                                          <p:attrName>ppt_x</p:attrName>
                                        </p:attrNameLst>
                                      </p:cBhvr>
                                      <p:tavLst>
                                        <p:tav tm="0">
                                          <p:val>
                                            <p:strVal val="ppt_x"/>
                                          </p:val>
                                        </p:tav>
                                        <p:tav tm="100000">
                                          <p:val>
                                            <p:strVal val="1+ppt_w/2"/>
                                          </p:val>
                                        </p:tav>
                                      </p:tavLst>
                                    </p:anim>
                                    <p:anim calcmode="lin" valueType="num">
                                      <p:cBhvr additive="base">
                                        <p:cTn id="13" dur="5500"/>
                                        <p:tgtEl>
                                          <p:spTgt spid="2"/>
                                        </p:tgtEl>
                                        <p:attrNameLst>
                                          <p:attrName>ppt_y</p:attrName>
                                        </p:attrNameLst>
                                      </p:cBhvr>
                                      <p:tavLst>
                                        <p:tav tm="0">
                                          <p:val>
                                            <p:strVal val="ppt_y"/>
                                          </p:val>
                                        </p:tav>
                                        <p:tav tm="100000">
                                          <p:val>
                                            <p:strVal val="1+ppt_h/2"/>
                                          </p:val>
                                        </p:tav>
                                      </p:tavLst>
                                    </p:anim>
                                    <p:set>
                                      <p:cBhvr>
                                        <p:cTn id="14" dur="1" fill="hold">
                                          <p:stCondLst>
                                            <p:cond delay="5499"/>
                                          </p:stCondLst>
                                        </p:cTn>
                                        <p:tgtEl>
                                          <p:spTgt spid="2"/>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500" fill="hold"/>
                                        <p:tgtEl>
                                          <p:spTgt spid="3"/>
                                        </p:tgtEl>
                                        <p:attrNameLst>
                                          <p:attrName>ppt_w</p:attrName>
                                        </p:attrNameLst>
                                      </p:cBhvr>
                                      <p:tavLst>
                                        <p:tav tm="0">
                                          <p:val>
                                            <p:strVal val="#ppt_w"/>
                                          </p:val>
                                        </p:tav>
                                        <p:tav tm="100000">
                                          <p:val>
                                            <p:strVal val="#ppt_w"/>
                                          </p:val>
                                        </p:tav>
                                      </p:tavLst>
                                    </p:anim>
                                    <p:anim calcmode="lin" valueType="num">
                                      <p:cBhvr>
                                        <p:cTn id="18" dur="4500" fill="hold"/>
                                        <p:tgtEl>
                                          <p:spTgt spid="3"/>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250" fill="hold"/>
                                        <p:tgtEl>
                                          <p:spTgt spid="3"/>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3"/>
                                        </p:tgtEl>
                                        <p:attrNameLst>
                                          <p:attrName>ppt_x</p:attrName>
                                        </p:attrNameLst>
                                      </p:cBhvr>
                                      <p:tavLst>
                                        <p:tav tm="0">
                                          <p:val>
                                            <p:strVal val="ppt_x"/>
                                          </p:val>
                                        </p:tav>
                                        <p:tav tm="100000">
                                          <p:val>
                                            <p:strVal val="1+ppt_w/2"/>
                                          </p:val>
                                        </p:tav>
                                      </p:tavLst>
                                    </p:anim>
                                    <p:anim calcmode="lin" valueType="num">
                                      <p:cBhvr additive="base">
                                        <p:cTn id="23" dur="5500"/>
                                        <p:tgtEl>
                                          <p:spTgt spid="3"/>
                                        </p:tgtEl>
                                        <p:attrNameLst>
                                          <p:attrName>ppt_y</p:attrName>
                                        </p:attrNameLst>
                                      </p:cBhvr>
                                      <p:tavLst>
                                        <p:tav tm="0">
                                          <p:val>
                                            <p:strVal val="ppt_y"/>
                                          </p:val>
                                        </p:tav>
                                        <p:tav tm="100000">
                                          <p:val>
                                            <p:strVal val="1+ppt_h/2"/>
                                          </p:val>
                                        </p:tav>
                                      </p:tavLst>
                                    </p:anim>
                                    <p:set>
                                      <p:cBhvr>
                                        <p:cTn id="24" dur="1" fill="hold">
                                          <p:stCondLst>
                                            <p:cond delay="5499"/>
                                          </p:stCondLst>
                                        </p:cTn>
                                        <p:tgtEl>
                                          <p:spTgt spid="3"/>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4500" fill="hold"/>
                                        <p:tgtEl>
                                          <p:spTgt spid="4"/>
                                        </p:tgtEl>
                                        <p:attrNameLst>
                                          <p:attrName>ppt_w</p:attrName>
                                        </p:attrNameLst>
                                      </p:cBhvr>
                                      <p:tavLst>
                                        <p:tav tm="0">
                                          <p:val>
                                            <p:strVal val="#ppt_w"/>
                                          </p:val>
                                        </p:tav>
                                        <p:tav tm="100000">
                                          <p:val>
                                            <p:strVal val="#ppt_w"/>
                                          </p:val>
                                        </p:tav>
                                      </p:tavLst>
                                    </p:anim>
                                    <p:anim calcmode="lin" valueType="num">
                                      <p:cBhvr>
                                        <p:cTn id="28" dur="4500" fill="hold"/>
                                        <p:tgtEl>
                                          <p:spTgt spid="4"/>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250" fill="hold"/>
                                        <p:tgtEl>
                                          <p:spTgt spid="4"/>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5500"/>
                                        <p:tgtEl>
                                          <p:spTgt spid="4"/>
                                        </p:tgtEl>
                                        <p:attrNameLst>
                                          <p:attrName>ppt_x</p:attrName>
                                        </p:attrNameLst>
                                      </p:cBhvr>
                                      <p:tavLst>
                                        <p:tav tm="0">
                                          <p:val>
                                            <p:strVal val="ppt_x"/>
                                          </p:val>
                                        </p:tav>
                                        <p:tav tm="100000">
                                          <p:val>
                                            <p:strVal val="1+ppt_w/2"/>
                                          </p:val>
                                        </p:tav>
                                      </p:tavLst>
                                    </p:anim>
                                    <p:anim calcmode="lin" valueType="num">
                                      <p:cBhvr additive="base">
                                        <p:cTn id="33" dur="5500"/>
                                        <p:tgtEl>
                                          <p:spTgt spid="4"/>
                                        </p:tgtEl>
                                        <p:attrNameLst>
                                          <p:attrName>ppt_y</p:attrName>
                                        </p:attrNameLst>
                                      </p:cBhvr>
                                      <p:tavLst>
                                        <p:tav tm="0">
                                          <p:val>
                                            <p:strVal val="ppt_y"/>
                                          </p:val>
                                        </p:tav>
                                        <p:tav tm="100000">
                                          <p:val>
                                            <p:strVal val="1+ppt_h/2"/>
                                          </p:val>
                                        </p:tav>
                                      </p:tavLst>
                                    </p:anim>
                                    <p:set>
                                      <p:cBhvr>
                                        <p:cTn id="34" dur="1" fill="hold">
                                          <p:stCondLst>
                                            <p:cond delay="5499"/>
                                          </p:stCondLst>
                                        </p:cTn>
                                        <p:tgtEl>
                                          <p:spTgt spid="4"/>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4500" fill="hold"/>
                                        <p:tgtEl>
                                          <p:spTgt spid="5"/>
                                        </p:tgtEl>
                                        <p:attrNameLst>
                                          <p:attrName>ppt_w</p:attrName>
                                        </p:attrNameLst>
                                      </p:cBhvr>
                                      <p:tavLst>
                                        <p:tav tm="0">
                                          <p:val>
                                            <p:strVal val="#ppt_w"/>
                                          </p:val>
                                        </p:tav>
                                        <p:tav tm="100000">
                                          <p:val>
                                            <p:strVal val="#ppt_w"/>
                                          </p:val>
                                        </p:tav>
                                      </p:tavLst>
                                    </p:anim>
                                    <p:anim calcmode="lin" valueType="num">
                                      <p:cBhvr>
                                        <p:cTn id="38" dur="4500" fill="hold"/>
                                        <p:tgtEl>
                                          <p:spTgt spid="5"/>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250" fill="hold"/>
                                        <p:tgtEl>
                                          <p:spTgt spid="5"/>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5500"/>
                                        <p:tgtEl>
                                          <p:spTgt spid="5"/>
                                        </p:tgtEl>
                                        <p:attrNameLst>
                                          <p:attrName>ppt_x</p:attrName>
                                        </p:attrNameLst>
                                      </p:cBhvr>
                                      <p:tavLst>
                                        <p:tav tm="0">
                                          <p:val>
                                            <p:strVal val="ppt_x"/>
                                          </p:val>
                                        </p:tav>
                                        <p:tav tm="100000">
                                          <p:val>
                                            <p:strVal val="1+ppt_w/2"/>
                                          </p:val>
                                        </p:tav>
                                      </p:tavLst>
                                    </p:anim>
                                    <p:anim calcmode="lin" valueType="num">
                                      <p:cBhvr additive="base">
                                        <p:cTn id="43" dur="5500"/>
                                        <p:tgtEl>
                                          <p:spTgt spid="5"/>
                                        </p:tgtEl>
                                        <p:attrNameLst>
                                          <p:attrName>ppt_y</p:attrName>
                                        </p:attrNameLst>
                                      </p:cBhvr>
                                      <p:tavLst>
                                        <p:tav tm="0">
                                          <p:val>
                                            <p:strVal val="ppt_y"/>
                                          </p:val>
                                        </p:tav>
                                        <p:tav tm="100000">
                                          <p:val>
                                            <p:strVal val="1+ppt_h/2"/>
                                          </p:val>
                                        </p:tav>
                                      </p:tavLst>
                                    </p:anim>
                                    <p:set>
                                      <p:cBhvr>
                                        <p:cTn id="44" dur="1" fill="hold">
                                          <p:stCondLst>
                                            <p:cond delay="5499"/>
                                          </p:stCondLst>
                                        </p:cTn>
                                        <p:tgtEl>
                                          <p:spTgt spid="5"/>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4500" fill="hold"/>
                                        <p:tgtEl>
                                          <p:spTgt spid="6"/>
                                        </p:tgtEl>
                                        <p:attrNameLst>
                                          <p:attrName>ppt_w</p:attrName>
                                        </p:attrNameLst>
                                      </p:cBhvr>
                                      <p:tavLst>
                                        <p:tav tm="0">
                                          <p:val>
                                            <p:strVal val="#ppt_w"/>
                                          </p:val>
                                        </p:tav>
                                        <p:tav tm="100000">
                                          <p:val>
                                            <p:strVal val="#ppt_w"/>
                                          </p:val>
                                        </p:tav>
                                      </p:tavLst>
                                    </p:anim>
                                    <p:anim calcmode="lin" valueType="num">
                                      <p:cBhvr>
                                        <p:cTn id="48" dur="4500" fill="hold"/>
                                        <p:tgtEl>
                                          <p:spTgt spid="6"/>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250" fill="hold"/>
                                        <p:tgtEl>
                                          <p:spTgt spid="6"/>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5500"/>
                                        <p:tgtEl>
                                          <p:spTgt spid="6"/>
                                        </p:tgtEl>
                                        <p:attrNameLst>
                                          <p:attrName>ppt_x</p:attrName>
                                        </p:attrNameLst>
                                      </p:cBhvr>
                                      <p:tavLst>
                                        <p:tav tm="0">
                                          <p:val>
                                            <p:strVal val="ppt_x"/>
                                          </p:val>
                                        </p:tav>
                                        <p:tav tm="100000">
                                          <p:val>
                                            <p:strVal val="1+ppt_w/2"/>
                                          </p:val>
                                        </p:tav>
                                      </p:tavLst>
                                    </p:anim>
                                    <p:anim calcmode="lin" valueType="num">
                                      <p:cBhvr additive="base">
                                        <p:cTn id="53" dur="5500"/>
                                        <p:tgtEl>
                                          <p:spTgt spid="6"/>
                                        </p:tgtEl>
                                        <p:attrNameLst>
                                          <p:attrName>ppt_y</p:attrName>
                                        </p:attrNameLst>
                                      </p:cBhvr>
                                      <p:tavLst>
                                        <p:tav tm="0">
                                          <p:val>
                                            <p:strVal val="ppt_y"/>
                                          </p:val>
                                        </p:tav>
                                        <p:tav tm="100000">
                                          <p:val>
                                            <p:strVal val="1+ppt_h/2"/>
                                          </p:val>
                                        </p:tav>
                                      </p:tavLst>
                                    </p:anim>
                                    <p:set>
                                      <p:cBhvr>
                                        <p:cTn id="54" dur="1" fill="hold">
                                          <p:stCondLst>
                                            <p:cond delay="5499"/>
                                          </p:stCondLst>
                                        </p:cTn>
                                        <p:tgtEl>
                                          <p:spTgt spid="6"/>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4500" fill="hold"/>
                                        <p:tgtEl>
                                          <p:spTgt spid="7"/>
                                        </p:tgtEl>
                                        <p:attrNameLst>
                                          <p:attrName>ppt_w</p:attrName>
                                        </p:attrNameLst>
                                      </p:cBhvr>
                                      <p:tavLst>
                                        <p:tav tm="0">
                                          <p:val>
                                            <p:strVal val="#ppt_w"/>
                                          </p:val>
                                        </p:tav>
                                        <p:tav tm="100000">
                                          <p:val>
                                            <p:strVal val="#ppt_w"/>
                                          </p:val>
                                        </p:tav>
                                      </p:tavLst>
                                    </p:anim>
                                    <p:anim calcmode="lin" valueType="num">
                                      <p:cBhvr>
                                        <p:cTn id="58" dur="4500" fill="hold"/>
                                        <p:tgtEl>
                                          <p:spTgt spid="7"/>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250" fill="hold"/>
                                        <p:tgtEl>
                                          <p:spTgt spid="7"/>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5500"/>
                                        <p:tgtEl>
                                          <p:spTgt spid="7"/>
                                        </p:tgtEl>
                                        <p:attrNameLst>
                                          <p:attrName>ppt_x</p:attrName>
                                        </p:attrNameLst>
                                      </p:cBhvr>
                                      <p:tavLst>
                                        <p:tav tm="0">
                                          <p:val>
                                            <p:strVal val="ppt_x"/>
                                          </p:val>
                                        </p:tav>
                                        <p:tav tm="100000">
                                          <p:val>
                                            <p:strVal val="1+ppt_w/2"/>
                                          </p:val>
                                        </p:tav>
                                      </p:tavLst>
                                    </p:anim>
                                    <p:anim calcmode="lin" valueType="num">
                                      <p:cBhvr additive="base">
                                        <p:cTn id="63" dur="5500"/>
                                        <p:tgtEl>
                                          <p:spTgt spid="7"/>
                                        </p:tgtEl>
                                        <p:attrNameLst>
                                          <p:attrName>ppt_y</p:attrName>
                                        </p:attrNameLst>
                                      </p:cBhvr>
                                      <p:tavLst>
                                        <p:tav tm="0">
                                          <p:val>
                                            <p:strVal val="ppt_y"/>
                                          </p:val>
                                        </p:tav>
                                        <p:tav tm="100000">
                                          <p:val>
                                            <p:strVal val="1+ppt_h/2"/>
                                          </p:val>
                                        </p:tav>
                                      </p:tavLst>
                                    </p:anim>
                                    <p:set>
                                      <p:cBhvr>
                                        <p:cTn id="64" dur="1" fill="hold">
                                          <p:stCondLst>
                                            <p:cond delay="5499"/>
                                          </p:stCondLst>
                                        </p:cTn>
                                        <p:tgtEl>
                                          <p:spTgt spid="7"/>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4500" fill="hold"/>
                                        <p:tgtEl>
                                          <p:spTgt spid="8"/>
                                        </p:tgtEl>
                                        <p:attrNameLst>
                                          <p:attrName>ppt_w</p:attrName>
                                        </p:attrNameLst>
                                      </p:cBhvr>
                                      <p:tavLst>
                                        <p:tav tm="0">
                                          <p:val>
                                            <p:strVal val="#ppt_w"/>
                                          </p:val>
                                        </p:tav>
                                        <p:tav tm="100000">
                                          <p:val>
                                            <p:strVal val="#ppt_w"/>
                                          </p:val>
                                        </p:tav>
                                      </p:tavLst>
                                    </p:anim>
                                    <p:anim calcmode="lin" valueType="num">
                                      <p:cBhvr>
                                        <p:cTn id="68" dur="4500" fill="hold"/>
                                        <p:tgtEl>
                                          <p:spTgt spid="8"/>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250" fill="hold"/>
                                        <p:tgtEl>
                                          <p:spTgt spid="8"/>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5500"/>
                                        <p:tgtEl>
                                          <p:spTgt spid="8"/>
                                        </p:tgtEl>
                                        <p:attrNameLst>
                                          <p:attrName>ppt_x</p:attrName>
                                        </p:attrNameLst>
                                      </p:cBhvr>
                                      <p:tavLst>
                                        <p:tav tm="0">
                                          <p:val>
                                            <p:strVal val="ppt_x"/>
                                          </p:val>
                                        </p:tav>
                                        <p:tav tm="100000">
                                          <p:val>
                                            <p:strVal val="1+ppt_w/2"/>
                                          </p:val>
                                        </p:tav>
                                      </p:tavLst>
                                    </p:anim>
                                    <p:anim calcmode="lin" valueType="num">
                                      <p:cBhvr additive="base">
                                        <p:cTn id="73" dur="5500"/>
                                        <p:tgtEl>
                                          <p:spTgt spid="8"/>
                                        </p:tgtEl>
                                        <p:attrNameLst>
                                          <p:attrName>ppt_y</p:attrName>
                                        </p:attrNameLst>
                                      </p:cBhvr>
                                      <p:tavLst>
                                        <p:tav tm="0">
                                          <p:val>
                                            <p:strVal val="ppt_y"/>
                                          </p:val>
                                        </p:tav>
                                        <p:tav tm="100000">
                                          <p:val>
                                            <p:strVal val="1+ppt_h/2"/>
                                          </p:val>
                                        </p:tav>
                                      </p:tavLst>
                                    </p:anim>
                                    <p:set>
                                      <p:cBhvr>
                                        <p:cTn id="74" dur="1" fill="hold">
                                          <p:stCondLst>
                                            <p:cond delay="5499"/>
                                          </p:stCondLst>
                                        </p:cTn>
                                        <p:tgtEl>
                                          <p:spTgt spid="8"/>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4500" fill="hold"/>
                                        <p:tgtEl>
                                          <p:spTgt spid="9"/>
                                        </p:tgtEl>
                                        <p:attrNameLst>
                                          <p:attrName>ppt_w</p:attrName>
                                        </p:attrNameLst>
                                      </p:cBhvr>
                                      <p:tavLst>
                                        <p:tav tm="0">
                                          <p:val>
                                            <p:strVal val="#ppt_w"/>
                                          </p:val>
                                        </p:tav>
                                        <p:tav tm="100000">
                                          <p:val>
                                            <p:strVal val="#ppt_w"/>
                                          </p:val>
                                        </p:tav>
                                      </p:tavLst>
                                    </p:anim>
                                    <p:anim calcmode="lin" valueType="num">
                                      <p:cBhvr>
                                        <p:cTn id="78" dur="4500" fill="hold"/>
                                        <p:tgtEl>
                                          <p:spTgt spid="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250" fill="hold"/>
                                        <p:tgtEl>
                                          <p:spTgt spid="9"/>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5500"/>
                                        <p:tgtEl>
                                          <p:spTgt spid="9"/>
                                        </p:tgtEl>
                                        <p:attrNameLst>
                                          <p:attrName>ppt_x</p:attrName>
                                        </p:attrNameLst>
                                      </p:cBhvr>
                                      <p:tavLst>
                                        <p:tav tm="0">
                                          <p:val>
                                            <p:strVal val="ppt_x"/>
                                          </p:val>
                                        </p:tav>
                                        <p:tav tm="100000">
                                          <p:val>
                                            <p:strVal val="1+ppt_w/2"/>
                                          </p:val>
                                        </p:tav>
                                      </p:tavLst>
                                    </p:anim>
                                    <p:anim calcmode="lin" valueType="num">
                                      <p:cBhvr additive="base">
                                        <p:cTn id="83" dur="5500"/>
                                        <p:tgtEl>
                                          <p:spTgt spid="9"/>
                                        </p:tgtEl>
                                        <p:attrNameLst>
                                          <p:attrName>ppt_y</p:attrName>
                                        </p:attrNameLst>
                                      </p:cBhvr>
                                      <p:tavLst>
                                        <p:tav tm="0">
                                          <p:val>
                                            <p:strVal val="ppt_y"/>
                                          </p:val>
                                        </p:tav>
                                        <p:tav tm="100000">
                                          <p:val>
                                            <p:strVal val="1+ppt_h/2"/>
                                          </p:val>
                                        </p:tav>
                                      </p:tavLst>
                                    </p:anim>
                                    <p:set>
                                      <p:cBhvr>
                                        <p:cTn id="84" dur="1" fill="hold">
                                          <p:stCondLst>
                                            <p:cond delay="5499"/>
                                          </p:stCondLst>
                                        </p:cTn>
                                        <p:tgtEl>
                                          <p:spTgt spid="9"/>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4500" fill="hold"/>
                                        <p:tgtEl>
                                          <p:spTgt spid="10"/>
                                        </p:tgtEl>
                                        <p:attrNameLst>
                                          <p:attrName>ppt_w</p:attrName>
                                        </p:attrNameLst>
                                      </p:cBhvr>
                                      <p:tavLst>
                                        <p:tav tm="0">
                                          <p:val>
                                            <p:strVal val="#ppt_w"/>
                                          </p:val>
                                        </p:tav>
                                        <p:tav tm="100000">
                                          <p:val>
                                            <p:strVal val="#ppt_w"/>
                                          </p:val>
                                        </p:tav>
                                      </p:tavLst>
                                    </p:anim>
                                    <p:anim calcmode="lin" valueType="num">
                                      <p:cBhvr>
                                        <p:cTn id="88" dur="4500" fill="hold"/>
                                        <p:tgtEl>
                                          <p:spTgt spid="10"/>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250" fill="hold"/>
                                        <p:tgtEl>
                                          <p:spTgt spid="10"/>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5500"/>
                                        <p:tgtEl>
                                          <p:spTgt spid="10"/>
                                        </p:tgtEl>
                                        <p:attrNameLst>
                                          <p:attrName>ppt_x</p:attrName>
                                        </p:attrNameLst>
                                      </p:cBhvr>
                                      <p:tavLst>
                                        <p:tav tm="0">
                                          <p:val>
                                            <p:strVal val="ppt_x"/>
                                          </p:val>
                                        </p:tav>
                                        <p:tav tm="100000">
                                          <p:val>
                                            <p:strVal val="1+ppt_w/2"/>
                                          </p:val>
                                        </p:tav>
                                      </p:tavLst>
                                    </p:anim>
                                    <p:anim calcmode="lin" valueType="num">
                                      <p:cBhvr additive="base">
                                        <p:cTn id="93" dur="5500"/>
                                        <p:tgtEl>
                                          <p:spTgt spid="10"/>
                                        </p:tgtEl>
                                        <p:attrNameLst>
                                          <p:attrName>ppt_y</p:attrName>
                                        </p:attrNameLst>
                                      </p:cBhvr>
                                      <p:tavLst>
                                        <p:tav tm="0">
                                          <p:val>
                                            <p:strVal val="ppt_y"/>
                                          </p:val>
                                        </p:tav>
                                        <p:tav tm="100000">
                                          <p:val>
                                            <p:strVal val="1+ppt_h/2"/>
                                          </p:val>
                                        </p:tav>
                                      </p:tavLst>
                                    </p:anim>
                                    <p:set>
                                      <p:cBhvr>
                                        <p:cTn id="94" dur="1" fill="hold">
                                          <p:stCondLst>
                                            <p:cond delay="5499"/>
                                          </p:stCondLst>
                                        </p:cTn>
                                        <p:tgtEl>
                                          <p:spTgt spid="10"/>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4500" fill="hold"/>
                                        <p:tgtEl>
                                          <p:spTgt spid="11"/>
                                        </p:tgtEl>
                                        <p:attrNameLst>
                                          <p:attrName>ppt_w</p:attrName>
                                        </p:attrNameLst>
                                      </p:cBhvr>
                                      <p:tavLst>
                                        <p:tav tm="0">
                                          <p:val>
                                            <p:strVal val="#ppt_w"/>
                                          </p:val>
                                        </p:tav>
                                        <p:tav tm="100000">
                                          <p:val>
                                            <p:strVal val="#ppt_w"/>
                                          </p:val>
                                        </p:tav>
                                      </p:tavLst>
                                    </p:anim>
                                    <p:anim calcmode="lin" valueType="num">
                                      <p:cBhvr>
                                        <p:cTn id="98" dur="4500" fill="hold"/>
                                        <p:tgtEl>
                                          <p:spTgt spid="11"/>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250" fill="hold"/>
                                        <p:tgtEl>
                                          <p:spTgt spid="11"/>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5500"/>
                                        <p:tgtEl>
                                          <p:spTgt spid="11"/>
                                        </p:tgtEl>
                                        <p:attrNameLst>
                                          <p:attrName>ppt_x</p:attrName>
                                        </p:attrNameLst>
                                      </p:cBhvr>
                                      <p:tavLst>
                                        <p:tav tm="0">
                                          <p:val>
                                            <p:strVal val="ppt_x"/>
                                          </p:val>
                                        </p:tav>
                                        <p:tav tm="100000">
                                          <p:val>
                                            <p:strVal val="1+ppt_w/2"/>
                                          </p:val>
                                        </p:tav>
                                      </p:tavLst>
                                    </p:anim>
                                    <p:anim calcmode="lin" valueType="num">
                                      <p:cBhvr additive="base">
                                        <p:cTn id="103" dur="5500"/>
                                        <p:tgtEl>
                                          <p:spTgt spid="11"/>
                                        </p:tgtEl>
                                        <p:attrNameLst>
                                          <p:attrName>ppt_y</p:attrName>
                                        </p:attrNameLst>
                                      </p:cBhvr>
                                      <p:tavLst>
                                        <p:tav tm="0">
                                          <p:val>
                                            <p:strVal val="ppt_y"/>
                                          </p:val>
                                        </p:tav>
                                        <p:tav tm="100000">
                                          <p:val>
                                            <p:strVal val="1+ppt_h/2"/>
                                          </p:val>
                                        </p:tav>
                                      </p:tavLst>
                                    </p:anim>
                                    <p:set>
                                      <p:cBhvr>
                                        <p:cTn id="104" dur="1" fill="hold">
                                          <p:stCondLst>
                                            <p:cond delay="5499"/>
                                          </p:stCondLst>
                                        </p:cTn>
                                        <p:tgtEl>
                                          <p:spTgt spid="11"/>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4500" fill="hold"/>
                                        <p:tgtEl>
                                          <p:spTgt spid="12"/>
                                        </p:tgtEl>
                                        <p:attrNameLst>
                                          <p:attrName>ppt_w</p:attrName>
                                        </p:attrNameLst>
                                      </p:cBhvr>
                                      <p:tavLst>
                                        <p:tav tm="0">
                                          <p:val>
                                            <p:strVal val="#ppt_w"/>
                                          </p:val>
                                        </p:tav>
                                        <p:tav tm="100000">
                                          <p:val>
                                            <p:strVal val="#ppt_w"/>
                                          </p:val>
                                        </p:tav>
                                      </p:tavLst>
                                    </p:anim>
                                    <p:anim calcmode="lin" valueType="num">
                                      <p:cBhvr>
                                        <p:cTn id="108" dur="4500" fill="hold"/>
                                        <p:tgtEl>
                                          <p:spTgt spid="12"/>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250" fill="hold"/>
                                        <p:tgtEl>
                                          <p:spTgt spid="12"/>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5500"/>
                                        <p:tgtEl>
                                          <p:spTgt spid="12"/>
                                        </p:tgtEl>
                                        <p:attrNameLst>
                                          <p:attrName>ppt_x</p:attrName>
                                        </p:attrNameLst>
                                      </p:cBhvr>
                                      <p:tavLst>
                                        <p:tav tm="0">
                                          <p:val>
                                            <p:strVal val="ppt_x"/>
                                          </p:val>
                                        </p:tav>
                                        <p:tav tm="100000">
                                          <p:val>
                                            <p:strVal val="1+ppt_w/2"/>
                                          </p:val>
                                        </p:tav>
                                      </p:tavLst>
                                    </p:anim>
                                    <p:anim calcmode="lin" valueType="num">
                                      <p:cBhvr additive="base">
                                        <p:cTn id="113" dur="5500"/>
                                        <p:tgtEl>
                                          <p:spTgt spid="12"/>
                                        </p:tgtEl>
                                        <p:attrNameLst>
                                          <p:attrName>ppt_y</p:attrName>
                                        </p:attrNameLst>
                                      </p:cBhvr>
                                      <p:tavLst>
                                        <p:tav tm="0">
                                          <p:val>
                                            <p:strVal val="ppt_y"/>
                                          </p:val>
                                        </p:tav>
                                        <p:tav tm="100000">
                                          <p:val>
                                            <p:strVal val="1+ppt_h/2"/>
                                          </p:val>
                                        </p:tav>
                                      </p:tavLst>
                                    </p:anim>
                                    <p:set>
                                      <p:cBhvr>
                                        <p:cTn id="114" dur="1" fill="hold">
                                          <p:stCondLst>
                                            <p:cond delay="5499"/>
                                          </p:stCondLst>
                                        </p:cTn>
                                        <p:tgtEl>
                                          <p:spTgt spid="12"/>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4500" fill="hold"/>
                                        <p:tgtEl>
                                          <p:spTgt spid="13"/>
                                        </p:tgtEl>
                                        <p:attrNameLst>
                                          <p:attrName>ppt_w</p:attrName>
                                        </p:attrNameLst>
                                      </p:cBhvr>
                                      <p:tavLst>
                                        <p:tav tm="0">
                                          <p:val>
                                            <p:strVal val="#ppt_w"/>
                                          </p:val>
                                        </p:tav>
                                        <p:tav tm="100000">
                                          <p:val>
                                            <p:strVal val="#ppt_w"/>
                                          </p:val>
                                        </p:tav>
                                      </p:tavLst>
                                    </p:anim>
                                    <p:anim calcmode="lin" valueType="num">
                                      <p:cBhvr>
                                        <p:cTn id="118" dur="4500" fill="hold"/>
                                        <p:tgtEl>
                                          <p:spTgt spid="13"/>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250" fill="hold"/>
                                        <p:tgtEl>
                                          <p:spTgt spid="13"/>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5500"/>
                                        <p:tgtEl>
                                          <p:spTgt spid="13"/>
                                        </p:tgtEl>
                                        <p:attrNameLst>
                                          <p:attrName>ppt_x</p:attrName>
                                        </p:attrNameLst>
                                      </p:cBhvr>
                                      <p:tavLst>
                                        <p:tav tm="0">
                                          <p:val>
                                            <p:strVal val="ppt_x"/>
                                          </p:val>
                                        </p:tav>
                                        <p:tav tm="100000">
                                          <p:val>
                                            <p:strVal val="1+ppt_w/2"/>
                                          </p:val>
                                        </p:tav>
                                      </p:tavLst>
                                    </p:anim>
                                    <p:anim calcmode="lin" valueType="num">
                                      <p:cBhvr additive="base">
                                        <p:cTn id="123" dur="5500"/>
                                        <p:tgtEl>
                                          <p:spTgt spid="13"/>
                                        </p:tgtEl>
                                        <p:attrNameLst>
                                          <p:attrName>ppt_y</p:attrName>
                                        </p:attrNameLst>
                                      </p:cBhvr>
                                      <p:tavLst>
                                        <p:tav tm="0">
                                          <p:val>
                                            <p:strVal val="ppt_y"/>
                                          </p:val>
                                        </p:tav>
                                        <p:tav tm="100000">
                                          <p:val>
                                            <p:strVal val="1+ppt_h/2"/>
                                          </p:val>
                                        </p:tav>
                                      </p:tavLst>
                                    </p:anim>
                                    <p:set>
                                      <p:cBhvr>
                                        <p:cTn id="124" dur="1" fill="hold">
                                          <p:stCondLst>
                                            <p:cond delay="5499"/>
                                          </p:stCondLst>
                                        </p:cTn>
                                        <p:tgtEl>
                                          <p:spTgt spid="13"/>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14"/>
                                        </p:tgtEl>
                                        <p:attrNameLst>
                                          <p:attrName>style.visibility</p:attrName>
                                        </p:attrNameLst>
                                      </p:cBhvr>
                                      <p:to>
                                        <p:strVal val="visible"/>
                                      </p:to>
                                    </p:set>
                                    <p:anim calcmode="lin" valueType="num">
                                      <p:cBhvr>
                                        <p:cTn id="127" dur="4500" fill="hold"/>
                                        <p:tgtEl>
                                          <p:spTgt spid="14"/>
                                        </p:tgtEl>
                                        <p:attrNameLst>
                                          <p:attrName>ppt_w</p:attrName>
                                        </p:attrNameLst>
                                      </p:cBhvr>
                                      <p:tavLst>
                                        <p:tav tm="0">
                                          <p:val>
                                            <p:strVal val="#ppt_w"/>
                                          </p:val>
                                        </p:tav>
                                        <p:tav tm="100000">
                                          <p:val>
                                            <p:strVal val="#ppt_w"/>
                                          </p:val>
                                        </p:tav>
                                      </p:tavLst>
                                    </p:anim>
                                    <p:anim calcmode="lin" valueType="num">
                                      <p:cBhvr>
                                        <p:cTn id="128" dur="4500" fill="hold"/>
                                        <p:tgtEl>
                                          <p:spTgt spid="1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250" fill="hold"/>
                                        <p:tgtEl>
                                          <p:spTgt spid="14"/>
                                        </p:tgtEl>
                                        <p:attrNameLst>
                                          <p:attrName>r</p:attrName>
                                        </p:attrNameLst>
                                      </p:cBhvr>
                                    </p:animRot>
                                  </p:childTnLst>
                                </p:cTn>
                              </p:par>
                              <p:par>
                                <p:cTn id="131" presetID="2" presetClass="exit" presetSubtype="6" fill="hold" grpId="2" nodeType="withEffect">
                                  <p:stCondLst>
                                    <p:cond delay="0"/>
                                  </p:stCondLst>
                                  <p:childTnLst>
                                    <p:anim calcmode="lin" valueType="num">
                                      <p:cBhvr additive="base">
                                        <p:cTn id="132" dur="5500"/>
                                        <p:tgtEl>
                                          <p:spTgt spid="14"/>
                                        </p:tgtEl>
                                        <p:attrNameLst>
                                          <p:attrName>ppt_x</p:attrName>
                                        </p:attrNameLst>
                                      </p:cBhvr>
                                      <p:tavLst>
                                        <p:tav tm="0">
                                          <p:val>
                                            <p:strVal val="ppt_x"/>
                                          </p:val>
                                        </p:tav>
                                        <p:tav tm="100000">
                                          <p:val>
                                            <p:strVal val="1+ppt_w/2"/>
                                          </p:val>
                                        </p:tav>
                                      </p:tavLst>
                                    </p:anim>
                                    <p:anim calcmode="lin" valueType="num">
                                      <p:cBhvr additive="base">
                                        <p:cTn id="133" dur="5500"/>
                                        <p:tgtEl>
                                          <p:spTgt spid="14"/>
                                        </p:tgtEl>
                                        <p:attrNameLst>
                                          <p:attrName>ppt_y</p:attrName>
                                        </p:attrNameLst>
                                      </p:cBhvr>
                                      <p:tavLst>
                                        <p:tav tm="0">
                                          <p:val>
                                            <p:strVal val="ppt_y"/>
                                          </p:val>
                                        </p:tav>
                                        <p:tav tm="100000">
                                          <p:val>
                                            <p:strVal val="1+ppt_h/2"/>
                                          </p:val>
                                        </p:tav>
                                      </p:tavLst>
                                    </p:anim>
                                    <p:set>
                                      <p:cBhvr>
                                        <p:cTn id="134" dur="1" fill="hold">
                                          <p:stCondLst>
                                            <p:cond delay="5499"/>
                                          </p:stCondLst>
                                        </p:cTn>
                                        <p:tgtEl>
                                          <p:spTgt spid="1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p:cTn id="137" dur="4500" fill="hold"/>
                                        <p:tgtEl>
                                          <p:spTgt spid="15"/>
                                        </p:tgtEl>
                                        <p:attrNameLst>
                                          <p:attrName>ppt_w</p:attrName>
                                        </p:attrNameLst>
                                      </p:cBhvr>
                                      <p:tavLst>
                                        <p:tav tm="0">
                                          <p:val>
                                            <p:strVal val="#ppt_w"/>
                                          </p:val>
                                        </p:tav>
                                        <p:tav tm="100000">
                                          <p:val>
                                            <p:strVal val="#ppt_w"/>
                                          </p:val>
                                        </p:tav>
                                      </p:tavLst>
                                    </p:anim>
                                    <p:anim calcmode="lin" valueType="num">
                                      <p:cBhvr>
                                        <p:cTn id="138" dur="4500" fill="hold"/>
                                        <p:tgtEl>
                                          <p:spTgt spid="1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250" fill="hold"/>
                                        <p:tgtEl>
                                          <p:spTgt spid="15"/>
                                        </p:tgtEl>
                                        <p:attrNameLst>
                                          <p:attrName>r</p:attrName>
                                        </p:attrNameLst>
                                      </p:cBhvr>
                                    </p:animRot>
                                  </p:childTnLst>
                                </p:cTn>
                              </p:par>
                              <p:par>
                                <p:cTn id="141" presetID="2" presetClass="exit" presetSubtype="6" fill="hold" grpId="2" nodeType="withEffect">
                                  <p:stCondLst>
                                    <p:cond delay="0"/>
                                  </p:stCondLst>
                                  <p:childTnLst>
                                    <p:anim calcmode="lin" valueType="num">
                                      <p:cBhvr additive="base">
                                        <p:cTn id="142" dur="5500"/>
                                        <p:tgtEl>
                                          <p:spTgt spid="15"/>
                                        </p:tgtEl>
                                        <p:attrNameLst>
                                          <p:attrName>ppt_x</p:attrName>
                                        </p:attrNameLst>
                                      </p:cBhvr>
                                      <p:tavLst>
                                        <p:tav tm="0">
                                          <p:val>
                                            <p:strVal val="ppt_x"/>
                                          </p:val>
                                        </p:tav>
                                        <p:tav tm="100000">
                                          <p:val>
                                            <p:strVal val="1+ppt_w/2"/>
                                          </p:val>
                                        </p:tav>
                                      </p:tavLst>
                                    </p:anim>
                                    <p:anim calcmode="lin" valueType="num">
                                      <p:cBhvr additive="base">
                                        <p:cTn id="143" dur="5500"/>
                                        <p:tgtEl>
                                          <p:spTgt spid="15"/>
                                        </p:tgtEl>
                                        <p:attrNameLst>
                                          <p:attrName>ppt_y</p:attrName>
                                        </p:attrNameLst>
                                      </p:cBhvr>
                                      <p:tavLst>
                                        <p:tav tm="0">
                                          <p:val>
                                            <p:strVal val="ppt_y"/>
                                          </p:val>
                                        </p:tav>
                                        <p:tav tm="100000">
                                          <p:val>
                                            <p:strVal val="1+ppt_h/2"/>
                                          </p:val>
                                        </p:tav>
                                      </p:tavLst>
                                    </p:anim>
                                    <p:set>
                                      <p:cBhvr>
                                        <p:cTn id="144" dur="1" fill="hold">
                                          <p:stCondLst>
                                            <p:cond delay="5499"/>
                                          </p:stCondLst>
                                        </p:cTn>
                                        <p:tgtEl>
                                          <p:spTgt spid="1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18"/>
                                        </p:tgtEl>
                                        <p:attrNameLst>
                                          <p:attrName>style.visibility</p:attrName>
                                        </p:attrNameLst>
                                      </p:cBhvr>
                                      <p:to>
                                        <p:strVal val="visible"/>
                                      </p:to>
                                    </p:set>
                                    <p:anim calcmode="lin" valueType="num">
                                      <p:cBhvr>
                                        <p:cTn id="147" dur="4500" fill="hold"/>
                                        <p:tgtEl>
                                          <p:spTgt spid="18"/>
                                        </p:tgtEl>
                                        <p:attrNameLst>
                                          <p:attrName>ppt_w</p:attrName>
                                        </p:attrNameLst>
                                      </p:cBhvr>
                                      <p:tavLst>
                                        <p:tav tm="0">
                                          <p:val>
                                            <p:strVal val="#ppt_w"/>
                                          </p:val>
                                        </p:tav>
                                        <p:tav tm="100000">
                                          <p:val>
                                            <p:strVal val="#ppt_w"/>
                                          </p:val>
                                        </p:tav>
                                      </p:tavLst>
                                    </p:anim>
                                    <p:anim calcmode="lin" valueType="num">
                                      <p:cBhvr>
                                        <p:cTn id="148" dur="4500" fill="hold"/>
                                        <p:tgtEl>
                                          <p:spTgt spid="18"/>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250" fill="hold"/>
                                        <p:tgtEl>
                                          <p:spTgt spid="18"/>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5500"/>
                                        <p:tgtEl>
                                          <p:spTgt spid="18"/>
                                        </p:tgtEl>
                                        <p:attrNameLst>
                                          <p:attrName>ppt_x</p:attrName>
                                        </p:attrNameLst>
                                      </p:cBhvr>
                                      <p:tavLst>
                                        <p:tav tm="0">
                                          <p:val>
                                            <p:strVal val="ppt_x"/>
                                          </p:val>
                                        </p:tav>
                                        <p:tav tm="100000">
                                          <p:val>
                                            <p:strVal val="0-ppt_w/2"/>
                                          </p:val>
                                        </p:tav>
                                      </p:tavLst>
                                    </p:anim>
                                    <p:anim calcmode="lin" valueType="num">
                                      <p:cBhvr additive="base">
                                        <p:cTn id="153" dur="5500"/>
                                        <p:tgtEl>
                                          <p:spTgt spid="18"/>
                                        </p:tgtEl>
                                        <p:attrNameLst>
                                          <p:attrName>ppt_y</p:attrName>
                                        </p:attrNameLst>
                                      </p:cBhvr>
                                      <p:tavLst>
                                        <p:tav tm="0">
                                          <p:val>
                                            <p:strVal val="ppt_y"/>
                                          </p:val>
                                        </p:tav>
                                        <p:tav tm="100000">
                                          <p:val>
                                            <p:strVal val="1+ppt_h/2"/>
                                          </p:val>
                                        </p:tav>
                                      </p:tavLst>
                                    </p:anim>
                                    <p:set>
                                      <p:cBhvr>
                                        <p:cTn id="154" dur="1" fill="hold">
                                          <p:stCondLst>
                                            <p:cond delay="5499"/>
                                          </p:stCondLst>
                                        </p:cTn>
                                        <p:tgtEl>
                                          <p:spTgt spid="18"/>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19"/>
                                        </p:tgtEl>
                                        <p:attrNameLst>
                                          <p:attrName>style.visibility</p:attrName>
                                        </p:attrNameLst>
                                      </p:cBhvr>
                                      <p:to>
                                        <p:strVal val="visible"/>
                                      </p:to>
                                    </p:set>
                                    <p:anim calcmode="lin" valueType="num">
                                      <p:cBhvr>
                                        <p:cTn id="157" dur="4500" fill="hold"/>
                                        <p:tgtEl>
                                          <p:spTgt spid="19"/>
                                        </p:tgtEl>
                                        <p:attrNameLst>
                                          <p:attrName>ppt_w</p:attrName>
                                        </p:attrNameLst>
                                      </p:cBhvr>
                                      <p:tavLst>
                                        <p:tav tm="0">
                                          <p:val>
                                            <p:strVal val="#ppt_w"/>
                                          </p:val>
                                        </p:tav>
                                        <p:tav tm="100000">
                                          <p:val>
                                            <p:strVal val="#ppt_w"/>
                                          </p:val>
                                        </p:tav>
                                      </p:tavLst>
                                    </p:anim>
                                    <p:anim calcmode="lin" valueType="num">
                                      <p:cBhvr>
                                        <p:cTn id="158" dur="4500" fill="hold"/>
                                        <p:tgtEl>
                                          <p:spTgt spid="19"/>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250" fill="hold"/>
                                        <p:tgtEl>
                                          <p:spTgt spid="19"/>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5500"/>
                                        <p:tgtEl>
                                          <p:spTgt spid="19"/>
                                        </p:tgtEl>
                                        <p:attrNameLst>
                                          <p:attrName>ppt_x</p:attrName>
                                        </p:attrNameLst>
                                      </p:cBhvr>
                                      <p:tavLst>
                                        <p:tav tm="0">
                                          <p:val>
                                            <p:strVal val="ppt_x"/>
                                          </p:val>
                                        </p:tav>
                                        <p:tav tm="100000">
                                          <p:val>
                                            <p:strVal val="0-ppt_w/2"/>
                                          </p:val>
                                        </p:tav>
                                      </p:tavLst>
                                    </p:anim>
                                    <p:anim calcmode="lin" valueType="num">
                                      <p:cBhvr additive="base">
                                        <p:cTn id="163" dur="5500"/>
                                        <p:tgtEl>
                                          <p:spTgt spid="19"/>
                                        </p:tgtEl>
                                        <p:attrNameLst>
                                          <p:attrName>ppt_y</p:attrName>
                                        </p:attrNameLst>
                                      </p:cBhvr>
                                      <p:tavLst>
                                        <p:tav tm="0">
                                          <p:val>
                                            <p:strVal val="ppt_y"/>
                                          </p:val>
                                        </p:tav>
                                        <p:tav tm="100000">
                                          <p:val>
                                            <p:strVal val="1+ppt_h/2"/>
                                          </p:val>
                                        </p:tav>
                                      </p:tavLst>
                                    </p:anim>
                                    <p:set>
                                      <p:cBhvr>
                                        <p:cTn id="164" dur="1" fill="hold">
                                          <p:stCondLst>
                                            <p:cond delay="5499"/>
                                          </p:stCondLst>
                                        </p:cTn>
                                        <p:tgtEl>
                                          <p:spTgt spid="19"/>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20"/>
                                        </p:tgtEl>
                                        <p:attrNameLst>
                                          <p:attrName>style.visibility</p:attrName>
                                        </p:attrNameLst>
                                      </p:cBhvr>
                                      <p:to>
                                        <p:strVal val="visible"/>
                                      </p:to>
                                    </p:set>
                                    <p:anim calcmode="lin" valueType="num">
                                      <p:cBhvr>
                                        <p:cTn id="167" dur="4500" fill="hold"/>
                                        <p:tgtEl>
                                          <p:spTgt spid="20"/>
                                        </p:tgtEl>
                                        <p:attrNameLst>
                                          <p:attrName>ppt_w</p:attrName>
                                        </p:attrNameLst>
                                      </p:cBhvr>
                                      <p:tavLst>
                                        <p:tav tm="0">
                                          <p:val>
                                            <p:strVal val="#ppt_w"/>
                                          </p:val>
                                        </p:tav>
                                        <p:tav tm="100000">
                                          <p:val>
                                            <p:strVal val="#ppt_w"/>
                                          </p:val>
                                        </p:tav>
                                      </p:tavLst>
                                    </p:anim>
                                    <p:anim calcmode="lin" valueType="num">
                                      <p:cBhvr>
                                        <p:cTn id="168" dur="4500" fill="hold"/>
                                        <p:tgtEl>
                                          <p:spTgt spid="20"/>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250" fill="hold"/>
                                        <p:tgtEl>
                                          <p:spTgt spid="20"/>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5500"/>
                                        <p:tgtEl>
                                          <p:spTgt spid="20"/>
                                        </p:tgtEl>
                                        <p:attrNameLst>
                                          <p:attrName>ppt_x</p:attrName>
                                        </p:attrNameLst>
                                      </p:cBhvr>
                                      <p:tavLst>
                                        <p:tav tm="0">
                                          <p:val>
                                            <p:strVal val="ppt_x"/>
                                          </p:val>
                                        </p:tav>
                                        <p:tav tm="100000">
                                          <p:val>
                                            <p:strVal val="0-ppt_w/2"/>
                                          </p:val>
                                        </p:tav>
                                      </p:tavLst>
                                    </p:anim>
                                    <p:anim calcmode="lin" valueType="num">
                                      <p:cBhvr additive="base">
                                        <p:cTn id="173" dur="5500"/>
                                        <p:tgtEl>
                                          <p:spTgt spid="20"/>
                                        </p:tgtEl>
                                        <p:attrNameLst>
                                          <p:attrName>ppt_y</p:attrName>
                                        </p:attrNameLst>
                                      </p:cBhvr>
                                      <p:tavLst>
                                        <p:tav tm="0">
                                          <p:val>
                                            <p:strVal val="ppt_y"/>
                                          </p:val>
                                        </p:tav>
                                        <p:tav tm="100000">
                                          <p:val>
                                            <p:strVal val="1+ppt_h/2"/>
                                          </p:val>
                                        </p:tav>
                                      </p:tavLst>
                                    </p:anim>
                                    <p:set>
                                      <p:cBhvr>
                                        <p:cTn id="174" dur="1" fill="hold">
                                          <p:stCondLst>
                                            <p:cond delay="5499"/>
                                          </p:stCondLst>
                                        </p:cTn>
                                        <p:tgtEl>
                                          <p:spTgt spid="20"/>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p:cTn id="177" dur="4500" fill="hold"/>
                                        <p:tgtEl>
                                          <p:spTgt spid="21"/>
                                        </p:tgtEl>
                                        <p:attrNameLst>
                                          <p:attrName>ppt_w</p:attrName>
                                        </p:attrNameLst>
                                      </p:cBhvr>
                                      <p:tavLst>
                                        <p:tav tm="0">
                                          <p:val>
                                            <p:strVal val="#ppt_w"/>
                                          </p:val>
                                        </p:tav>
                                        <p:tav tm="100000">
                                          <p:val>
                                            <p:strVal val="#ppt_w"/>
                                          </p:val>
                                        </p:tav>
                                      </p:tavLst>
                                    </p:anim>
                                    <p:anim calcmode="lin" valueType="num">
                                      <p:cBhvr>
                                        <p:cTn id="178" dur="4500" fill="hold"/>
                                        <p:tgtEl>
                                          <p:spTgt spid="21"/>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250" fill="hold"/>
                                        <p:tgtEl>
                                          <p:spTgt spid="21"/>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5500"/>
                                        <p:tgtEl>
                                          <p:spTgt spid="21"/>
                                        </p:tgtEl>
                                        <p:attrNameLst>
                                          <p:attrName>ppt_x</p:attrName>
                                        </p:attrNameLst>
                                      </p:cBhvr>
                                      <p:tavLst>
                                        <p:tav tm="0">
                                          <p:val>
                                            <p:strVal val="ppt_x"/>
                                          </p:val>
                                        </p:tav>
                                        <p:tav tm="100000">
                                          <p:val>
                                            <p:strVal val="0-ppt_w/2"/>
                                          </p:val>
                                        </p:tav>
                                      </p:tavLst>
                                    </p:anim>
                                    <p:anim calcmode="lin" valueType="num">
                                      <p:cBhvr additive="base">
                                        <p:cTn id="183" dur="5500"/>
                                        <p:tgtEl>
                                          <p:spTgt spid="21"/>
                                        </p:tgtEl>
                                        <p:attrNameLst>
                                          <p:attrName>ppt_y</p:attrName>
                                        </p:attrNameLst>
                                      </p:cBhvr>
                                      <p:tavLst>
                                        <p:tav tm="0">
                                          <p:val>
                                            <p:strVal val="ppt_y"/>
                                          </p:val>
                                        </p:tav>
                                        <p:tav tm="100000">
                                          <p:val>
                                            <p:strVal val="1+ppt_h/2"/>
                                          </p:val>
                                        </p:tav>
                                      </p:tavLst>
                                    </p:anim>
                                    <p:set>
                                      <p:cBhvr>
                                        <p:cTn id="184" dur="1" fill="hold">
                                          <p:stCondLst>
                                            <p:cond delay="5499"/>
                                          </p:stCondLst>
                                        </p:cTn>
                                        <p:tgtEl>
                                          <p:spTgt spid="21"/>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2"/>
                                        </p:tgtEl>
                                        <p:attrNameLst>
                                          <p:attrName>style.visibility</p:attrName>
                                        </p:attrNameLst>
                                      </p:cBhvr>
                                      <p:to>
                                        <p:strVal val="visible"/>
                                      </p:to>
                                    </p:set>
                                    <p:anim calcmode="lin" valueType="num">
                                      <p:cBhvr>
                                        <p:cTn id="187" dur="4500" fill="hold"/>
                                        <p:tgtEl>
                                          <p:spTgt spid="22"/>
                                        </p:tgtEl>
                                        <p:attrNameLst>
                                          <p:attrName>ppt_w</p:attrName>
                                        </p:attrNameLst>
                                      </p:cBhvr>
                                      <p:tavLst>
                                        <p:tav tm="0">
                                          <p:val>
                                            <p:strVal val="#ppt_w"/>
                                          </p:val>
                                        </p:tav>
                                        <p:tav tm="100000">
                                          <p:val>
                                            <p:strVal val="#ppt_w"/>
                                          </p:val>
                                        </p:tav>
                                      </p:tavLst>
                                    </p:anim>
                                    <p:anim calcmode="lin" valueType="num">
                                      <p:cBhvr>
                                        <p:cTn id="188" dur="4500" fill="hold"/>
                                        <p:tgtEl>
                                          <p:spTgt spid="22"/>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250" fill="hold"/>
                                        <p:tgtEl>
                                          <p:spTgt spid="22"/>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5500"/>
                                        <p:tgtEl>
                                          <p:spTgt spid="22"/>
                                        </p:tgtEl>
                                        <p:attrNameLst>
                                          <p:attrName>ppt_x</p:attrName>
                                        </p:attrNameLst>
                                      </p:cBhvr>
                                      <p:tavLst>
                                        <p:tav tm="0">
                                          <p:val>
                                            <p:strVal val="ppt_x"/>
                                          </p:val>
                                        </p:tav>
                                        <p:tav tm="100000">
                                          <p:val>
                                            <p:strVal val="0-ppt_w/2"/>
                                          </p:val>
                                        </p:tav>
                                      </p:tavLst>
                                    </p:anim>
                                    <p:anim calcmode="lin" valueType="num">
                                      <p:cBhvr additive="base">
                                        <p:cTn id="193" dur="5500"/>
                                        <p:tgtEl>
                                          <p:spTgt spid="22"/>
                                        </p:tgtEl>
                                        <p:attrNameLst>
                                          <p:attrName>ppt_y</p:attrName>
                                        </p:attrNameLst>
                                      </p:cBhvr>
                                      <p:tavLst>
                                        <p:tav tm="0">
                                          <p:val>
                                            <p:strVal val="ppt_y"/>
                                          </p:val>
                                        </p:tav>
                                        <p:tav tm="100000">
                                          <p:val>
                                            <p:strVal val="1+ppt_h/2"/>
                                          </p:val>
                                        </p:tav>
                                      </p:tavLst>
                                    </p:anim>
                                    <p:set>
                                      <p:cBhvr>
                                        <p:cTn id="194" dur="1" fill="hold">
                                          <p:stCondLst>
                                            <p:cond delay="5499"/>
                                          </p:stCondLst>
                                        </p:cTn>
                                        <p:tgtEl>
                                          <p:spTgt spid="22"/>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3"/>
                                        </p:tgtEl>
                                        <p:attrNameLst>
                                          <p:attrName>style.visibility</p:attrName>
                                        </p:attrNameLst>
                                      </p:cBhvr>
                                      <p:to>
                                        <p:strVal val="visible"/>
                                      </p:to>
                                    </p:set>
                                    <p:anim calcmode="lin" valueType="num">
                                      <p:cBhvr>
                                        <p:cTn id="197" dur="4500" fill="hold"/>
                                        <p:tgtEl>
                                          <p:spTgt spid="23"/>
                                        </p:tgtEl>
                                        <p:attrNameLst>
                                          <p:attrName>ppt_w</p:attrName>
                                        </p:attrNameLst>
                                      </p:cBhvr>
                                      <p:tavLst>
                                        <p:tav tm="0">
                                          <p:val>
                                            <p:strVal val="#ppt_w"/>
                                          </p:val>
                                        </p:tav>
                                        <p:tav tm="100000">
                                          <p:val>
                                            <p:strVal val="#ppt_w"/>
                                          </p:val>
                                        </p:tav>
                                      </p:tavLst>
                                    </p:anim>
                                    <p:anim calcmode="lin" valueType="num">
                                      <p:cBhvr>
                                        <p:cTn id="198" dur="4500" fill="hold"/>
                                        <p:tgtEl>
                                          <p:spTgt spid="23"/>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250" fill="hold"/>
                                        <p:tgtEl>
                                          <p:spTgt spid="23"/>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5500"/>
                                        <p:tgtEl>
                                          <p:spTgt spid="23"/>
                                        </p:tgtEl>
                                        <p:attrNameLst>
                                          <p:attrName>ppt_x</p:attrName>
                                        </p:attrNameLst>
                                      </p:cBhvr>
                                      <p:tavLst>
                                        <p:tav tm="0">
                                          <p:val>
                                            <p:strVal val="ppt_x"/>
                                          </p:val>
                                        </p:tav>
                                        <p:tav tm="100000">
                                          <p:val>
                                            <p:strVal val="0-ppt_w/2"/>
                                          </p:val>
                                        </p:tav>
                                      </p:tavLst>
                                    </p:anim>
                                    <p:anim calcmode="lin" valueType="num">
                                      <p:cBhvr additive="base">
                                        <p:cTn id="203" dur="5500"/>
                                        <p:tgtEl>
                                          <p:spTgt spid="23"/>
                                        </p:tgtEl>
                                        <p:attrNameLst>
                                          <p:attrName>ppt_y</p:attrName>
                                        </p:attrNameLst>
                                      </p:cBhvr>
                                      <p:tavLst>
                                        <p:tav tm="0">
                                          <p:val>
                                            <p:strVal val="ppt_y"/>
                                          </p:val>
                                        </p:tav>
                                        <p:tav tm="100000">
                                          <p:val>
                                            <p:strVal val="1+ppt_h/2"/>
                                          </p:val>
                                        </p:tav>
                                      </p:tavLst>
                                    </p:anim>
                                    <p:set>
                                      <p:cBhvr>
                                        <p:cTn id="204" dur="1" fill="hold">
                                          <p:stCondLst>
                                            <p:cond delay="5499"/>
                                          </p:stCondLst>
                                        </p:cTn>
                                        <p:tgtEl>
                                          <p:spTgt spid="23"/>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24"/>
                                        </p:tgtEl>
                                        <p:attrNameLst>
                                          <p:attrName>style.visibility</p:attrName>
                                        </p:attrNameLst>
                                      </p:cBhvr>
                                      <p:to>
                                        <p:strVal val="visible"/>
                                      </p:to>
                                    </p:set>
                                    <p:anim calcmode="lin" valueType="num">
                                      <p:cBhvr>
                                        <p:cTn id="207" dur="4500" fill="hold"/>
                                        <p:tgtEl>
                                          <p:spTgt spid="24"/>
                                        </p:tgtEl>
                                        <p:attrNameLst>
                                          <p:attrName>ppt_w</p:attrName>
                                        </p:attrNameLst>
                                      </p:cBhvr>
                                      <p:tavLst>
                                        <p:tav tm="0">
                                          <p:val>
                                            <p:strVal val="#ppt_w"/>
                                          </p:val>
                                        </p:tav>
                                        <p:tav tm="100000">
                                          <p:val>
                                            <p:strVal val="#ppt_w"/>
                                          </p:val>
                                        </p:tav>
                                      </p:tavLst>
                                    </p:anim>
                                    <p:anim calcmode="lin" valueType="num">
                                      <p:cBhvr>
                                        <p:cTn id="208" dur="4500" fill="hold"/>
                                        <p:tgtEl>
                                          <p:spTgt spid="24"/>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250" fill="hold"/>
                                        <p:tgtEl>
                                          <p:spTgt spid="24"/>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5500"/>
                                        <p:tgtEl>
                                          <p:spTgt spid="24"/>
                                        </p:tgtEl>
                                        <p:attrNameLst>
                                          <p:attrName>ppt_x</p:attrName>
                                        </p:attrNameLst>
                                      </p:cBhvr>
                                      <p:tavLst>
                                        <p:tav tm="0">
                                          <p:val>
                                            <p:strVal val="ppt_x"/>
                                          </p:val>
                                        </p:tav>
                                        <p:tav tm="100000">
                                          <p:val>
                                            <p:strVal val="0-ppt_w/2"/>
                                          </p:val>
                                        </p:tav>
                                      </p:tavLst>
                                    </p:anim>
                                    <p:anim calcmode="lin" valueType="num">
                                      <p:cBhvr additive="base">
                                        <p:cTn id="213" dur="5500"/>
                                        <p:tgtEl>
                                          <p:spTgt spid="24"/>
                                        </p:tgtEl>
                                        <p:attrNameLst>
                                          <p:attrName>ppt_y</p:attrName>
                                        </p:attrNameLst>
                                      </p:cBhvr>
                                      <p:tavLst>
                                        <p:tav tm="0">
                                          <p:val>
                                            <p:strVal val="ppt_y"/>
                                          </p:val>
                                        </p:tav>
                                        <p:tav tm="100000">
                                          <p:val>
                                            <p:strVal val="1+ppt_h/2"/>
                                          </p:val>
                                        </p:tav>
                                      </p:tavLst>
                                    </p:anim>
                                    <p:set>
                                      <p:cBhvr>
                                        <p:cTn id="214" dur="1" fill="hold">
                                          <p:stCondLst>
                                            <p:cond delay="5499"/>
                                          </p:stCondLst>
                                        </p:cTn>
                                        <p:tgtEl>
                                          <p:spTgt spid="24"/>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25"/>
                                        </p:tgtEl>
                                        <p:attrNameLst>
                                          <p:attrName>style.visibility</p:attrName>
                                        </p:attrNameLst>
                                      </p:cBhvr>
                                      <p:to>
                                        <p:strVal val="visible"/>
                                      </p:to>
                                    </p:set>
                                    <p:anim calcmode="lin" valueType="num">
                                      <p:cBhvr>
                                        <p:cTn id="217" dur="4500" fill="hold"/>
                                        <p:tgtEl>
                                          <p:spTgt spid="25"/>
                                        </p:tgtEl>
                                        <p:attrNameLst>
                                          <p:attrName>ppt_w</p:attrName>
                                        </p:attrNameLst>
                                      </p:cBhvr>
                                      <p:tavLst>
                                        <p:tav tm="0">
                                          <p:val>
                                            <p:strVal val="#ppt_w"/>
                                          </p:val>
                                        </p:tav>
                                        <p:tav tm="100000">
                                          <p:val>
                                            <p:strVal val="#ppt_w"/>
                                          </p:val>
                                        </p:tav>
                                      </p:tavLst>
                                    </p:anim>
                                    <p:anim calcmode="lin" valueType="num">
                                      <p:cBhvr>
                                        <p:cTn id="218" dur="4500" fill="hold"/>
                                        <p:tgtEl>
                                          <p:spTgt spid="25"/>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250" fill="hold"/>
                                        <p:tgtEl>
                                          <p:spTgt spid="25"/>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5500"/>
                                        <p:tgtEl>
                                          <p:spTgt spid="25"/>
                                        </p:tgtEl>
                                        <p:attrNameLst>
                                          <p:attrName>ppt_x</p:attrName>
                                        </p:attrNameLst>
                                      </p:cBhvr>
                                      <p:tavLst>
                                        <p:tav tm="0">
                                          <p:val>
                                            <p:strVal val="ppt_x"/>
                                          </p:val>
                                        </p:tav>
                                        <p:tav tm="100000">
                                          <p:val>
                                            <p:strVal val="0-ppt_w/2"/>
                                          </p:val>
                                        </p:tav>
                                      </p:tavLst>
                                    </p:anim>
                                    <p:anim calcmode="lin" valueType="num">
                                      <p:cBhvr additive="base">
                                        <p:cTn id="223" dur="5500"/>
                                        <p:tgtEl>
                                          <p:spTgt spid="25"/>
                                        </p:tgtEl>
                                        <p:attrNameLst>
                                          <p:attrName>ppt_y</p:attrName>
                                        </p:attrNameLst>
                                      </p:cBhvr>
                                      <p:tavLst>
                                        <p:tav tm="0">
                                          <p:val>
                                            <p:strVal val="ppt_y"/>
                                          </p:val>
                                        </p:tav>
                                        <p:tav tm="100000">
                                          <p:val>
                                            <p:strVal val="1+ppt_h/2"/>
                                          </p:val>
                                        </p:tav>
                                      </p:tavLst>
                                    </p:anim>
                                    <p:set>
                                      <p:cBhvr>
                                        <p:cTn id="224" dur="1" fill="hold">
                                          <p:stCondLst>
                                            <p:cond delay="5499"/>
                                          </p:stCondLst>
                                        </p:cTn>
                                        <p:tgtEl>
                                          <p:spTgt spid="25"/>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26"/>
                                        </p:tgtEl>
                                        <p:attrNameLst>
                                          <p:attrName>style.visibility</p:attrName>
                                        </p:attrNameLst>
                                      </p:cBhvr>
                                      <p:to>
                                        <p:strVal val="visible"/>
                                      </p:to>
                                    </p:set>
                                    <p:anim calcmode="lin" valueType="num">
                                      <p:cBhvr>
                                        <p:cTn id="227" dur="4500" fill="hold"/>
                                        <p:tgtEl>
                                          <p:spTgt spid="26"/>
                                        </p:tgtEl>
                                        <p:attrNameLst>
                                          <p:attrName>ppt_w</p:attrName>
                                        </p:attrNameLst>
                                      </p:cBhvr>
                                      <p:tavLst>
                                        <p:tav tm="0">
                                          <p:val>
                                            <p:strVal val="#ppt_w"/>
                                          </p:val>
                                        </p:tav>
                                        <p:tav tm="100000">
                                          <p:val>
                                            <p:strVal val="#ppt_w"/>
                                          </p:val>
                                        </p:tav>
                                      </p:tavLst>
                                    </p:anim>
                                    <p:anim calcmode="lin" valueType="num">
                                      <p:cBhvr>
                                        <p:cTn id="228" dur="4500" fill="hold"/>
                                        <p:tgtEl>
                                          <p:spTgt spid="26"/>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250" fill="hold"/>
                                        <p:tgtEl>
                                          <p:spTgt spid="26"/>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5500"/>
                                        <p:tgtEl>
                                          <p:spTgt spid="26"/>
                                        </p:tgtEl>
                                        <p:attrNameLst>
                                          <p:attrName>ppt_x</p:attrName>
                                        </p:attrNameLst>
                                      </p:cBhvr>
                                      <p:tavLst>
                                        <p:tav tm="0">
                                          <p:val>
                                            <p:strVal val="ppt_x"/>
                                          </p:val>
                                        </p:tav>
                                        <p:tav tm="100000">
                                          <p:val>
                                            <p:strVal val="0-ppt_w/2"/>
                                          </p:val>
                                        </p:tav>
                                      </p:tavLst>
                                    </p:anim>
                                    <p:anim calcmode="lin" valueType="num">
                                      <p:cBhvr additive="base">
                                        <p:cTn id="233" dur="5500"/>
                                        <p:tgtEl>
                                          <p:spTgt spid="26"/>
                                        </p:tgtEl>
                                        <p:attrNameLst>
                                          <p:attrName>ppt_y</p:attrName>
                                        </p:attrNameLst>
                                      </p:cBhvr>
                                      <p:tavLst>
                                        <p:tav tm="0">
                                          <p:val>
                                            <p:strVal val="ppt_y"/>
                                          </p:val>
                                        </p:tav>
                                        <p:tav tm="100000">
                                          <p:val>
                                            <p:strVal val="1+ppt_h/2"/>
                                          </p:val>
                                        </p:tav>
                                      </p:tavLst>
                                    </p:anim>
                                    <p:set>
                                      <p:cBhvr>
                                        <p:cTn id="234" dur="1" fill="hold">
                                          <p:stCondLst>
                                            <p:cond delay="5499"/>
                                          </p:stCondLst>
                                        </p:cTn>
                                        <p:tgtEl>
                                          <p:spTgt spid="26"/>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27"/>
                                        </p:tgtEl>
                                        <p:attrNameLst>
                                          <p:attrName>style.visibility</p:attrName>
                                        </p:attrNameLst>
                                      </p:cBhvr>
                                      <p:to>
                                        <p:strVal val="visible"/>
                                      </p:to>
                                    </p:set>
                                    <p:anim calcmode="lin" valueType="num">
                                      <p:cBhvr>
                                        <p:cTn id="237" dur="4500" fill="hold"/>
                                        <p:tgtEl>
                                          <p:spTgt spid="27"/>
                                        </p:tgtEl>
                                        <p:attrNameLst>
                                          <p:attrName>ppt_w</p:attrName>
                                        </p:attrNameLst>
                                      </p:cBhvr>
                                      <p:tavLst>
                                        <p:tav tm="0">
                                          <p:val>
                                            <p:strVal val="#ppt_w"/>
                                          </p:val>
                                        </p:tav>
                                        <p:tav tm="100000">
                                          <p:val>
                                            <p:strVal val="#ppt_w"/>
                                          </p:val>
                                        </p:tav>
                                      </p:tavLst>
                                    </p:anim>
                                    <p:anim calcmode="lin" valueType="num">
                                      <p:cBhvr>
                                        <p:cTn id="238" dur="4500" fill="hold"/>
                                        <p:tgtEl>
                                          <p:spTgt spid="27"/>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250" fill="hold"/>
                                        <p:tgtEl>
                                          <p:spTgt spid="27"/>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5500"/>
                                        <p:tgtEl>
                                          <p:spTgt spid="27"/>
                                        </p:tgtEl>
                                        <p:attrNameLst>
                                          <p:attrName>ppt_x</p:attrName>
                                        </p:attrNameLst>
                                      </p:cBhvr>
                                      <p:tavLst>
                                        <p:tav tm="0">
                                          <p:val>
                                            <p:strVal val="ppt_x"/>
                                          </p:val>
                                        </p:tav>
                                        <p:tav tm="100000">
                                          <p:val>
                                            <p:strVal val="0-ppt_w/2"/>
                                          </p:val>
                                        </p:tav>
                                      </p:tavLst>
                                    </p:anim>
                                    <p:anim calcmode="lin" valueType="num">
                                      <p:cBhvr additive="base">
                                        <p:cTn id="243" dur="5500"/>
                                        <p:tgtEl>
                                          <p:spTgt spid="27"/>
                                        </p:tgtEl>
                                        <p:attrNameLst>
                                          <p:attrName>ppt_y</p:attrName>
                                        </p:attrNameLst>
                                      </p:cBhvr>
                                      <p:tavLst>
                                        <p:tav tm="0">
                                          <p:val>
                                            <p:strVal val="ppt_y"/>
                                          </p:val>
                                        </p:tav>
                                        <p:tav tm="100000">
                                          <p:val>
                                            <p:strVal val="1+ppt_h/2"/>
                                          </p:val>
                                        </p:tav>
                                      </p:tavLst>
                                    </p:anim>
                                    <p:set>
                                      <p:cBhvr>
                                        <p:cTn id="244" dur="1" fill="hold">
                                          <p:stCondLst>
                                            <p:cond delay="5499"/>
                                          </p:stCondLst>
                                        </p:cTn>
                                        <p:tgtEl>
                                          <p:spTgt spid="27"/>
                                        </p:tgtEl>
                                        <p:attrNameLst>
                                          <p:attrName>style.visibility</p:attrName>
                                        </p:attrNameLst>
                                      </p:cBhvr>
                                      <p:to>
                                        <p:strVal val="hidden"/>
                                      </p:to>
                                    </p:set>
                                  </p:childTnLst>
                                </p:cTn>
                              </p:par>
                              <p:par>
                                <p:cTn id="245" presetID="19" presetClass="entr" presetSubtype="5" fill="hold" grpId="0" nodeType="withEffect">
                                  <p:stCondLst>
                                    <p:cond delay="0"/>
                                  </p:stCondLst>
                                  <p:childTnLst>
                                    <p:set>
                                      <p:cBhvr>
                                        <p:cTn id="246" dur="1" fill="hold">
                                          <p:stCondLst>
                                            <p:cond delay="0"/>
                                          </p:stCondLst>
                                        </p:cTn>
                                        <p:tgtEl>
                                          <p:spTgt spid="28"/>
                                        </p:tgtEl>
                                        <p:attrNameLst>
                                          <p:attrName>style.visibility</p:attrName>
                                        </p:attrNameLst>
                                      </p:cBhvr>
                                      <p:to>
                                        <p:strVal val="visible"/>
                                      </p:to>
                                    </p:set>
                                    <p:anim calcmode="lin" valueType="num">
                                      <p:cBhvr>
                                        <p:cTn id="247" dur="4500" fill="hold"/>
                                        <p:tgtEl>
                                          <p:spTgt spid="28"/>
                                        </p:tgtEl>
                                        <p:attrNameLst>
                                          <p:attrName>ppt_w</p:attrName>
                                        </p:attrNameLst>
                                      </p:cBhvr>
                                      <p:tavLst>
                                        <p:tav tm="0">
                                          <p:val>
                                            <p:strVal val="#ppt_w"/>
                                          </p:val>
                                        </p:tav>
                                        <p:tav tm="100000">
                                          <p:val>
                                            <p:strVal val="#ppt_w"/>
                                          </p:val>
                                        </p:tav>
                                      </p:tavLst>
                                    </p:anim>
                                    <p:anim calcmode="lin" valueType="num">
                                      <p:cBhvr>
                                        <p:cTn id="248" dur="4500" fill="hold"/>
                                        <p:tgtEl>
                                          <p:spTgt spid="28"/>
                                        </p:tgtEl>
                                        <p:attrNameLst>
                                          <p:attrName>ppt_h</p:attrName>
                                        </p:attrNameLst>
                                      </p:cBhvr>
                                      <p:tavLst>
                                        <p:tav tm="0" fmla="#ppt_h*sin(2.5*pi*$)">
                                          <p:val>
                                            <p:fltVal val="0"/>
                                          </p:val>
                                        </p:tav>
                                        <p:tav tm="100000">
                                          <p:val>
                                            <p:fltVal val="1"/>
                                          </p:val>
                                        </p:tav>
                                      </p:tavLst>
                                    </p:anim>
                                  </p:childTnLst>
                                </p:cTn>
                              </p:par>
                              <p:par>
                                <p:cTn id="249" presetID="8" presetClass="emph" presetSubtype="0" repeatCount="indefinite" fill="hold" grpId="1" nodeType="withEffect">
                                  <p:stCondLst>
                                    <p:cond delay="0"/>
                                  </p:stCondLst>
                                  <p:childTnLst>
                                    <p:animRot by="-21600000">
                                      <p:cBhvr>
                                        <p:cTn id="250" dur="4250" fill="hold"/>
                                        <p:tgtEl>
                                          <p:spTgt spid="28"/>
                                        </p:tgtEl>
                                        <p:attrNameLst>
                                          <p:attrName>r</p:attrName>
                                        </p:attrNameLst>
                                      </p:cBhvr>
                                    </p:animRot>
                                  </p:childTnLst>
                                </p:cTn>
                              </p:par>
                              <p:par>
                                <p:cTn id="251" presetID="2" presetClass="exit" presetSubtype="12" fill="hold" grpId="2" nodeType="withEffect">
                                  <p:stCondLst>
                                    <p:cond delay="0"/>
                                  </p:stCondLst>
                                  <p:childTnLst>
                                    <p:anim calcmode="lin" valueType="num">
                                      <p:cBhvr additive="base">
                                        <p:cTn id="252" dur="5500"/>
                                        <p:tgtEl>
                                          <p:spTgt spid="28"/>
                                        </p:tgtEl>
                                        <p:attrNameLst>
                                          <p:attrName>ppt_x</p:attrName>
                                        </p:attrNameLst>
                                      </p:cBhvr>
                                      <p:tavLst>
                                        <p:tav tm="0">
                                          <p:val>
                                            <p:strVal val="ppt_x"/>
                                          </p:val>
                                        </p:tav>
                                        <p:tav tm="100000">
                                          <p:val>
                                            <p:strVal val="0-ppt_w/2"/>
                                          </p:val>
                                        </p:tav>
                                      </p:tavLst>
                                    </p:anim>
                                    <p:anim calcmode="lin" valueType="num">
                                      <p:cBhvr additive="base">
                                        <p:cTn id="253" dur="5500"/>
                                        <p:tgtEl>
                                          <p:spTgt spid="28"/>
                                        </p:tgtEl>
                                        <p:attrNameLst>
                                          <p:attrName>ppt_y</p:attrName>
                                        </p:attrNameLst>
                                      </p:cBhvr>
                                      <p:tavLst>
                                        <p:tav tm="0">
                                          <p:val>
                                            <p:strVal val="ppt_y"/>
                                          </p:val>
                                        </p:tav>
                                        <p:tav tm="100000">
                                          <p:val>
                                            <p:strVal val="1+ppt_h/2"/>
                                          </p:val>
                                        </p:tav>
                                      </p:tavLst>
                                    </p:anim>
                                    <p:set>
                                      <p:cBhvr>
                                        <p:cTn id="254" dur="1" fill="hold">
                                          <p:stCondLst>
                                            <p:cond delay="5499"/>
                                          </p:stCondLst>
                                        </p:cTn>
                                        <p:tgtEl>
                                          <p:spTgt spid="28"/>
                                        </p:tgtEl>
                                        <p:attrNameLst>
                                          <p:attrName>style.visibility</p:attrName>
                                        </p:attrNameLst>
                                      </p:cBhvr>
                                      <p:to>
                                        <p:strVal val="hidden"/>
                                      </p:to>
                                    </p:set>
                                  </p:childTnLst>
                                </p:cTn>
                              </p:par>
                              <p:par>
                                <p:cTn id="255" presetID="19" presetClass="entr" presetSubtype="5" fill="hold" grpId="0" nodeType="withEffect">
                                  <p:stCondLst>
                                    <p:cond delay="0"/>
                                  </p:stCondLst>
                                  <p:childTnLst>
                                    <p:set>
                                      <p:cBhvr>
                                        <p:cTn id="256" dur="1" fill="hold">
                                          <p:stCondLst>
                                            <p:cond delay="0"/>
                                          </p:stCondLst>
                                        </p:cTn>
                                        <p:tgtEl>
                                          <p:spTgt spid="29"/>
                                        </p:tgtEl>
                                        <p:attrNameLst>
                                          <p:attrName>style.visibility</p:attrName>
                                        </p:attrNameLst>
                                      </p:cBhvr>
                                      <p:to>
                                        <p:strVal val="visible"/>
                                      </p:to>
                                    </p:set>
                                    <p:anim calcmode="lin" valueType="num">
                                      <p:cBhvr>
                                        <p:cTn id="257" dur="4500" fill="hold"/>
                                        <p:tgtEl>
                                          <p:spTgt spid="29"/>
                                        </p:tgtEl>
                                        <p:attrNameLst>
                                          <p:attrName>ppt_w</p:attrName>
                                        </p:attrNameLst>
                                      </p:cBhvr>
                                      <p:tavLst>
                                        <p:tav tm="0">
                                          <p:val>
                                            <p:strVal val="#ppt_w"/>
                                          </p:val>
                                        </p:tav>
                                        <p:tav tm="100000">
                                          <p:val>
                                            <p:strVal val="#ppt_w"/>
                                          </p:val>
                                        </p:tav>
                                      </p:tavLst>
                                    </p:anim>
                                    <p:anim calcmode="lin" valueType="num">
                                      <p:cBhvr>
                                        <p:cTn id="258" dur="4500" fill="hold"/>
                                        <p:tgtEl>
                                          <p:spTgt spid="29"/>
                                        </p:tgtEl>
                                        <p:attrNameLst>
                                          <p:attrName>ppt_h</p:attrName>
                                        </p:attrNameLst>
                                      </p:cBhvr>
                                      <p:tavLst>
                                        <p:tav tm="0" fmla="#ppt_h*sin(2.5*pi*$)">
                                          <p:val>
                                            <p:fltVal val="0"/>
                                          </p:val>
                                        </p:tav>
                                        <p:tav tm="100000">
                                          <p:val>
                                            <p:fltVal val="1"/>
                                          </p:val>
                                        </p:tav>
                                      </p:tavLst>
                                    </p:anim>
                                  </p:childTnLst>
                                </p:cTn>
                              </p:par>
                              <p:par>
                                <p:cTn id="259" presetID="8" presetClass="emph" presetSubtype="0" repeatCount="indefinite" fill="hold" grpId="1" nodeType="withEffect">
                                  <p:stCondLst>
                                    <p:cond delay="0"/>
                                  </p:stCondLst>
                                  <p:childTnLst>
                                    <p:animRot by="-21600000">
                                      <p:cBhvr>
                                        <p:cTn id="260" dur="4250" fill="hold"/>
                                        <p:tgtEl>
                                          <p:spTgt spid="29"/>
                                        </p:tgtEl>
                                        <p:attrNameLst>
                                          <p:attrName>r</p:attrName>
                                        </p:attrNameLst>
                                      </p:cBhvr>
                                    </p:animRot>
                                  </p:childTnLst>
                                </p:cTn>
                              </p:par>
                              <p:par>
                                <p:cTn id="261" presetID="2" presetClass="exit" presetSubtype="12" fill="hold" grpId="2" nodeType="withEffect">
                                  <p:stCondLst>
                                    <p:cond delay="0"/>
                                  </p:stCondLst>
                                  <p:childTnLst>
                                    <p:anim calcmode="lin" valueType="num">
                                      <p:cBhvr additive="base">
                                        <p:cTn id="262" dur="5500"/>
                                        <p:tgtEl>
                                          <p:spTgt spid="29"/>
                                        </p:tgtEl>
                                        <p:attrNameLst>
                                          <p:attrName>ppt_x</p:attrName>
                                        </p:attrNameLst>
                                      </p:cBhvr>
                                      <p:tavLst>
                                        <p:tav tm="0">
                                          <p:val>
                                            <p:strVal val="ppt_x"/>
                                          </p:val>
                                        </p:tav>
                                        <p:tav tm="100000">
                                          <p:val>
                                            <p:strVal val="0-ppt_w/2"/>
                                          </p:val>
                                        </p:tav>
                                      </p:tavLst>
                                    </p:anim>
                                    <p:anim calcmode="lin" valueType="num">
                                      <p:cBhvr additive="base">
                                        <p:cTn id="263" dur="5500"/>
                                        <p:tgtEl>
                                          <p:spTgt spid="29"/>
                                        </p:tgtEl>
                                        <p:attrNameLst>
                                          <p:attrName>ppt_y</p:attrName>
                                        </p:attrNameLst>
                                      </p:cBhvr>
                                      <p:tavLst>
                                        <p:tav tm="0">
                                          <p:val>
                                            <p:strVal val="ppt_y"/>
                                          </p:val>
                                        </p:tav>
                                        <p:tav tm="100000">
                                          <p:val>
                                            <p:strVal val="1+ppt_h/2"/>
                                          </p:val>
                                        </p:tav>
                                      </p:tavLst>
                                    </p:anim>
                                    <p:set>
                                      <p:cBhvr>
                                        <p:cTn id="264" dur="1" fill="hold">
                                          <p:stCondLst>
                                            <p:cond delay="5499"/>
                                          </p:stCondLst>
                                        </p:cTn>
                                        <p:tgtEl>
                                          <p:spTgt spid="29"/>
                                        </p:tgtEl>
                                        <p:attrNameLst>
                                          <p:attrName>style.visibility</p:attrName>
                                        </p:attrNameLst>
                                      </p:cBhvr>
                                      <p:to>
                                        <p:strVal val="hidden"/>
                                      </p:to>
                                    </p:set>
                                  </p:childTnLst>
                                </p:cTn>
                              </p:par>
                              <p:par>
                                <p:cTn id="265" presetID="19" presetClass="entr" presetSubtype="5" fill="hold" grpId="0" nodeType="withEffect">
                                  <p:stCondLst>
                                    <p:cond delay="0"/>
                                  </p:stCondLst>
                                  <p:childTnLst>
                                    <p:set>
                                      <p:cBhvr>
                                        <p:cTn id="266" dur="1" fill="hold">
                                          <p:stCondLst>
                                            <p:cond delay="0"/>
                                          </p:stCondLst>
                                        </p:cTn>
                                        <p:tgtEl>
                                          <p:spTgt spid="30"/>
                                        </p:tgtEl>
                                        <p:attrNameLst>
                                          <p:attrName>style.visibility</p:attrName>
                                        </p:attrNameLst>
                                      </p:cBhvr>
                                      <p:to>
                                        <p:strVal val="visible"/>
                                      </p:to>
                                    </p:set>
                                    <p:anim calcmode="lin" valueType="num">
                                      <p:cBhvr>
                                        <p:cTn id="267" dur="4500" fill="hold"/>
                                        <p:tgtEl>
                                          <p:spTgt spid="30"/>
                                        </p:tgtEl>
                                        <p:attrNameLst>
                                          <p:attrName>ppt_w</p:attrName>
                                        </p:attrNameLst>
                                      </p:cBhvr>
                                      <p:tavLst>
                                        <p:tav tm="0">
                                          <p:val>
                                            <p:strVal val="#ppt_w"/>
                                          </p:val>
                                        </p:tav>
                                        <p:tav tm="100000">
                                          <p:val>
                                            <p:strVal val="#ppt_w"/>
                                          </p:val>
                                        </p:tav>
                                      </p:tavLst>
                                    </p:anim>
                                    <p:anim calcmode="lin" valueType="num">
                                      <p:cBhvr>
                                        <p:cTn id="268" dur="4500" fill="hold"/>
                                        <p:tgtEl>
                                          <p:spTgt spid="30"/>
                                        </p:tgtEl>
                                        <p:attrNameLst>
                                          <p:attrName>ppt_h</p:attrName>
                                        </p:attrNameLst>
                                      </p:cBhvr>
                                      <p:tavLst>
                                        <p:tav tm="0" fmla="#ppt_h*sin(2.5*pi*$)">
                                          <p:val>
                                            <p:fltVal val="0"/>
                                          </p:val>
                                        </p:tav>
                                        <p:tav tm="100000">
                                          <p:val>
                                            <p:fltVal val="1"/>
                                          </p:val>
                                        </p:tav>
                                      </p:tavLst>
                                    </p:anim>
                                  </p:childTnLst>
                                </p:cTn>
                              </p:par>
                              <p:par>
                                <p:cTn id="269" presetID="8" presetClass="emph" presetSubtype="0" repeatCount="indefinite" fill="hold" grpId="1" nodeType="withEffect">
                                  <p:stCondLst>
                                    <p:cond delay="0"/>
                                  </p:stCondLst>
                                  <p:childTnLst>
                                    <p:animRot by="-21600000">
                                      <p:cBhvr>
                                        <p:cTn id="270" dur="4250" fill="hold"/>
                                        <p:tgtEl>
                                          <p:spTgt spid="30"/>
                                        </p:tgtEl>
                                        <p:attrNameLst>
                                          <p:attrName>r</p:attrName>
                                        </p:attrNameLst>
                                      </p:cBhvr>
                                    </p:animRot>
                                  </p:childTnLst>
                                </p:cTn>
                              </p:par>
                              <p:par>
                                <p:cTn id="271" presetID="2" presetClass="exit" presetSubtype="12" fill="hold" grpId="2" nodeType="withEffect">
                                  <p:stCondLst>
                                    <p:cond delay="0"/>
                                  </p:stCondLst>
                                  <p:childTnLst>
                                    <p:anim calcmode="lin" valueType="num">
                                      <p:cBhvr additive="base">
                                        <p:cTn id="272" dur="5500"/>
                                        <p:tgtEl>
                                          <p:spTgt spid="30"/>
                                        </p:tgtEl>
                                        <p:attrNameLst>
                                          <p:attrName>ppt_x</p:attrName>
                                        </p:attrNameLst>
                                      </p:cBhvr>
                                      <p:tavLst>
                                        <p:tav tm="0">
                                          <p:val>
                                            <p:strVal val="ppt_x"/>
                                          </p:val>
                                        </p:tav>
                                        <p:tav tm="100000">
                                          <p:val>
                                            <p:strVal val="0-ppt_w/2"/>
                                          </p:val>
                                        </p:tav>
                                      </p:tavLst>
                                    </p:anim>
                                    <p:anim calcmode="lin" valueType="num">
                                      <p:cBhvr additive="base">
                                        <p:cTn id="273" dur="5500"/>
                                        <p:tgtEl>
                                          <p:spTgt spid="30"/>
                                        </p:tgtEl>
                                        <p:attrNameLst>
                                          <p:attrName>ppt_y</p:attrName>
                                        </p:attrNameLst>
                                      </p:cBhvr>
                                      <p:tavLst>
                                        <p:tav tm="0">
                                          <p:val>
                                            <p:strVal val="ppt_y"/>
                                          </p:val>
                                        </p:tav>
                                        <p:tav tm="100000">
                                          <p:val>
                                            <p:strVal val="1+ppt_h/2"/>
                                          </p:val>
                                        </p:tav>
                                      </p:tavLst>
                                    </p:anim>
                                    <p:set>
                                      <p:cBhvr>
                                        <p:cTn id="274" dur="1" fill="hold">
                                          <p:stCondLst>
                                            <p:cond delay="5499"/>
                                          </p:stCondLst>
                                        </p:cTn>
                                        <p:tgtEl>
                                          <p:spTgt spid="30"/>
                                        </p:tgtEl>
                                        <p:attrNameLst>
                                          <p:attrName>style.visibility</p:attrName>
                                        </p:attrNameLst>
                                      </p:cBhvr>
                                      <p:to>
                                        <p:strVal val="hidden"/>
                                      </p:to>
                                    </p:set>
                                  </p:childTnLst>
                                </p:cTn>
                              </p:par>
                              <p:par>
                                <p:cTn id="275" presetID="19" presetClass="entr" presetSubtype="5" fill="hold" grpId="0" nodeType="withEffect">
                                  <p:stCondLst>
                                    <p:cond delay="0"/>
                                  </p:stCondLst>
                                  <p:childTnLst>
                                    <p:set>
                                      <p:cBhvr>
                                        <p:cTn id="276" dur="1" fill="hold">
                                          <p:stCondLst>
                                            <p:cond delay="0"/>
                                          </p:stCondLst>
                                        </p:cTn>
                                        <p:tgtEl>
                                          <p:spTgt spid="31"/>
                                        </p:tgtEl>
                                        <p:attrNameLst>
                                          <p:attrName>style.visibility</p:attrName>
                                        </p:attrNameLst>
                                      </p:cBhvr>
                                      <p:to>
                                        <p:strVal val="visible"/>
                                      </p:to>
                                    </p:set>
                                    <p:anim calcmode="lin" valueType="num">
                                      <p:cBhvr>
                                        <p:cTn id="277" dur="4500" fill="hold"/>
                                        <p:tgtEl>
                                          <p:spTgt spid="31"/>
                                        </p:tgtEl>
                                        <p:attrNameLst>
                                          <p:attrName>ppt_w</p:attrName>
                                        </p:attrNameLst>
                                      </p:cBhvr>
                                      <p:tavLst>
                                        <p:tav tm="0">
                                          <p:val>
                                            <p:strVal val="#ppt_w"/>
                                          </p:val>
                                        </p:tav>
                                        <p:tav tm="100000">
                                          <p:val>
                                            <p:strVal val="#ppt_w"/>
                                          </p:val>
                                        </p:tav>
                                      </p:tavLst>
                                    </p:anim>
                                    <p:anim calcmode="lin" valueType="num">
                                      <p:cBhvr>
                                        <p:cTn id="278" dur="4500" fill="hold"/>
                                        <p:tgtEl>
                                          <p:spTgt spid="31"/>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grpId="1" nodeType="withEffect">
                                  <p:stCondLst>
                                    <p:cond delay="0"/>
                                  </p:stCondLst>
                                  <p:childTnLst>
                                    <p:animRot by="-21600000">
                                      <p:cBhvr>
                                        <p:cTn id="280" dur="4250" fill="hold"/>
                                        <p:tgtEl>
                                          <p:spTgt spid="31"/>
                                        </p:tgtEl>
                                        <p:attrNameLst>
                                          <p:attrName>r</p:attrName>
                                        </p:attrNameLst>
                                      </p:cBhvr>
                                    </p:animRot>
                                  </p:childTnLst>
                                </p:cTn>
                              </p:par>
                              <p:par>
                                <p:cTn id="281" presetID="2" presetClass="exit" presetSubtype="12" fill="hold" grpId="2" nodeType="withEffect">
                                  <p:stCondLst>
                                    <p:cond delay="0"/>
                                  </p:stCondLst>
                                  <p:childTnLst>
                                    <p:anim calcmode="lin" valueType="num">
                                      <p:cBhvr additive="base">
                                        <p:cTn id="282" dur="5500"/>
                                        <p:tgtEl>
                                          <p:spTgt spid="31"/>
                                        </p:tgtEl>
                                        <p:attrNameLst>
                                          <p:attrName>ppt_x</p:attrName>
                                        </p:attrNameLst>
                                      </p:cBhvr>
                                      <p:tavLst>
                                        <p:tav tm="0">
                                          <p:val>
                                            <p:strVal val="ppt_x"/>
                                          </p:val>
                                        </p:tav>
                                        <p:tav tm="100000">
                                          <p:val>
                                            <p:strVal val="0-ppt_w/2"/>
                                          </p:val>
                                        </p:tav>
                                      </p:tavLst>
                                    </p:anim>
                                    <p:anim calcmode="lin" valueType="num">
                                      <p:cBhvr additive="base">
                                        <p:cTn id="283" dur="5500"/>
                                        <p:tgtEl>
                                          <p:spTgt spid="31"/>
                                        </p:tgtEl>
                                        <p:attrNameLst>
                                          <p:attrName>ppt_y</p:attrName>
                                        </p:attrNameLst>
                                      </p:cBhvr>
                                      <p:tavLst>
                                        <p:tav tm="0">
                                          <p:val>
                                            <p:strVal val="ppt_y"/>
                                          </p:val>
                                        </p:tav>
                                        <p:tav tm="100000">
                                          <p:val>
                                            <p:strVal val="1+ppt_h/2"/>
                                          </p:val>
                                        </p:tav>
                                      </p:tavLst>
                                    </p:anim>
                                    <p:set>
                                      <p:cBhvr>
                                        <p:cTn id="284" dur="1" fill="hold">
                                          <p:stCondLst>
                                            <p:cond delay="5499"/>
                                          </p:stCondLst>
                                        </p:cTn>
                                        <p:tgtEl>
                                          <p:spTgt spid="31"/>
                                        </p:tgtEl>
                                        <p:attrNameLst>
                                          <p:attrName>style.visibility</p:attrName>
                                        </p:attrNameLst>
                                      </p:cBhvr>
                                      <p:to>
                                        <p:strVal val="hidden"/>
                                      </p:to>
                                    </p:set>
                                  </p:childTnLst>
                                </p:cTn>
                              </p:par>
                              <p:par>
                                <p:cTn id="285" presetID="19" presetClass="entr" presetSubtype="5" fill="hold" grpId="0" nodeType="withEffect">
                                  <p:stCondLst>
                                    <p:cond delay="0"/>
                                  </p:stCondLst>
                                  <p:childTnLst>
                                    <p:set>
                                      <p:cBhvr>
                                        <p:cTn id="286" dur="1" fill="hold">
                                          <p:stCondLst>
                                            <p:cond delay="0"/>
                                          </p:stCondLst>
                                        </p:cTn>
                                        <p:tgtEl>
                                          <p:spTgt spid="62"/>
                                        </p:tgtEl>
                                        <p:attrNameLst>
                                          <p:attrName>style.visibility</p:attrName>
                                        </p:attrNameLst>
                                      </p:cBhvr>
                                      <p:to>
                                        <p:strVal val="visible"/>
                                      </p:to>
                                    </p:set>
                                    <p:anim calcmode="lin" valueType="num">
                                      <p:cBhvr>
                                        <p:cTn id="287" dur="4500" fill="hold"/>
                                        <p:tgtEl>
                                          <p:spTgt spid="62"/>
                                        </p:tgtEl>
                                        <p:attrNameLst>
                                          <p:attrName>ppt_w</p:attrName>
                                        </p:attrNameLst>
                                      </p:cBhvr>
                                      <p:tavLst>
                                        <p:tav tm="0">
                                          <p:val>
                                            <p:strVal val="#ppt_w"/>
                                          </p:val>
                                        </p:tav>
                                        <p:tav tm="100000">
                                          <p:val>
                                            <p:strVal val="#ppt_w"/>
                                          </p:val>
                                        </p:tav>
                                      </p:tavLst>
                                    </p:anim>
                                    <p:anim calcmode="lin" valueType="num">
                                      <p:cBhvr>
                                        <p:cTn id="288" dur="4500" fill="hold"/>
                                        <p:tgtEl>
                                          <p:spTgt spid="62"/>
                                        </p:tgtEl>
                                        <p:attrNameLst>
                                          <p:attrName>ppt_h</p:attrName>
                                        </p:attrNameLst>
                                      </p:cBhvr>
                                      <p:tavLst>
                                        <p:tav tm="0" fmla="#ppt_h*sin(2.5*pi*$)">
                                          <p:val>
                                            <p:fltVal val="0"/>
                                          </p:val>
                                        </p:tav>
                                        <p:tav tm="100000">
                                          <p:val>
                                            <p:fltVal val="1"/>
                                          </p:val>
                                        </p:tav>
                                      </p:tavLst>
                                    </p:anim>
                                  </p:childTnLst>
                                </p:cTn>
                              </p:par>
                              <p:par>
                                <p:cTn id="289" presetID="8" presetClass="emph" presetSubtype="0" repeatCount="indefinite" fill="hold" grpId="1" nodeType="withEffect">
                                  <p:stCondLst>
                                    <p:cond delay="0"/>
                                  </p:stCondLst>
                                  <p:childTnLst>
                                    <p:animRot by="-21600000">
                                      <p:cBhvr>
                                        <p:cTn id="290" dur="4250" fill="hold"/>
                                        <p:tgtEl>
                                          <p:spTgt spid="62"/>
                                        </p:tgtEl>
                                        <p:attrNameLst>
                                          <p:attrName>r</p:attrName>
                                        </p:attrNameLst>
                                      </p:cBhvr>
                                    </p:animRot>
                                  </p:childTnLst>
                                </p:cTn>
                              </p:par>
                              <p:par>
                                <p:cTn id="291" presetID="2" presetClass="exit" presetSubtype="3" fill="hold" grpId="2" nodeType="withEffect">
                                  <p:stCondLst>
                                    <p:cond delay="0"/>
                                  </p:stCondLst>
                                  <p:childTnLst>
                                    <p:anim calcmode="lin" valueType="num">
                                      <p:cBhvr additive="base">
                                        <p:cTn id="292" dur="5500"/>
                                        <p:tgtEl>
                                          <p:spTgt spid="62"/>
                                        </p:tgtEl>
                                        <p:attrNameLst>
                                          <p:attrName>ppt_x</p:attrName>
                                        </p:attrNameLst>
                                      </p:cBhvr>
                                      <p:tavLst>
                                        <p:tav tm="0">
                                          <p:val>
                                            <p:strVal val="ppt_x"/>
                                          </p:val>
                                        </p:tav>
                                        <p:tav tm="100000">
                                          <p:val>
                                            <p:strVal val="1+ppt_w/2"/>
                                          </p:val>
                                        </p:tav>
                                      </p:tavLst>
                                    </p:anim>
                                    <p:anim calcmode="lin" valueType="num">
                                      <p:cBhvr additive="base">
                                        <p:cTn id="293" dur="5500"/>
                                        <p:tgtEl>
                                          <p:spTgt spid="62"/>
                                        </p:tgtEl>
                                        <p:attrNameLst>
                                          <p:attrName>ppt_y</p:attrName>
                                        </p:attrNameLst>
                                      </p:cBhvr>
                                      <p:tavLst>
                                        <p:tav tm="0">
                                          <p:val>
                                            <p:strVal val="ppt_y"/>
                                          </p:val>
                                        </p:tav>
                                        <p:tav tm="100000">
                                          <p:val>
                                            <p:strVal val="0-ppt_h/2"/>
                                          </p:val>
                                        </p:tav>
                                      </p:tavLst>
                                    </p:anim>
                                    <p:set>
                                      <p:cBhvr>
                                        <p:cTn id="294" dur="1" fill="hold">
                                          <p:stCondLst>
                                            <p:cond delay="5499"/>
                                          </p:stCondLst>
                                        </p:cTn>
                                        <p:tgtEl>
                                          <p:spTgt spid="62"/>
                                        </p:tgtEl>
                                        <p:attrNameLst>
                                          <p:attrName>style.visibility</p:attrName>
                                        </p:attrNameLst>
                                      </p:cBhvr>
                                      <p:to>
                                        <p:strVal val="hidden"/>
                                      </p:to>
                                    </p:set>
                                  </p:childTnLst>
                                </p:cTn>
                              </p:par>
                              <p:par>
                                <p:cTn id="295" presetID="19" presetClass="entr" presetSubtype="5" fill="hold" grpId="0" nodeType="withEffect">
                                  <p:stCondLst>
                                    <p:cond delay="0"/>
                                  </p:stCondLst>
                                  <p:childTnLst>
                                    <p:set>
                                      <p:cBhvr>
                                        <p:cTn id="296" dur="1" fill="hold">
                                          <p:stCondLst>
                                            <p:cond delay="0"/>
                                          </p:stCondLst>
                                        </p:cTn>
                                        <p:tgtEl>
                                          <p:spTgt spid="61"/>
                                        </p:tgtEl>
                                        <p:attrNameLst>
                                          <p:attrName>style.visibility</p:attrName>
                                        </p:attrNameLst>
                                      </p:cBhvr>
                                      <p:to>
                                        <p:strVal val="visible"/>
                                      </p:to>
                                    </p:set>
                                    <p:anim calcmode="lin" valueType="num">
                                      <p:cBhvr>
                                        <p:cTn id="297" dur="4500" fill="hold"/>
                                        <p:tgtEl>
                                          <p:spTgt spid="61"/>
                                        </p:tgtEl>
                                        <p:attrNameLst>
                                          <p:attrName>ppt_w</p:attrName>
                                        </p:attrNameLst>
                                      </p:cBhvr>
                                      <p:tavLst>
                                        <p:tav tm="0">
                                          <p:val>
                                            <p:strVal val="#ppt_w"/>
                                          </p:val>
                                        </p:tav>
                                        <p:tav tm="100000">
                                          <p:val>
                                            <p:strVal val="#ppt_w"/>
                                          </p:val>
                                        </p:tav>
                                      </p:tavLst>
                                    </p:anim>
                                    <p:anim calcmode="lin" valueType="num">
                                      <p:cBhvr>
                                        <p:cTn id="298" dur="4500" fill="hold"/>
                                        <p:tgtEl>
                                          <p:spTgt spid="61"/>
                                        </p:tgtEl>
                                        <p:attrNameLst>
                                          <p:attrName>ppt_h</p:attrName>
                                        </p:attrNameLst>
                                      </p:cBhvr>
                                      <p:tavLst>
                                        <p:tav tm="0" fmla="#ppt_h*sin(2.5*pi*$)">
                                          <p:val>
                                            <p:fltVal val="0"/>
                                          </p:val>
                                        </p:tav>
                                        <p:tav tm="100000">
                                          <p:val>
                                            <p:fltVal val="1"/>
                                          </p:val>
                                        </p:tav>
                                      </p:tavLst>
                                    </p:anim>
                                  </p:childTnLst>
                                </p:cTn>
                              </p:par>
                              <p:par>
                                <p:cTn id="299" presetID="8" presetClass="emph" presetSubtype="0" repeatCount="indefinite" fill="hold" grpId="1" nodeType="withEffect">
                                  <p:stCondLst>
                                    <p:cond delay="0"/>
                                  </p:stCondLst>
                                  <p:childTnLst>
                                    <p:animRot by="-21600000">
                                      <p:cBhvr>
                                        <p:cTn id="300" dur="4250" fill="hold"/>
                                        <p:tgtEl>
                                          <p:spTgt spid="61"/>
                                        </p:tgtEl>
                                        <p:attrNameLst>
                                          <p:attrName>r</p:attrName>
                                        </p:attrNameLst>
                                      </p:cBhvr>
                                    </p:animRot>
                                  </p:childTnLst>
                                </p:cTn>
                              </p:par>
                              <p:par>
                                <p:cTn id="301" presetID="2" presetClass="exit" presetSubtype="3" fill="hold" grpId="2" nodeType="withEffect">
                                  <p:stCondLst>
                                    <p:cond delay="0"/>
                                  </p:stCondLst>
                                  <p:childTnLst>
                                    <p:anim calcmode="lin" valueType="num">
                                      <p:cBhvr additive="base">
                                        <p:cTn id="302" dur="5500"/>
                                        <p:tgtEl>
                                          <p:spTgt spid="61"/>
                                        </p:tgtEl>
                                        <p:attrNameLst>
                                          <p:attrName>ppt_x</p:attrName>
                                        </p:attrNameLst>
                                      </p:cBhvr>
                                      <p:tavLst>
                                        <p:tav tm="0">
                                          <p:val>
                                            <p:strVal val="ppt_x"/>
                                          </p:val>
                                        </p:tav>
                                        <p:tav tm="100000">
                                          <p:val>
                                            <p:strVal val="1+ppt_w/2"/>
                                          </p:val>
                                        </p:tav>
                                      </p:tavLst>
                                    </p:anim>
                                    <p:anim calcmode="lin" valueType="num">
                                      <p:cBhvr additive="base">
                                        <p:cTn id="303" dur="5500"/>
                                        <p:tgtEl>
                                          <p:spTgt spid="61"/>
                                        </p:tgtEl>
                                        <p:attrNameLst>
                                          <p:attrName>ppt_y</p:attrName>
                                        </p:attrNameLst>
                                      </p:cBhvr>
                                      <p:tavLst>
                                        <p:tav tm="0">
                                          <p:val>
                                            <p:strVal val="ppt_y"/>
                                          </p:val>
                                        </p:tav>
                                        <p:tav tm="100000">
                                          <p:val>
                                            <p:strVal val="0-ppt_h/2"/>
                                          </p:val>
                                        </p:tav>
                                      </p:tavLst>
                                    </p:anim>
                                    <p:set>
                                      <p:cBhvr>
                                        <p:cTn id="304" dur="1" fill="hold">
                                          <p:stCondLst>
                                            <p:cond delay="5499"/>
                                          </p:stCondLst>
                                        </p:cTn>
                                        <p:tgtEl>
                                          <p:spTgt spid="61"/>
                                        </p:tgtEl>
                                        <p:attrNameLst>
                                          <p:attrName>style.visibility</p:attrName>
                                        </p:attrNameLst>
                                      </p:cBhvr>
                                      <p:to>
                                        <p:strVal val="hidden"/>
                                      </p:to>
                                    </p:set>
                                  </p:childTnLst>
                                </p:cTn>
                              </p:par>
                              <p:par>
                                <p:cTn id="305" presetID="19" presetClass="entr" presetSubtype="5" fill="hold" grpId="0" nodeType="withEffect">
                                  <p:stCondLst>
                                    <p:cond delay="0"/>
                                  </p:stCondLst>
                                  <p:childTnLst>
                                    <p:set>
                                      <p:cBhvr>
                                        <p:cTn id="306" dur="1" fill="hold">
                                          <p:stCondLst>
                                            <p:cond delay="0"/>
                                          </p:stCondLst>
                                        </p:cTn>
                                        <p:tgtEl>
                                          <p:spTgt spid="60"/>
                                        </p:tgtEl>
                                        <p:attrNameLst>
                                          <p:attrName>style.visibility</p:attrName>
                                        </p:attrNameLst>
                                      </p:cBhvr>
                                      <p:to>
                                        <p:strVal val="visible"/>
                                      </p:to>
                                    </p:set>
                                    <p:anim calcmode="lin" valueType="num">
                                      <p:cBhvr>
                                        <p:cTn id="307" dur="4500" fill="hold"/>
                                        <p:tgtEl>
                                          <p:spTgt spid="60"/>
                                        </p:tgtEl>
                                        <p:attrNameLst>
                                          <p:attrName>ppt_w</p:attrName>
                                        </p:attrNameLst>
                                      </p:cBhvr>
                                      <p:tavLst>
                                        <p:tav tm="0">
                                          <p:val>
                                            <p:strVal val="#ppt_w"/>
                                          </p:val>
                                        </p:tav>
                                        <p:tav tm="100000">
                                          <p:val>
                                            <p:strVal val="#ppt_w"/>
                                          </p:val>
                                        </p:tav>
                                      </p:tavLst>
                                    </p:anim>
                                    <p:anim calcmode="lin" valueType="num">
                                      <p:cBhvr>
                                        <p:cTn id="308" dur="4500" fill="hold"/>
                                        <p:tgtEl>
                                          <p:spTgt spid="60"/>
                                        </p:tgtEl>
                                        <p:attrNameLst>
                                          <p:attrName>ppt_h</p:attrName>
                                        </p:attrNameLst>
                                      </p:cBhvr>
                                      <p:tavLst>
                                        <p:tav tm="0" fmla="#ppt_h*sin(2.5*pi*$)">
                                          <p:val>
                                            <p:fltVal val="0"/>
                                          </p:val>
                                        </p:tav>
                                        <p:tav tm="100000">
                                          <p:val>
                                            <p:fltVal val="1"/>
                                          </p:val>
                                        </p:tav>
                                      </p:tavLst>
                                    </p:anim>
                                  </p:childTnLst>
                                </p:cTn>
                              </p:par>
                              <p:par>
                                <p:cTn id="309" presetID="8" presetClass="emph" presetSubtype="0" repeatCount="indefinite" fill="hold" grpId="1" nodeType="withEffect">
                                  <p:stCondLst>
                                    <p:cond delay="0"/>
                                  </p:stCondLst>
                                  <p:childTnLst>
                                    <p:animRot by="-21600000">
                                      <p:cBhvr>
                                        <p:cTn id="310" dur="4250" fill="hold"/>
                                        <p:tgtEl>
                                          <p:spTgt spid="60"/>
                                        </p:tgtEl>
                                        <p:attrNameLst>
                                          <p:attrName>r</p:attrName>
                                        </p:attrNameLst>
                                      </p:cBhvr>
                                    </p:animRot>
                                  </p:childTnLst>
                                </p:cTn>
                              </p:par>
                              <p:par>
                                <p:cTn id="311" presetID="2" presetClass="exit" presetSubtype="3" fill="hold" grpId="2" nodeType="withEffect">
                                  <p:stCondLst>
                                    <p:cond delay="0"/>
                                  </p:stCondLst>
                                  <p:childTnLst>
                                    <p:anim calcmode="lin" valueType="num">
                                      <p:cBhvr additive="base">
                                        <p:cTn id="312" dur="5500"/>
                                        <p:tgtEl>
                                          <p:spTgt spid="60"/>
                                        </p:tgtEl>
                                        <p:attrNameLst>
                                          <p:attrName>ppt_x</p:attrName>
                                        </p:attrNameLst>
                                      </p:cBhvr>
                                      <p:tavLst>
                                        <p:tav tm="0">
                                          <p:val>
                                            <p:strVal val="ppt_x"/>
                                          </p:val>
                                        </p:tav>
                                        <p:tav tm="100000">
                                          <p:val>
                                            <p:strVal val="1+ppt_w/2"/>
                                          </p:val>
                                        </p:tav>
                                      </p:tavLst>
                                    </p:anim>
                                    <p:anim calcmode="lin" valueType="num">
                                      <p:cBhvr additive="base">
                                        <p:cTn id="313" dur="5500"/>
                                        <p:tgtEl>
                                          <p:spTgt spid="60"/>
                                        </p:tgtEl>
                                        <p:attrNameLst>
                                          <p:attrName>ppt_y</p:attrName>
                                        </p:attrNameLst>
                                      </p:cBhvr>
                                      <p:tavLst>
                                        <p:tav tm="0">
                                          <p:val>
                                            <p:strVal val="ppt_y"/>
                                          </p:val>
                                        </p:tav>
                                        <p:tav tm="100000">
                                          <p:val>
                                            <p:strVal val="0-ppt_h/2"/>
                                          </p:val>
                                        </p:tav>
                                      </p:tavLst>
                                    </p:anim>
                                    <p:set>
                                      <p:cBhvr>
                                        <p:cTn id="314" dur="1" fill="hold">
                                          <p:stCondLst>
                                            <p:cond delay="5499"/>
                                          </p:stCondLst>
                                        </p:cTn>
                                        <p:tgtEl>
                                          <p:spTgt spid="60"/>
                                        </p:tgtEl>
                                        <p:attrNameLst>
                                          <p:attrName>style.visibility</p:attrName>
                                        </p:attrNameLst>
                                      </p:cBhvr>
                                      <p:to>
                                        <p:strVal val="hidden"/>
                                      </p:to>
                                    </p:set>
                                  </p:childTnLst>
                                </p:cTn>
                              </p:par>
                              <p:par>
                                <p:cTn id="315" presetID="19" presetClass="entr" presetSubtype="5" fill="hold" grpId="0" nodeType="withEffect">
                                  <p:stCondLst>
                                    <p:cond delay="0"/>
                                  </p:stCondLst>
                                  <p:childTnLst>
                                    <p:set>
                                      <p:cBhvr>
                                        <p:cTn id="316" dur="1" fill="hold">
                                          <p:stCondLst>
                                            <p:cond delay="0"/>
                                          </p:stCondLst>
                                        </p:cTn>
                                        <p:tgtEl>
                                          <p:spTgt spid="59"/>
                                        </p:tgtEl>
                                        <p:attrNameLst>
                                          <p:attrName>style.visibility</p:attrName>
                                        </p:attrNameLst>
                                      </p:cBhvr>
                                      <p:to>
                                        <p:strVal val="visible"/>
                                      </p:to>
                                    </p:set>
                                    <p:anim calcmode="lin" valueType="num">
                                      <p:cBhvr>
                                        <p:cTn id="317" dur="4500" fill="hold"/>
                                        <p:tgtEl>
                                          <p:spTgt spid="59"/>
                                        </p:tgtEl>
                                        <p:attrNameLst>
                                          <p:attrName>ppt_w</p:attrName>
                                        </p:attrNameLst>
                                      </p:cBhvr>
                                      <p:tavLst>
                                        <p:tav tm="0">
                                          <p:val>
                                            <p:strVal val="#ppt_w"/>
                                          </p:val>
                                        </p:tav>
                                        <p:tav tm="100000">
                                          <p:val>
                                            <p:strVal val="#ppt_w"/>
                                          </p:val>
                                        </p:tav>
                                      </p:tavLst>
                                    </p:anim>
                                    <p:anim calcmode="lin" valueType="num">
                                      <p:cBhvr>
                                        <p:cTn id="318" dur="4500" fill="hold"/>
                                        <p:tgtEl>
                                          <p:spTgt spid="59"/>
                                        </p:tgtEl>
                                        <p:attrNameLst>
                                          <p:attrName>ppt_h</p:attrName>
                                        </p:attrNameLst>
                                      </p:cBhvr>
                                      <p:tavLst>
                                        <p:tav tm="0" fmla="#ppt_h*sin(2.5*pi*$)">
                                          <p:val>
                                            <p:fltVal val="0"/>
                                          </p:val>
                                        </p:tav>
                                        <p:tav tm="100000">
                                          <p:val>
                                            <p:fltVal val="1"/>
                                          </p:val>
                                        </p:tav>
                                      </p:tavLst>
                                    </p:anim>
                                  </p:childTnLst>
                                </p:cTn>
                              </p:par>
                              <p:par>
                                <p:cTn id="319" presetID="8" presetClass="emph" presetSubtype="0" repeatCount="indefinite" fill="hold" grpId="1" nodeType="withEffect">
                                  <p:stCondLst>
                                    <p:cond delay="0"/>
                                  </p:stCondLst>
                                  <p:childTnLst>
                                    <p:animRot by="-21600000">
                                      <p:cBhvr>
                                        <p:cTn id="320" dur="4250" fill="hold"/>
                                        <p:tgtEl>
                                          <p:spTgt spid="59"/>
                                        </p:tgtEl>
                                        <p:attrNameLst>
                                          <p:attrName>r</p:attrName>
                                        </p:attrNameLst>
                                      </p:cBhvr>
                                    </p:animRot>
                                  </p:childTnLst>
                                </p:cTn>
                              </p:par>
                              <p:par>
                                <p:cTn id="321" presetID="2" presetClass="exit" presetSubtype="3" fill="hold" grpId="2" nodeType="withEffect">
                                  <p:stCondLst>
                                    <p:cond delay="0"/>
                                  </p:stCondLst>
                                  <p:childTnLst>
                                    <p:anim calcmode="lin" valueType="num">
                                      <p:cBhvr additive="base">
                                        <p:cTn id="322" dur="5500"/>
                                        <p:tgtEl>
                                          <p:spTgt spid="59"/>
                                        </p:tgtEl>
                                        <p:attrNameLst>
                                          <p:attrName>ppt_x</p:attrName>
                                        </p:attrNameLst>
                                      </p:cBhvr>
                                      <p:tavLst>
                                        <p:tav tm="0">
                                          <p:val>
                                            <p:strVal val="ppt_x"/>
                                          </p:val>
                                        </p:tav>
                                        <p:tav tm="100000">
                                          <p:val>
                                            <p:strVal val="1+ppt_w/2"/>
                                          </p:val>
                                        </p:tav>
                                      </p:tavLst>
                                    </p:anim>
                                    <p:anim calcmode="lin" valueType="num">
                                      <p:cBhvr additive="base">
                                        <p:cTn id="323" dur="5500"/>
                                        <p:tgtEl>
                                          <p:spTgt spid="59"/>
                                        </p:tgtEl>
                                        <p:attrNameLst>
                                          <p:attrName>ppt_y</p:attrName>
                                        </p:attrNameLst>
                                      </p:cBhvr>
                                      <p:tavLst>
                                        <p:tav tm="0">
                                          <p:val>
                                            <p:strVal val="ppt_y"/>
                                          </p:val>
                                        </p:tav>
                                        <p:tav tm="100000">
                                          <p:val>
                                            <p:strVal val="0-ppt_h/2"/>
                                          </p:val>
                                        </p:tav>
                                      </p:tavLst>
                                    </p:anim>
                                    <p:set>
                                      <p:cBhvr>
                                        <p:cTn id="324" dur="1" fill="hold">
                                          <p:stCondLst>
                                            <p:cond delay="5499"/>
                                          </p:stCondLst>
                                        </p:cTn>
                                        <p:tgtEl>
                                          <p:spTgt spid="59"/>
                                        </p:tgtEl>
                                        <p:attrNameLst>
                                          <p:attrName>style.visibility</p:attrName>
                                        </p:attrNameLst>
                                      </p:cBhvr>
                                      <p:to>
                                        <p:strVal val="hidden"/>
                                      </p:to>
                                    </p:set>
                                  </p:childTnLst>
                                </p:cTn>
                              </p:par>
                              <p:par>
                                <p:cTn id="325" presetID="19" presetClass="entr" presetSubtype="5" fill="hold" grpId="0" nodeType="withEffect">
                                  <p:stCondLst>
                                    <p:cond delay="0"/>
                                  </p:stCondLst>
                                  <p:childTnLst>
                                    <p:set>
                                      <p:cBhvr>
                                        <p:cTn id="326" dur="1" fill="hold">
                                          <p:stCondLst>
                                            <p:cond delay="0"/>
                                          </p:stCondLst>
                                        </p:cTn>
                                        <p:tgtEl>
                                          <p:spTgt spid="57"/>
                                        </p:tgtEl>
                                        <p:attrNameLst>
                                          <p:attrName>style.visibility</p:attrName>
                                        </p:attrNameLst>
                                      </p:cBhvr>
                                      <p:to>
                                        <p:strVal val="visible"/>
                                      </p:to>
                                    </p:set>
                                    <p:anim calcmode="lin" valueType="num">
                                      <p:cBhvr>
                                        <p:cTn id="327" dur="4500" fill="hold"/>
                                        <p:tgtEl>
                                          <p:spTgt spid="57"/>
                                        </p:tgtEl>
                                        <p:attrNameLst>
                                          <p:attrName>ppt_w</p:attrName>
                                        </p:attrNameLst>
                                      </p:cBhvr>
                                      <p:tavLst>
                                        <p:tav tm="0">
                                          <p:val>
                                            <p:strVal val="#ppt_w"/>
                                          </p:val>
                                        </p:tav>
                                        <p:tav tm="100000">
                                          <p:val>
                                            <p:strVal val="#ppt_w"/>
                                          </p:val>
                                        </p:tav>
                                      </p:tavLst>
                                    </p:anim>
                                    <p:anim calcmode="lin" valueType="num">
                                      <p:cBhvr>
                                        <p:cTn id="328" dur="4500" fill="hold"/>
                                        <p:tgtEl>
                                          <p:spTgt spid="57"/>
                                        </p:tgtEl>
                                        <p:attrNameLst>
                                          <p:attrName>ppt_h</p:attrName>
                                        </p:attrNameLst>
                                      </p:cBhvr>
                                      <p:tavLst>
                                        <p:tav tm="0" fmla="#ppt_h*sin(2.5*pi*$)">
                                          <p:val>
                                            <p:fltVal val="0"/>
                                          </p:val>
                                        </p:tav>
                                        <p:tav tm="100000">
                                          <p:val>
                                            <p:fltVal val="1"/>
                                          </p:val>
                                        </p:tav>
                                      </p:tavLst>
                                    </p:anim>
                                  </p:childTnLst>
                                </p:cTn>
                              </p:par>
                              <p:par>
                                <p:cTn id="329" presetID="8" presetClass="emph" presetSubtype="0" repeatCount="indefinite" fill="hold" grpId="1" nodeType="withEffect">
                                  <p:stCondLst>
                                    <p:cond delay="0"/>
                                  </p:stCondLst>
                                  <p:childTnLst>
                                    <p:animRot by="-21600000">
                                      <p:cBhvr>
                                        <p:cTn id="330" dur="4250" fill="hold"/>
                                        <p:tgtEl>
                                          <p:spTgt spid="57"/>
                                        </p:tgtEl>
                                        <p:attrNameLst>
                                          <p:attrName>r</p:attrName>
                                        </p:attrNameLst>
                                      </p:cBhvr>
                                    </p:animRot>
                                  </p:childTnLst>
                                </p:cTn>
                              </p:par>
                              <p:par>
                                <p:cTn id="331" presetID="2" presetClass="exit" presetSubtype="3" fill="hold" grpId="2" nodeType="withEffect">
                                  <p:stCondLst>
                                    <p:cond delay="0"/>
                                  </p:stCondLst>
                                  <p:childTnLst>
                                    <p:anim calcmode="lin" valueType="num">
                                      <p:cBhvr additive="base">
                                        <p:cTn id="332" dur="5500"/>
                                        <p:tgtEl>
                                          <p:spTgt spid="57"/>
                                        </p:tgtEl>
                                        <p:attrNameLst>
                                          <p:attrName>ppt_x</p:attrName>
                                        </p:attrNameLst>
                                      </p:cBhvr>
                                      <p:tavLst>
                                        <p:tav tm="0">
                                          <p:val>
                                            <p:strVal val="ppt_x"/>
                                          </p:val>
                                        </p:tav>
                                        <p:tav tm="100000">
                                          <p:val>
                                            <p:strVal val="1+ppt_w/2"/>
                                          </p:val>
                                        </p:tav>
                                      </p:tavLst>
                                    </p:anim>
                                    <p:anim calcmode="lin" valueType="num">
                                      <p:cBhvr additive="base">
                                        <p:cTn id="333" dur="5500"/>
                                        <p:tgtEl>
                                          <p:spTgt spid="57"/>
                                        </p:tgtEl>
                                        <p:attrNameLst>
                                          <p:attrName>ppt_y</p:attrName>
                                        </p:attrNameLst>
                                      </p:cBhvr>
                                      <p:tavLst>
                                        <p:tav tm="0">
                                          <p:val>
                                            <p:strVal val="ppt_y"/>
                                          </p:val>
                                        </p:tav>
                                        <p:tav tm="100000">
                                          <p:val>
                                            <p:strVal val="0-ppt_h/2"/>
                                          </p:val>
                                        </p:tav>
                                      </p:tavLst>
                                    </p:anim>
                                    <p:set>
                                      <p:cBhvr>
                                        <p:cTn id="334" dur="1" fill="hold">
                                          <p:stCondLst>
                                            <p:cond delay="5499"/>
                                          </p:stCondLst>
                                        </p:cTn>
                                        <p:tgtEl>
                                          <p:spTgt spid="57"/>
                                        </p:tgtEl>
                                        <p:attrNameLst>
                                          <p:attrName>style.visibility</p:attrName>
                                        </p:attrNameLst>
                                      </p:cBhvr>
                                      <p:to>
                                        <p:strVal val="hidden"/>
                                      </p:to>
                                    </p:set>
                                  </p:childTnLst>
                                </p:cTn>
                              </p:par>
                              <p:par>
                                <p:cTn id="335" presetID="19" presetClass="entr" presetSubtype="5" fill="hold" grpId="0" nodeType="withEffect">
                                  <p:stCondLst>
                                    <p:cond delay="0"/>
                                  </p:stCondLst>
                                  <p:childTnLst>
                                    <p:set>
                                      <p:cBhvr>
                                        <p:cTn id="336" dur="1" fill="hold">
                                          <p:stCondLst>
                                            <p:cond delay="0"/>
                                          </p:stCondLst>
                                        </p:cTn>
                                        <p:tgtEl>
                                          <p:spTgt spid="50"/>
                                        </p:tgtEl>
                                        <p:attrNameLst>
                                          <p:attrName>style.visibility</p:attrName>
                                        </p:attrNameLst>
                                      </p:cBhvr>
                                      <p:to>
                                        <p:strVal val="visible"/>
                                      </p:to>
                                    </p:set>
                                    <p:anim calcmode="lin" valueType="num">
                                      <p:cBhvr>
                                        <p:cTn id="337" dur="4500" fill="hold"/>
                                        <p:tgtEl>
                                          <p:spTgt spid="50"/>
                                        </p:tgtEl>
                                        <p:attrNameLst>
                                          <p:attrName>ppt_w</p:attrName>
                                        </p:attrNameLst>
                                      </p:cBhvr>
                                      <p:tavLst>
                                        <p:tav tm="0">
                                          <p:val>
                                            <p:strVal val="#ppt_w"/>
                                          </p:val>
                                        </p:tav>
                                        <p:tav tm="100000">
                                          <p:val>
                                            <p:strVal val="#ppt_w"/>
                                          </p:val>
                                        </p:tav>
                                      </p:tavLst>
                                    </p:anim>
                                    <p:anim calcmode="lin" valueType="num">
                                      <p:cBhvr>
                                        <p:cTn id="338" dur="4500" fill="hold"/>
                                        <p:tgtEl>
                                          <p:spTgt spid="50"/>
                                        </p:tgtEl>
                                        <p:attrNameLst>
                                          <p:attrName>ppt_h</p:attrName>
                                        </p:attrNameLst>
                                      </p:cBhvr>
                                      <p:tavLst>
                                        <p:tav tm="0" fmla="#ppt_h*sin(2.5*pi*$)">
                                          <p:val>
                                            <p:fltVal val="0"/>
                                          </p:val>
                                        </p:tav>
                                        <p:tav tm="100000">
                                          <p:val>
                                            <p:fltVal val="1"/>
                                          </p:val>
                                        </p:tav>
                                      </p:tavLst>
                                    </p:anim>
                                  </p:childTnLst>
                                </p:cTn>
                              </p:par>
                              <p:par>
                                <p:cTn id="339" presetID="8" presetClass="emph" presetSubtype="0" repeatCount="indefinite" fill="hold" grpId="1" nodeType="withEffect">
                                  <p:stCondLst>
                                    <p:cond delay="0"/>
                                  </p:stCondLst>
                                  <p:childTnLst>
                                    <p:animRot by="-21600000">
                                      <p:cBhvr>
                                        <p:cTn id="340" dur="4250" fill="hold"/>
                                        <p:tgtEl>
                                          <p:spTgt spid="50"/>
                                        </p:tgtEl>
                                        <p:attrNameLst>
                                          <p:attrName>r</p:attrName>
                                        </p:attrNameLst>
                                      </p:cBhvr>
                                    </p:animRot>
                                  </p:childTnLst>
                                </p:cTn>
                              </p:par>
                              <p:par>
                                <p:cTn id="341" presetID="2" presetClass="exit" presetSubtype="3" fill="hold" grpId="2" nodeType="withEffect">
                                  <p:stCondLst>
                                    <p:cond delay="0"/>
                                  </p:stCondLst>
                                  <p:childTnLst>
                                    <p:anim calcmode="lin" valueType="num">
                                      <p:cBhvr additive="base">
                                        <p:cTn id="342" dur="5500"/>
                                        <p:tgtEl>
                                          <p:spTgt spid="50"/>
                                        </p:tgtEl>
                                        <p:attrNameLst>
                                          <p:attrName>ppt_x</p:attrName>
                                        </p:attrNameLst>
                                      </p:cBhvr>
                                      <p:tavLst>
                                        <p:tav tm="0">
                                          <p:val>
                                            <p:strVal val="ppt_x"/>
                                          </p:val>
                                        </p:tav>
                                        <p:tav tm="100000">
                                          <p:val>
                                            <p:strVal val="1+ppt_w/2"/>
                                          </p:val>
                                        </p:tav>
                                      </p:tavLst>
                                    </p:anim>
                                    <p:anim calcmode="lin" valueType="num">
                                      <p:cBhvr additive="base">
                                        <p:cTn id="343" dur="5500"/>
                                        <p:tgtEl>
                                          <p:spTgt spid="50"/>
                                        </p:tgtEl>
                                        <p:attrNameLst>
                                          <p:attrName>ppt_y</p:attrName>
                                        </p:attrNameLst>
                                      </p:cBhvr>
                                      <p:tavLst>
                                        <p:tav tm="0">
                                          <p:val>
                                            <p:strVal val="ppt_y"/>
                                          </p:val>
                                        </p:tav>
                                        <p:tav tm="100000">
                                          <p:val>
                                            <p:strVal val="0-ppt_h/2"/>
                                          </p:val>
                                        </p:tav>
                                      </p:tavLst>
                                    </p:anim>
                                    <p:set>
                                      <p:cBhvr>
                                        <p:cTn id="344" dur="1" fill="hold">
                                          <p:stCondLst>
                                            <p:cond delay="5499"/>
                                          </p:stCondLst>
                                        </p:cTn>
                                        <p:tgtEl>
                                          <p:spTgt spid="50"/>
                                        </p:tgtEl>
                                        <p:attrNameLst>
                                          <p:attrName>style.visibility</p:attrName>
                                        </p:attrNameLst>
                                      </p:cBhvr>
                                      <p:to>
                                        <p:strVal val="hidden"/>
                                      </p:to>
                                    </p:set>
                                  </p:childTnLst>
                                </p:cTn>
                              </p:par>
                              <p:par>
                                <p:cTn id="345" presetID="19" presetClass="entr" presetSubtype="5" fill="hold" grpId="0" nodeType="withEffect">
                                  <p:stCondLst>
                                    <p:cond delay="0"/>
                                  </p:stCondLst>
                                  <p:childTnLst>
                                    <p:set>
                                      <p:cBhvr>
                                        <p:cTn id="346" dur="1" fill="hold">
                                          <p:stCondLst>
                                            <p:cond delay="0"/>
                                          </p:stCondLst>
                                        </p:cTn>
                                        <p:tgtEl>
                                          <p:spTgt spid="49"/>
                                        </p:tgtEl>
                                        <p:attrNameLst>
                                          <p:attrName>style.visibility</p:attrName>
                                        </p:attrNameLst>
                                      </p:cBhvr>
                                      <p:to>
                                        <p:strVal val="visible"/>
                                      </p:to>
                                    </p:set>
                                    <p:anim calcmode="lin" valueType="num">
                                      <p:cBhvr>
                                        <p:cTn id="347" dur="4500" fill="hold"/>
                                        <p:tgtEl>
                                          <p:spTgt spid="49"/>
                                        </p:tgtEl>
                                        <p:attrNameLst>
                                          <p:attrName>ppt_w</p:attrName>
                                        </p:attrNameLst>
                                      </p:cBhvr>
                                      <p:tavLst>
                                        <p:tav tm="0">
                                          <p:val>
                                            <p:strVal val="#ppt_w"/>
                                          </p:val>
                                        </p:tav>
                                        <p:tav tm="100000">
                                          <p:val>
                                            <p:strVal val="#ppt_w"/>
                                          </p:val>
                                        </p:tav>
                                      </p:tavLst>
                                    </p:anim>
                                    <p:anim calcmode="lin" valueType="num">
                                      <p:cBhvr>
                                        <p:cTn id="348" dur="4500" fill="hold"/>
                                        <p:tgtEl>
                                          <p:spTgt spid="49"/>
                                        </p:tgtEl>
                                        <p:attrNameLst>
                                          <p:attrName>ppt_h</p:attrName>
                                        </p:attrNameLst>
                                      </p:cBhvr>
                                      <p:tavLst>
                                        <p:tav tm="0" fmla="#ppt_h*sin(2.5*pi*$)">
                                          <p:val>
                                            <p:fltVal val="0"/>
                                          </p:val>
                                        </p:tav>
                                        <p:tav tm="100000">
                                          <p:val>
                                            <p:fltVal val="1"/>
                                          </p:val>
                                        </p:tav>
                                      </p:tavLst>
                                    </p:anim>
                                  </p:childTnLst>
                                </p:cTn>
                              </p:par>
                              <p:par>
                                <p:cTn id="349" presetID="8" presetClass="emph" presetSubtype="0" repeatCount="indefinite" fill="hold" grpId="1" nodeType="withEffect">
                                  <p:stCondLst>
                                    <p:cond delay="0"/>
                                  </p:stCondLst>
                                  <p:childTnLst>
                                    <p:animRot by="-21600000">
                                      <p:cBhvr>
                                        <p:cTn id="350" dur="4250" fill="hold"/>
                                        <p:tgtEl>
                                          <p:spTgt spid="49"/>
                                        </p:tgtEl>
                                        <p:attrNameLst>
                                          <p:attrName>r</p:attrName>
                                        </p:attrNameLst>
                                      </p:cBhvr>
                                    </p:animRot>
                                  </p:childTnLst>
                                </p:cTn>
                              </p:par>
                              <p:par>
                                <p:cTn id="351" presetID="2" presetClass="exit" presetSubtype="3" fill="hold" grpId="2" nodeType="withEffect">
                                  <p:stCondLst>
                                    <p:cond delay="0"/>
                                  </p:stCondLst>
                                  <p:childTnLst>
                                    <p:anim calcmode="lin" valueType="num">
                                      <p:cBhvr additive="base">
                                        <p:cTn id="352" dur="5500"/>
                                        <p:tgtEl>
                                          <p:spTgt spid="49"/>
                                        </p:tgtEl>
                                        <p:attrNameLst>
                                          <p:attrName>ppt_x</p:attrName>
                                        </p:attrNameLst>
                                      </p:cBhvr>
                                      <p:tavLst>
                                        <p:tav tm="0">
                                          <p:val>
                                            <p:strVal val="ppt_x"/>
                                          </p:val>
                                        </p:tav>
                                        <p:tav tm="100000">
                                          <p:val>
                                            <p:strVal val="1+ppt_w/2"/>
                                          </p:val>
                                        </p:tav>
                                      </p:tavLst>
                                    </p:anim>
                                    <p:anim calcmode="lin" valueType="num">
                                      <p:cBhvr additive="base">
                                        <p:cTn id="353" dur="5500"/>
                                        <p:tgtEl>
                                          <p:spTgt spid="49"/>
                                        </p:tgtEl>
                                        <p:attrNameLst>
                                          <p:attrName>ppt_y</p:attrName>
                                        </p:attrNameLst>
                                      </p:cBhvr>
                                      <p:tavLst>
                                        <p:tav tm="0">
                                          <p:val>
                                            <p:strVal val="ppt_y"/>
                                          </p:val>
                                        </p:tav>
                                        <p:tav tm="100000">
                                          <p:val>
                                            <p:strVal val="0-ppt_h/2"/>
                                          </p:val>
                                        </p:tav>
                                      </p:tavLst>
                                    </p:anim>
                                    <p:set>
                                      <p:cBhvr>
                                        <p:cTn id="354" dur="1" fill="hold">
                                          <p:stCondLst>
                                            <p:cond delay="5499"/>
                                          </p:stCondLst>
                                        </p:cTn>
                                        <p:tgtEl>
                                          <p:spTgt spid="49"/>
                                        </p:tgtEl>
                                        <p:attrNameLst>
                                          <p:attrName>style.visibility</p:attrName>
                                        </p:attrNameLst>
                                      </p:cBhvr>
                                      <p:to>
                                        <p:strVal val="hidden"/>
                                      </p:to>
                                    </p:set>
                                  </p:childTnLst>
                                </p:cTn>
                              </p:par>
                              <p:par>
                                <p:cTn id="355" presetID="19" presetClass="entr" presetSubtype="5" fill="hold" grpId="0" nodeType="withEffect">
                                  <p:stCondLst>
                                    <p:cond delay="0"/>
                                  </p:stCondLst>
                                  <p:childTnLst>
                                    <p:set>
                                      <p:cBhvr>
                                        <p:cTn id="356" dur="1" fill="hold">
                                          <p:stCondLst>
                                            <p:cond delay="0"/>
                                          </p:stCondLst>
                                        </p:cTn>
                                        <p:tgtEl>
                                          <p:spTgt spid="58"/>
                                        </p:tgtEl>
                                        <p:attrNameLst>
                                          <p:attrName>style.visibility</p:attrName>
                                        </p:attrNameLst>
                                      </p:cBhvr>
                                      <p:to>
                                        <p:strVal val="visible"/>
                                      </p:to>
                                    </p:set>
                                    <p:anim calcmode="lin" valueType="num">
                                      <p:cBhvr>
                                        <p:cTn id="357" dur="4500" fill="hold"/>
                                        <p:tgtEl>
                                          <p:spTgt spid="58"/>
                                        </p:tgtEl>
                                        <p:attrNameLst>
                                          <p:attrName>ppt_w</p:attrName>
                                        </p:attrNameLst>
                                      </p:cBhvr>
                                      <p:tavLst>
                                        <p:tav tm="0">
                                          <p:val>
                                            <p:strVal val="#ppt_w"/>
                                          </p:val>
                                        </p:tav>
                                        <p:tav tm="100000">
                                          <p:val>
                                            <p:strVal val="#ppt_w"/>
                                          </p:val>
                                        </p:tav>
                                      </p:tavLst>
                                    </p:anim>
                                    <p:anim calcmode="lin" valueType="num">
                                      <p:cBhvr>
                                        <p:cTn id="358" dur="4500" fill="hold"/>
                                        <p:tgtEl>
                                          <p:spTgt spid="58"/>
                                        </p:tgtEl>
                                        <p:attrNameLst>
                                          <p:attrName>ppt_h</p:attrName>
                                        </p:attrNameLst>
                                      </p:cBhvr>
                                      <p:tavLst>
                                        <p:tav tm="0" fmla="#ppt_h*sin(2.5*pi*$)">
                                          <p:val>
                                            <p:fltVal val="0"/>
                                          </p:val>
                                        </p:tav>
                                        <p:tav tm="100000">
                                          <p:val>
                                            <p:fltVal val="1"/>
                                          </p:val>
                                        </p:tav>
                                      </p:tavLst>
                                    </p:anim>
                                  </p:childTnLst>
                                </p:cTn>
                              </p:par>
                              <p:par>
                                <p:cTn id="359" presetID="8" presetClass="emph" presetSubtype="0" repeatCount="indefinite" fill="hold" grpId="1" nodeType="withEffect">
                                  <p:stCondLst>
                                    <p:cond delay="0"/>
                                  </p:stCondLst>
                                  <p:childTnLst>
                                    <p:animRot by="-21600000">
                                      <p:cBhvr>
                                        <p:cTn id="360" dur="4250" fill="hold"/>
                                        <p:tgtEl>
                                          <p:spTgt spid="58"/>
                                        </p:tgtEl>
                                        <p:attrNameLst>
                                          <p:attrName>r</p:attrName>
                                        </p:attrNameLst>
                                      </p:cBhvr>
                                    </p:animRot>
                                  </p:childTnLst>
                                </p:cTn>
                              </p:par>
                              <p:par>
                                <p:cTn id="361" presetID="2" presetClass="exit" presetSubtype="3" fill="hold" grpId="2" nodeType="withEffect">
                                  <p:stCondLst>
                                    <p:cond delay="0"/>
                                  </p:stCondLst>
                                  <p:childTnLst>
                                    <p:anim calcmode="lin" valueType="num">
                                      <p:cBhvr additive="base">
                                        <p:cTn id="362" dur="5500"/>
                                        <p:tgtEl>
                                          <p:spTgt spid="58"/>
                                        </p:tgtEl>
                                        <p:attrNameLst>
                                          <p:attrName>ppt_x</p:attrName>
                                        </p:attrNameLst>
                                      </p:cBhvr>
                                      <p:tavLst>
                                        <p:tav tm="0">
                                          <p:val>
                                            <p:strVal val="ppt_x"/>
                                          </p:val>
                                        </p:tav>
                                        <p:tav tm="100000">
                                          <p:val>
                                            <p:strVal val="1+ppt_w/2"/>
                                          </p:val>
                                        </p:tav>
                                      </p:tavLst>
                                    </p:anim>
                                    <p:anim calcmode="lin" valueType="num">
                                      <p:cBhvr additive="base">
                                        <p:cTn id="363" dur="5500"/>
                                        <p:tgtEl>
                                          <p:spTgt spid="58"/>
                                        </p:tgtEl>
                                        <p:attrNameLst>
                                          <p:attrName>ppt_y</p:attrName>
                                        </p:attrNameLst>
                                      </p:cBhvr>
                                      <p:tavLst>
                                        <p:tav tm="0">
                                          <p:val>
                                            <p:strVal val="ppt_y"/>
                                          </p:val>
                                        </p:tav>
                                        <p:tav tm="100000">
                                          <p:val>
                                            <p:strVal val="0-ppt_h/2"/>
                                          </p:val>
                                        </p:tav>
                                      </p:tavLst>
                                    </p:anim>
                                    <p:set>
                                      <p:cBhvr>
                                        <p:cTn id="364" dur="1" fill="hold">
                                          <p:stCondLst>
                                            <p:cond delay="5499"/>
                                          </p:stCondLst>
                                        </p:cTn>
                                        <p:tgtEl>
                                          <p:spTgt spid="58"/>
                                        </p:tgtEl>
                                        <p:attrNameLst>
                                          <p:attrName>style.visibility</p:attrName>
                                        </p:attrNameLst>
                                      </p:cBhvr>
                                      <p:to>
                                        <p:strVal val="hidden"/>
                                      </p:to>
                                    </p:set>
                                  </p:childTnLst>
                                </p:cTn>
                              </p:par>
                              <p:par>
                                <p:cTn id="365" presetID="19" presetClass="entr" presetSubtype="5" fill="hold" grpId="0" nodeType="withEffect">
                                  <p:stCondLst>
                                    <p:cond delay="0"/>
                                  </p:stCondLst>
                                  <p:childTnLst>
                                    <p:set>
                                      <p:cBhvr>
                                        <p:cTn id="366" dur="1" fill="hold">
                                          <p:stCondLst>
                                            <p:cond delay="0"/>
                                          </p:stCondLst>
                                        </p:cTn>
                                        <p:tgtEl>
                                          <p:spTgt spid="56"/>
                                        </p:tgtEl>
                                        <p:attrNameLst>
                                          <p:attrName>style.visibility</p:attrName>
                                        </p:attrNameLst>
                                      </p:cBhvr>
                                      <p:to>
                                        <p:strVal val="visible"/>
                                      </p:to>
                                    </p:set>
                                    <p:anim calcmode="lin" valueType="num">
                                      <p:cBhvr>
                                        <p:cTn id="367" dur="4500" fill="hold"/>
                                        <p:tgtEl>
                                          <p:spTgt spid="56"/>
                                        </p:tgtEl>
                                        <p:attrNameLst>
                                          <p:attrName>ppt_w</p:attrName>
                                        </p:attrNameLst>
                                      </p:cBhvr>
                                      <p:tavLst>
                                        <p:tav tm="0">
                                          <p:val>
                                            <p:strVal val="#ppt_w"/>
                                          </p:val>
                                        </p:tav>
                                        <p:tav tm="100000">
                                          <p:val>
                                            <p:strVal val="#ppt_w"/>
                                          </p:val>
                                        </p:tav>
                                      </p:tavLst>
                                    </p:anim>
                                    <p:anim calcmode="lin" valueType="num">
                                      <p:cBhvr>
                                        <p:cTn id="368" dur="4500" fill="hold"/>
                                        <p:tgtEl>
                                          <p:spTgt spid="56"/>
                                        </p:tgtEl>
                                        <p:attrNameLst>
                                          <p:attrName>ppt_h</p:attrName>
                                        </p:attrNameLst>
                                      </p:cBhvr>
                                      <p:tavLst>
                                        <p:tav tm="0" fmla="#ppt_h*sin(2.5*pi*$)">
                                          <p:val>
                                            <p:fltVal val="0"/>
                                          </p:val>
                                        </p:tav>
                                        <p:tav tm="100000">
                                          <p:val>
                                            <p:fltVal val="1"/>
                                          </p:val>
                                        </p:tav>
                                      </p:tavLst>
                                    </p:anim>
                                  </p:childTnLst>
                                </p:cTn>
                              </p:par>
                              <p:par>
                                <p:cTn id="369" presetID="8" presetClass="emph" presetSubtype="0" repeatCount="indefinite" fill="hold" grpId="1" nodeType="withEffect">
                                  <p:stCondLst>
                                    <p:cond delay="0"/>
                                  </p:stCondLst>
                                  <p:childTnLst>
                                    <p:animRot by="-21600000">
                                      <p:cBhvr>
                                        <p:cTn id="370" dur="4250" fill="hold"/>
                                        <p:tgtEl>
                                          <p:spTgt spid="56"/>
                                        </p:tgtEl>
                                        <p:attrNameLst>
                                          <p:attrName>r</p:attrName>
                                        </p:attrNameLst>
                                      </p:cBhvr>
                                    </p:animRot>
                                  </p:childTnLst>
                                </p:cTn>
                              </p:par>
                              <p:par>
                                <p:cTn id="371" presetID="2" presetClass="exit" presetSubtype="3" fill="hold" grpId="2" nodeType="withEffect">
                                  <p:stCondLst>
                                    <p:cond delay="0"/>
                                  </p:stCondLst>
                                  <p:childTnLst>
                                    <p:anim calcmode="lin" valueType="num">
                                      <p:cBhvr additive="base">
                                        <p:cTn id="372" dur="5500"/>
                                        <p:tgtEl>
                                          <p:spTgt spid="56"/>
                                        </p:tgtEl>
                                        <p:attrNameLst>
                                          <p:attrName>ppt_x</p:attrName>
                                        </p:attrNameLst>
                                      </p:cBhvr>
                                      <p:tavLst>
                                        <p:tav tm="0">
                                          <p:val>
                                            <p:strVal val="ppt_x"/>
                                          </p:val>
                                        </p:tav>
                                        <p:tav tm="100000">
                                          <p:val>
                                            <p:strVal val="1+ppt_w/2"/>
                                          </p:val>
                                        </p:tav>
                                      </p:tavLst>
                                    </p:anim>
                                    <p:anim calcmode="lin" valueType="num">
                                      <p:cBhvr additive="base">
                                        <p:cTn id="373" dur="5500"/>
                                        <p:tgtEl>
                                          <p:spTgt spid="56"/>
                                        </p:tgtEl>
                                        <p:attrNameLst>
                                          <p:attrName>ppt_y</p:attrName>
                                        </p:attrNameLst>
                                      </p:cBhvr>
                                      <p:tavLst>
                                        <p:tav tm="0">
                                          <p:val>
                                            <p:strVal val="ppt_y"/>
                                          </p:val>
                                        </p:tav>
                                        <p:tav tm="100000">
                                          <p:val>
                                            <p:strVal val="0-ppt_h/2"/>
                                          </p:val>
                                        </p:tav>
                                      </p:tavLst>
                                    </p:anim>
                                    <p:set>
                                      <p:cBhvr>
                                        <p:cTn id="374" dur="1" fill="hold">
                                          <p:stCondLst>
                                            <p:cond delay="5499"/>
                                          </p:stCondLst>
                                        </p:cTn>
                                        <p:tgtEl>
                                          <p:spTgt spid="56"/>
                                        </p:tgtEl>
                                        <p:attrNameLst>
                                          <p:attrName>style.visibility</p:attrName>
                                        </p:attrNameLst>
                                      </p:cBhvr>
                                      <p:to>
                                        <p:strVal val="hidden"/>
                                      </p:to>
                                    </p:set>
                                  </p:childTnLst>
                                </p:cTn>
                              </p:par>
                              <p:par>
                                <p:cTn id="375" presetID="19" presetClass="entr" presetSubtype="5" fill="hold" grpId="0" nodeType="withEffect">
                                  <p:stCondLst>
                                    <p:cond delay="0"/>
                                  </p:stCondLst>
                                  <p:childTnLst>
                                    <p:set>
                                      <p:cBhvr>
                                        <p:cTn id="376" dur="1" fill="hold">
                                          <p:stCondLst>
                                            <p:cond delay="0"/>
                                          </p:stCondLst>
                                        </p:cTn>
                                        <p:tgtEl>
                                          <p:spTgt spid="55"/>
                                        </p:tgtEl>
                                        <p:attrNameLst>
                                          <p:attrName>style.visibility</p:attrName>
                                        </p:attrNameLst>
                                      </p:cBhvr>
                                      <p:to>
                                        <p:strVal val="visible"/>
                                      </p:to>
                                    </p:set>
                                    <p:anim calcmode="lin" valueType="num">
                                      <p:cBhvr>
                                        <p:cTn id="377" dur="4500" fill="hold"/>
                                        <p:tgtEl>
                                          <p:spTgt spid="55"/>
                                        </p:tgtEl>
                                        <p:attrNameLst>
                                          <p:attrName>ppt_w</p:attrName>
                                        </p:attrNameLst>
                                      </p:cBhvr>
                                      <p:tavLst>
                                        <p:tav tm="0">
                                          <p:val>
                                            <p:strVal val="#ppt_w"/>
                                          </p:val>
                                        </p:tav>
                                        <p:tav tm="100000">
                                          <p:val>
                                            <p:strVal val="#ppt_w"/>
                                          </p:val>
                                        </p:tav>
                                      </p:tavLst>
                                    </p:anim>
                                    <p:anim calcmode="lin" valueType="num">
                                      <p:cBhvr>
                                        <p:cTn id="378" dur="4500" fill="hold"/>
                                        <p:tgtEl>
                                          <p:spTgt spid="55"/>
                                        </p:tgtEl>
                                        <p:attrNameLst>
                                          <p:attrName>ppt_h</p:attrName>
                                        </p:attrNameLst>
                                      </p:cBhvr>
                                      <p:tavLst>
                                        <p:tav tm="0" fmla="#ppt_h*sin(2.5*pi*$)">
                                          <p:val>
                                            <p:fltVal val="0"/>
                                          </p:val>
                                        </p:tav>
                                        <p:tav tm="100000">
                                          <p:val>
                                            <p:fltVal val="1"/>
                                          </p:val>
                                        </p:tav>
                                      </p:tavLst>
                                    </p:anim>
                                  </p:childTnLst>
                                </p:cTn>
                              </p:par>
                              <p:par>
                                <p:cTn id="379" presetID="8" presetClass="emph" presetSubtype="0" repeatCount="indefinite" fill="hold" grpId="1" nodeType="withEffect">
                                  <p:stCondLst>
                                    <p:cond delay="0"/>
                                  </p:stCondLst>
                                  <p:childTnLst>
                                    <p:animRot by="-21600000">
                                      <p:cBhvr>
                                        <p:cTn id="380" dur="4250" fill="hold"/>
                                        <p:tgtEl>
                                          <p:spTgt spid="55"/>
                                        </p:tgtEl>
                                        <p:attrNameLst>
                                          <p:attrName>r</p:attrName>
                                        </p:attrNameLst>
                                      </p:cBhvr>
                                    </p:animRot>
                                  </p:childTnLst>
                                </p:cTn>
                              </p:par>
                              <p:par>
                                <p:cTn id="381" presetID="2" presetClass="exit" presetSubtype="3" fill="hold" grpId="2" nodeType="withEffect">
                                  <p:stCondLst>
                                    <p:cond delay="0"/>
                                  </p:stCondLst>
                                  <p:childTnLst>
                                    <p:anim calcmode="lin" valueType="num">
                                      <p:cBhvr additive="base">
                                        <p:cTn id="382" dur="5500"/>
                                        <p:tgtEl>
                                          <p:spTgt spid="55"/>
                                        </p:tgtEl>
                                        <p:attrNameLst>
                                          <p:attrName>ppt_x</p:attrName>
                                        </p:attrNameLst>
                                      </p:cBhvr>
                                      <p:tavLst>
                                        <p:tav tm="0">
                                          <p:val>
                                            <p:strVal val="ppt_x"/>
                                          </p:val>
                                        </p:tav>
                                        <p:tav tm="100000">
                                          <p:val>
                                            <p:strVal val="1+ppt_w/2"/>
                                          </p:val>
                                        </p:tav>
                                      </p:tavLst>
                                    </p:anim>
                                    <p:anim calcmode="lin" valueType="num">
                                      <p:cBhvr additive="base">
                                        <p:cTn id="383" dur="5500"/>
                                        <p:tgtEl>
                                          <p:spTgt spid="55"/>
                                        </p:tgtEl>
                                        <p:attrNameLst>
                                          <p:attrName>ppt_y</p:attrName>
                                        </p:attrNameLst>
                                      </p:cBhvr>
                                      <p:tavLst>
                                        <p:tav tm="0">
                                          <p:val>
                                            <p:strVal val="ppt_y"/>
                                          </p:val>
                                        </p:tav>
                                        <p:tav tm="100000">
                                          <p:val>
                                            <p:strVal val="0-ppt_h/2"/>
                                          </p:val>
                                        </p:tav>
                                      </p:tavLst>
                                    </p:anim>
                                    <p:set>
                                      <p:cBhvr>
                                        <p:cTn id="384" dur="1" fill="hold">
                                          <p:stCondLst>
                                            <p:cond delay="5499"/>
                                          </p:stCondLst>
                                        </p:cTn>
                                        <p:tgtEl>
                                          <p:spTgt spid="55"/>
                                        </p:tgtEl>
                                        <p:attrNameLst>
                                          <p:attrName>style.visibility</p:attrName>
                                        </p:attrNameLst>
                                      </p:cBhvr>
                                      <p:to>
                                        <p:strVal val="hidden"/>
                                      </p:to>
                                    </p:set>
                                  </p:childTnLst>
                                </p:cTn>
                              </p:par>
                              <p:par>
                                <p:cTn id="385" presetID="19" presetClass="entr" presetSubtype="5" fill="hold" grpId="0" nodeType="withEffect">
                                  <p:stCondLst>
                                    <p:cond delay="0"/>
                                  </p:stCondLst>
                                  <p:childTnLst>
                                    <p:set>
                                      <p:cBhvr>
                                        <p:cTn id="386" dur="1" fill="hold">
                                          <p:stCondLst>
                                            <p:cond delay="0"/>
                                          </p:stCondLst>
                                        </p:cTn>
                                        <p:tgtEl>
                                          <p:spTgt spid="51"/>
                                        </p:tgtEl>
                                        <p:attrNameLst>
                                          <p:attrName>style.visibility</p:attrName>
                                        </p:attrNameLst>
                                      </p:cBhvr>
                                      <p:to>
                                        <p:strVal val="visible"/>
                                      </p:to>
                                    </p:set>
                                    <p:anim calcmode="lin" valueType="num">
                                      <p:cBhvr>
                                        <p:cTn id="387" dur="4500" fill="hold"/>
                                        <p:tgtEl>
                                          <p:spTgt spid="51"/>
                                        </p:tgtEl>
                                        <p:attrNameLst>
                                          <p:attrName>ppt_w</p:attrName>
                                        </p:attrNameLst>
                                      </p:cBhvr>
                                      <p:tavLst>
                                        <p:tav tm="0">
                                          <p:val>
                                            <p:strVal val="#ppt_w"/>
                                          </p:val>
                                        </p:tav>
                                        <p:tav tm="100000">
                                          <p:val>
                                            <p:strVal val="#ppt_w"/>
                                          </p:val>
                                        </p:tav>
                                      </p:tavLst>
                                    </p:anim>
                                    <p:anim calcmode="lin" valueType="num">
                                      <p:cBhvr>
                                        <p:cTn id="388" dur="4500" fill="hold"/>
                                        <p:tgtEl>
                                          <p:spTgt spid="51"/>
                                        </p:tgtEl>
                                        <p:attrNameLst>
                                          <p:attrName>ppt_h</p:attrName>
                                        </p:attrNameLst>
                                      </p:cBhvr>
                                      <p:tavLst>
                                        <p:tav tm="0" fmla="#ppt_h*sin(2.5*pi*$)">
                                          <p:val>
                                            <p:fltVal val="0"/>
                                          </p:val>
                                        </p:tav>
                                        <p:tav tm="100000">
                                          <p:val>
                                            <p:fltVal val="1"/>
                                          </p:val>
                                        </p:tav>
                                      </p:tavLst>
                                    </p:anim>
                                  </p:childTnLst>
                                </p:cTn>
                              </p:par>
                              <p:par>
                                <p:cTn id="389" presetID="8" presetClass="emph" presetSubtype="0" repeatCount="indefinite" fill="hold" grpId="1" nodeType="withEffect">
                                  <p:stCondLst>
                                    <p:cond delay="0"/>
                                  </p:stCondLst>
                                  <p:childTnLst>
                                    <p:animRot by="-21600000">
                                      <p:cBhvr>
                                        <p:cTn id="390" dur="4250" fill="hold"/>
                                        <p:tgtEl>
                                          <p:spTgt spid="51"/>
                                        </p:tgtEl>
                                        <p:attrNameLst>
                                          <p:attrName>r</p:attrName>
                                        </p:attrNameLst>
                                      </p:cBhvr>
                                    </p:animRot>
                                  </p:childTnLst>
                                </p:cTn>
                              </p:par>
                              <p:par>
                                <p:cTn id="391" presetID="2" presetClass="exit" presetSubtype="3" fill="hold" grpId="2" nodeType="withEffect">
                                  <p:stCondLst>
                                    <p:cond delay="0"/>
                                  </p:stCondLst>
                                  <p:childTnLst>
                                    <p:anim calcmode="lin" valueType="num">
                                      <p:cBhvr additive="base">
                                        <p:cTn id="392" dur="5500"/>
                                        <p:tgtEl>
                                          <p:spTgt spid="51"/>
                                        </p:tgtEl>
                                        <p:attrNameLst>
                                          <p:attrName>ppt_x</p:attrName>
                                        </p:attrNameLst>
                                      </p:cBhvr>
                                      <p:tavLst>
                                        <p:tav tm="0">
                                          <p:val>
                                            <p:strVal val="ppt_x"/>
                                          </p:val>
                                        </p:tav>
                                        <p:tav tm="100000">
                                          <p:val>
                                            <p:strVal val="1+ppt_w/2"/>
                                          </p:val>
                                        </p:tav>
                                      </p:tavLst>
                                    </p:anim>
                                    <p:anim calcmode="lin" valueType="num">
                                      <p:cBhvr additive="base">
                                        <p:cTn id="393" dur="5500"/>
                                        <p:tgtEl>
                                          <p:spTgt spid="51"/>
                                        </p:tgtEl>
                                        <p:attrNameLst>
                                          <p:attrName>ppt_y</p:attrName>
                                        </p:attrNameLst>
                                      </p:cBhvr>
                                      <p:tavLst>
                                        <p:tav tm="0">
                                          <p:val>
                                            <p:strVal val="ppt_y"/>
                                          </p:val>
                                        </p:tav>
                                        <p:tav tm="100000">
                                          <p:val>
                                            <p:strVal val="0-ppt_h/2"/>
                                          </p:val>
                                        </p:tav>
                                      </p:tavLst>
                                    </p:anim>
                                    <p:set>
                                      <p:cBhvr>
                                        <p:cTn id="394" dur="1" fill="hold">
                                          <p:stCondLst>
                                            <p:cond delay="5499"/>
                                          </p:stCondLst>
                                        </p:cTn>
                                        <p:tgtEl>
                                          <p:spTgt spid="51"/>
                                        </p:tgtEl>
                                        <p:attrNameLst>
                                          <p:attrName>style.visibility</p:attrName>
                                        </p:attrNameLst>
                                      </p:cBhvr>
                                      <p:to>
                                        <p:strVal val="hidden"/>
                                      </p:to>
                                    </p:set>
                                  </p:childTnLst>
                                </p:cTn>
                              </p:par>
                              <p:par>
                                <p:cTn id="395" presetID="19" presetClass="entr" presetSubtype="5" fill="hold" grpId="0" nodeType="withEffect">
                                  <p:stCondLst>
                                    <p:cond delay="0"/>
                                  </p:stCondLst>
                                  <p:childTnLst>
                                    <p:set>
                                      <p:cBhvr>
                                        <p:cTn id="396" dur="1" fill="hold">
                                          <p:stCondLst>
                                            <p:cond delay="0"/>
                                          </p:stCondLst>
                                        </p:cTn>
                                        <p:tgtEl>
                                          <p:spTgt spid="54"/>
                                        </p:tgtEl>
                                        <p:attrNameLst>
                                          <p:attrName>style.visibility</p:attrName>
                                        </p:attrNameLst>
                                      </p:cBhvr>
                                      <p:to>
                                        <p:strVal val="visible"/>
                                      </p:to>
                                    </p:set>
                                    <p:anim calcmode="lin" valueType="num">
                                      <p:cBhvr>
                                        <p:cTn id="397" dur="4500" fill="hold"/>
                                        <p:tgtEl>
                                          <p:spTgt spid="54"/>
                                        </p:tgtEl>
                                        <p:attrNameLst>
                                          <p:attrName>ppt_w</p:attrName>
                                        </p:attrNameLst>
                                      </p:cBhvr>
                                      <p:tavLst>
                                        <p:tav tm="0">
                                          <p:val>
                                            <p:strVal val="#ppt_w"/>
                                          </p:val>
                                        </p:tav>
                                        <p:tav tm="100000">
                                          <p:val>
                                            <p:strVal val="#ppt_w"/>
                                          </p:val>
                                        </p:tav>
                                      </p:tavLst>
                                    </p:anim>
                                    <p:anim calcmode="lin" valueType="num">
                                      <p:cBhvr>
                                        <p:cTn id="398" dur="4500" fill="hold"/>
                                        <p:tgtEl>
                                          <p:spTgt spid="54"/>
                                        </p:tgtEl>
                                        <p:attrNameLst>
                                          <p:attrName>ppt_h</p:attrName>
                                        </p:attrNameLst>
                                      </p:cBhvr>
                                      <p:tavLst>
                                        <p:tav tm="0" fmla="#ppt_h*sin(2.5*pi*$)">
                                          <p:val>
                                            <p:fltVal val="0"/>
                                          </p:val>
                                        </p:tav>
                                        <p:tav tm="100000">
                                          <p:val>
                                            <p:fltVal val="1"/>
                                          </p:val>
                                        </p:tav>
                                      </p:tavLst>
                                    </p:anim>
                                  </p:childTnLst>
                                </p:cTn>
                              </p:par>
                              <p:par>
                                <p:cTn id="399" presetID="8" presetClass="emph" presetSubtype="0" repeatCount="indefinite" fill="hold" grpId="1" nodeType="withEffect">
                                  <p:stCondLst>
                                    <p:cond delay="0"/>
                                  </p:stCondLst>
                                  <p:childTnLst>
                                    <p:animRot by="-21600000">
                                      <p:cBhvr>
                                        <p:cTn id="400" dur="4250" fill="hold"/>
                                        <p:tgtEl>
                                          <p:spTgt spid="54"/>
                                        </p:tgtEl>
                                        <p:attrNameLst>
                                          <p:attrName>r</p:attrName>
                                        </p:attrNameLst>
                                      </p:cBhvr>
                                    </p:animRot>
                                  </p:childTnLst>
                                </p:cTn>
                              </p:par>
                              <p:par>
                                <p:cTn id="401" presetID="2" presetClass="exit" presetSubtype="3" fill="hold" grpId="2" nodeType="withEffect">
                                  <p:stCondLst>
                                    <p:cond delay="0"/>
                                  </p:stCondLst>
                                  <p:childTnLst>
                                    <p:anim calcmode="lin" valueType="num">
                                      <p:cBhvr additive="base">
                                        <p:cTn id="402" dur="5500"/>
                                        <p:tgtEl>
                                          <p:spTgt spid="54"/>
                                        </p:tgtEl>
                                        <p:attrNameLst>
                                          <p:attrName>ppt_x</p:attrName>
                                        </p:attrNameLst>
                                      </p:cBhvr>
                                      <p:tavLst>
                                        <p:tav tm="0">
                                          <p:val>
                                            <p:strVal val="ppt_x"/>
                                          </p:val>
                                        </p:tav>
                                        <p:tav tm="100000">
                                          <p:val>
                                            <p:strVal val="1+ppt_w/2"/>
                                          </p:val>
                                        </p:tav>
                                      </p:tavLst>
                                    </p:anim>
                                    <p:anim calcmode="lin" valueType="num">
                                      <p:cBhvr additive="base">
                                        <p:cTn id="403" dur="5500"/>
                                        <p:tgtEl>
                                          <p:spTgt spid="54"/>
                                        </p:tgtEl>
                                        <p:attrNameLst>
                                          <p:attrName>ppt_y</p:attrName>
                                        </p:attrNameLst>
                                      </p:cBhvr>
                                      <p:tavLst>
                                        <p:tav tm="0">
                                          <p:val>
                                            <p:strVal val="ppt_y"/>
                                          </p:val>
                                        </p:tav>
                                        <p:tav tm="100000">
                                          <p:val>
                                            <p:strVal val="0-ppt_h/2"/>
                                          </p:val>
                                        </p:tav>
                                      </p:tavLst>
                                    </p:anim>
                                    <p:set>
                                      <p:cBhvr>
                                        <p:cTn id="404" dur="1" fill="hold">
                                          <p:stCondLst>
                                            <p:cond delay="5499"/>
                                          </p:stCondLst>
                                        </p:cTn>
                                        <p:tgtEl>
                                          <p:spTgt spid="54"/>
                                        </p:tgtEl>
                                        <p:attrNameLst>
                                          <p:attrName>style.visibility</p:attrName>
                                        </p:attrNameLst>
                                      </p:cBhvr>
                                      <p:to>
                                        <p:strVal val="hidden"/>
                                      </p:to>
                                    </p:set>
                                  </p:childTnLst>
                                </p:cTn>
                              </p:par>
                              <p:par>
                                <p:cTn id="405" presetID="19" presetClass="entr" presetSubtype="5" fill="hold" grpId="0" nodeType="withEffect">
                                  <p:stCondLst>
                                    <p:cond delay="0"/>
                                  </p:stCondLst>
                                  <p:childTnLst>
                                    <p:set>
                                      <p:cBhvr>
                                        <p:cTn id="406" dur="1" fill="hold">
                                          <p:stCondLst>
                                            <p:cond delay="0"/>
                                          </p:stCondLst>
                                        </p:cTn>
                                        <p:tgtEl>
                                          <p:spTgt spid="53"/>
                                        </p:tgtEl>
                                        <p:attrNameLst>
                                          <p:attrName>style.visibility</p:attrName>
                                        </p:attrNameLst>
                                      </p:cBhvr>
                                      <p:to>
                                        <p:strVal val="visible"/>
                                      </p:to>
                                    </p:set>
                                    <p:anim calcmode="lin" valueType="num">
                                      <p:cBhvr>
                                        <p:cTn id="407" dur="4500" fill="hold"/>
                                        <p:tgtEl>
                                          <p:spTgt spid="53"/>
                                        </p:tgtEl>
                                        <p:attrNameLst>
                                          <p:attrName>ppt_w</p:attrName>
                                        </p:attrNameLst>
                                      </p:cBhvr>
                                      <p:tavLst>
                                        <p:tav tm="0">
                                          <p:val>
                                            <p:strVal val="#ppt_w"/>
                                          </p:val>
                                        </p:tav>
                                        <p:tav tm="100000">
                                          <p:val>
                                            <p:strVal val="#ppt_w"/>
                                          </p:val>
                                        </p:tav>
                                      </p:tavLst>
                                    </p:anim>
                                    <p:anim calcmode="lin" valueType="num">
                                      <p:cBhvr>
                                        <p:cTn id="408" dur="4500" fill="hold"/>
                                        <p:tgtEl>
                                          <p:spTgt spid="53"/>
                                        </p:tgtEl>
                                        <p:attrNameLst>
                                          <p:attrName>ppt_h</p:attrName>
                                        </p:attrNameLst>
                                      </p:cBhvr>
                                      <p:tavLst>
                                        <p:tav tm="0" fmla="#ppt_h*sin(2.5*pi*$)">
                                          <p:val>
                                            <p:fltVal val="0"/>
                                          </p:val>
                                        </p:tav>
                                        <p:tav tm="100000">
                                          <p:val>
                                            <p:fltVal val="1"/>
                                          </p:val>
                                        </p:tav>
                                      </p:tavLst>
                                    </p:anim>
                                  </p:childTnLst>
                                </p:cTn>
                              </p:par>
                              <p:par>
                                <p:cTn id="409" presetID="8" presetClass="emph" presetSubtype="0" repeatCount="indefinite" fill="hold" grpId="1" nodeType="withEffect">
                                  <p:stCondLst>
                                    <p:cond delay="0"/>
                                  </p:stCondLst>
                                  <p:childTnLst>
                                    <p:animRot by="-21600000">
                                      <p:cBhvr>
                                        <p:cTn id="410" dur="4250" fill="hold"/>
                                        <p:tgtEl>
                                          <p:spTgt spid="53"/>
                                        </p:tgtEl>
                                        <p:attrNameLst>
                                          <p:attrName>r</p:attrName>
                                        </p:attrNameLst>
                                      </p:cBhvr>
                                    </p:animRot>
                                  </p:childTnLst>
                                </p:cTn>
                              </p:par>
                              <p:par>
                                <p:cTn id="411" presetID="2" presetClass="exit" presetSubtype="3" fill="hold" grpId="2" nodeType="withEffect">
                                  <p:stCondLst>
                                    <p:cond delay="0"/>
                                  </p:stCondLst>
                                  <p:childTnLst>
                                    <p:anim calcmode="lin" valueType="num">
                                      <p:cBhvr additive="base">
                                        <p:cTn id="412" dur="5500"/>
                                        <p:tgtEl>
                                          <p:spTgt spid="53"/>
                                        </p:tgtEl>
                                        <p:attrNameLst>
                                          <p:attrName>ppt_x</p:attrName>
                                        </p:attrNameLst>
                                      </p:cBhvr>
                                      <p:tavLst>
                                        <p:tav tm="0">
                                          <p:val>
                                            <p:strVal val="ppt_x"/>
                                          </p:val>
                                        </p:tav>
                                        <p:tav tm="100000">
                                          <p:val>
                                            <p:strVal val="1+ppt_w/2"/>
                                          </p:val>
                                        </p:tav>
                                      </p:tavLst>
                                    </p:anim>
                                    <p:anim calcmode="lin" valueType="num">
                                      <p:cBhvr additive="base">
                                        <p:cTn id="413" dur="5500"/>
                                        <p:tgtEl>
                                          <p:spTgt spid="53"/>
                                        </p:tgtEl>
                                        <p:attrNameLst>
                                          <p:attrName>ppt_y</p:attrName>
                                        </p:attrNameLst>
                                      </p:cBhvr>
                                      <p:tavLst>
                                        <p:tav tm="0">
                                          <p:val>
                                            <p:strVal val="ppt_y"/>
                                          </p:val>
                                        </p:tav>
                                        <p:tav tm="100000">
                                          <p:val>
                                            <p:strVal val="0-ppt_h/2"/>
                                          </p:val>
                                        </p:tav>
                                      </p:tavLst>
                                    </p:anim>
                                    <p:set>
                                      <p:cBhvr>
                                        <p:cTn id="414" dur="1" fill="hold">
                                          <p:stCondLst>
                                            <p:cond delay="5499"/>
                                          </p:stCondLst>
                                        </p:cTn>
                                        <p:tgtEl>
                                          <p:spTgt spid="53"/>
                                        </p:tgtEl>
                                        <p:attrNameLst>
                                          <p:attrName>style.visibility</p:attrName>
                                        </p:attrNameLst>
                                      </p:cBhvr>
                                      <p:to>
                                        <p:strVal val="hidden"/>
                                      </p:to>
                                    </p:set>
                                  </p:childTnLst>
                                </p:cTn>
                              </p:par>
                              <p:par>
                                <p:cTn id="415" presetID="19" presetClass="entr" presetSubtype="5" fill="hold" grpId="0" nodeType="withEffect">
                                  <p:stCondLst>
                                    <p:cond delay="0"/>
                                  </p:stCondLst>
                                  <p:childTnLst>
                                    <p:set>
                                      <p:cBhvr>
                                        <p:cTn id="416" dur="1" fill="hold">
                                          <p:stCondLst>
                                            <p:cond delay="0"/>
                                          </p:stCondLst>
                                        </p:cTn>
                                        <p:tgtEl>
                                          <p:spTgt spid="52"/>
                                        </p:tgtEl>
                                        <p:attrNameLst>
                                          <p:attrName>style.visibility</p:attrName>
                                        </p:attrNameLst>
                                      </p:cBhvr>
                                      <p:to>
                                        <p:strVal val="visible"/>
                                      </p:to>
                                    </p:set>
                                    <p:anim calcmode="lin" valueType="num">
                                      <p:cBhvr>
                                        <p:cTn id="417" dur="4500" fill="hold"/>
                                        <p:tgtEl>
                                          <p:spTgt spid="52"/>
                                        </p:tgtEl>
                                        <p:attrNameLst>
                                          <p:attrName>ppt_w</p:attrName>
                                        </p:attrNameLst>
                                      </p:cBhvr>
                                      <p:tavLst>
                                        <p:tav tm="0">
                                          <p:val>
                                            <p:strVal val="#ppt_w"/>
                                          </p:val>
                                        </p:tav>
                                        <p:tav tm="100000">
                                          <p:val>
                                            <p:strVal val="#ppt_w"/>
                                          </p:val>
                                        </p:tav>
                                      </p:tavLst>
                                    </p:anim>
                                    <p:anim calcmode="lin" valueType="num">
                                      <p:cBhvr>
                                        <p:cTn id="418" dur="4500" fill="hold"/>
                                        <p:tgtEl>
                                          <p:spTgt spid="52"/>
                                        </p:tgtEl>
                                        <p:attrNameLst>
                                          <p:attrName>ppt_h</p:attrName>
                                        </p:attrNameLst>
                                      </p:cBhvr>
                                      <p:tavLst>
                                        <p:tav tm="0" fmla="#ppt_h*sin(2.5*pi*$)">
                                          <p:val>
                                            <p:fltVal val="0"/>
                                          </p:val>
                                        </p:tav>
                                        <p:tav tm="100000">
                                          <p:val>
                                            <p:fltVal val="1"/>
                                          </p:val>
                                        </p:tav>
                                      </p:tavLst>
                                    </p:anim>
                                  </p:childTnLst>
                                </p:cTn>
                              </p:par>
                              <p:par>
                                <p:cTn id="419" presetID="8" presetClass="emph" presetSubtype="0" repeatCount="indefinite" fill="hold" grpId="1" nodeType="withEffect">
                                  <p:stCondLst>
                                    <p:cond delay="0"/>
                                  </p:stCondLst>
                                  <p:childTnLst>
                                    <p:animRot by="-21600000">
                                      <p:cBhvr>
                                        <p:cTn id="420" dur="4250" fill="hold"/>
                                        <p:tgtEl>
                                          <p:spTgt spid="52"/>
                                        </p:tgtEl>
                                        <p:attrNameLst>
                                          <p:attrName>r</p:attrName>
                                        </p:attrNameLst>
                                      </p:cBhvr>
                                    </p:animRot>
                                  </p:childTnLst>
                                </p:cTn>
                              </p:par>
                              <p:par>
                                <p:cTn id="421" presetID="2" presetClass="exit" presetSubtype="3" fill="hold" grpId="2" nodeType="withEffect">
                                  <p:stCondLst>
                                    <p:cond delay="0"/>
                                  </p:stCondLst>
                                  <p:childTnLst>
                                    <p:anim calcmode="lin" valueType="num">
                                      <p:cBhvr additive="base">
                                        <p:cTn id="422" dur="5500"/>
                                        <p:tgtEl>
                                          <p:spTgt spid="52"/>
                                        </p:tgtEl>
                                        <p:attrNameLst>
                                          <p:attrName>ppt_x</p:attrName>
                                        </p:attrNameLst>
                                      </p:cBhvr>
                                      <p:tavLst>
                                        <p:tav tm="0">
                                          <p:val>
                                            <p:strVal val="ppt_x"/>
                                          </p:val>
                                        </p:tav>
                                        <p:tav tm="100000">
                                          <p:val>
                                            <p:strVal val="1+ppt_w/2"/>
                                          </p:val>
                                        </p:tav>
                                      </p:tavLst>
                                    </p:anim>
                                    <p:anim calcmode="lin" valueType="num">
                                      <p:cBhvr additive="base">
                                        <p:cTn id="423" dur="5500"/>
                                        <p:tgtEl>
                                          <p:spTgt spid="52"/>
                                        </p:tgtEl>
                                        <p:attrNameLst>
                                          <p:attrName>ppt_y</p:attrName>
                                        </p:attrNameLst>
                                      </p:cBhvr>
                                      <p:tavLst>
                                        <p:tav tm="0">
                                          <p:val>
                                            <p:strVal val="ppt_y"/>
                                          </p:val>
                                        </p:tav>
                                        <p:tav tm="100000">
                                          <p:val>
                                            <p:strVal val="0-ppt_h/2"/>
                                          </p:val>
                                        </p:tav>
                                      </p:tavLst>
                                    </p:anim>
                                    <p:set>
                                      <p:cBhvr>
                                        <p:cTn id="424" dur="1" fill="hold">
                                          <p:stCondLst>
                                            <p:cond delay="5499"/>
                                          </p:stCondLst>
                                        </p:cTn>
                                        <p:tgtEl>
                                          <p:spTgt spid="52"/>
                                        </p:tgtEl>
                                        <p:attrNameLst>
                                          <p:attrName>style.visibility</p:attrName>
                                        </p:attrNameLst>
                                      </p:cBhvr>
                                      <p:to>
                                        <p:strVal val="hidden"/>
                                      </p:to>
                                    </p:set>
                                  </p:childTnLst>
                                </p:cTn>
                              </p:par>
                              <p:par>
                                <p:cTn id="425" presetID="19" presetClass="entr" presetSubtype="5" fill="hold" grpId="0" nodeType="withEffect">
                                  <p:stCondLst>
                                    <p:cond delay="0"/>
                                  </p:stCondLst>
                                  <p:childTnLst>
                                    <p:set>
                                      <p:cBhvr>
                                        <p:cTn id="426" dur="1" fill="hold">
                                          <p:stCondLst>
                                            <p:cond delay="0"/>
                                          </p:stCondLst>
                                        </p:cTn>
                                        <p:tgtEl>
                                          <p:spTgt spid="47"/>
                                        </p:tgtEl>
                                        <p:attrNameLst>
                                          <p:attrName>style.visibility</p:attrName>
                                        </p:attrNameLst>
                                      </p:cBhvr>
                                      <p:to>
                                        <p:strVal val="visible"/>
                                      </p:to>
                                    </p:set>
                                    <p:anim calcmode="lin" valueType="num">
                                      <p:cBhvr>
                                        <p:cTn id="427" dur="4500" fill="hold"/>
                                        <p:tgtEl>
                                          <p:spTgt spid="47"/>
                                        </p:tgtEl>
                                        <p:attrNameLst>
                                          <p:attrName>ppt_w</p:attrName>
                                        </p:attrNameLst>
                                      </p:cBhvr>
                                      <p:tavLst>
                                        <p:tav tm="0">
                                          <p:val>
                                            <p:strVal val="#ppt_w"/>
                                          </p:val>
                                        </p:tav>
                                        <p:tav tm="100000">
                                          <p:val>
                                            <p:strVal val="#ppt_w"/>
                                          </p:val>
                                        </p:tav>
                                      </p:tavLst>
                                    </p:anim>
                                    <p:anim calcmode="lin" valueType="num">
                                      <p:cBhvr>
                                        <p:cTn id="428" dur="4500" fill="hold"/>
                                        <p:tgtEl>
                                          <p:spTgt spid="47"/>
                                        </p:tgtEl>
                                        <p:attrNameLst>
                                          <p:attrName>ppt_h</p:attrName>
                                        </p:attrNameLst>
                                      </p:cBhvr>
                                      <p:tavLst>
                                        <p:tav tm="0" fmla="#ppt_h*sin(2.5*pi*$)">
                                          <p:val>
                                            <p:fltVal val="0"/>
                                          </p:val>
                                        </p:tav>
                                        <p:tav tm="100000">
                                          <p:val>
                                            <p:fltVal val="1"/>
                                          </p:val>
                                        </p:tav>
                                      </p:tavLst>
                                    </p:anim>
                                  </p:childTnLst>
                                </p:cTn>
                              </p:par>
                              <p:par>
                                <p:cTn id="429" presetID="8" presetClass="emph" presetSubtype="0" repeatCount="indefinite" fill="hold" grpId="1" nodeType="withEffect">
                                  <p:stCondLst>
                                    <p:cond delay="0"/>
                                  </p:stCondLst>
                                  <p:childTnLst>
                                    <p:animRot by="21600000">
                                      <p:cBhvr>
                                        <p:cTn id="430" dur="4250" fill="hold"/>
                                        <p:tgtEl>
                                          <p:spTgt spid="47"/>
                                        </p:tgtEl>
                                        <p:attrNameLst>
                                          <p:attrName>r</p:attrName>
                                        </p:attrNameLst>
                                      </p:cBhvr>
                                    </p:animRot>
                                  </p:childTnLst>
                                </p:cTn>
                              </p:par>
                              <p:par>
                                <p:cTn id="431" presetID="2" presetClass="exit" presetSubtype="9" fill="hold" grpId="2" nodeType="withEffect">
                                  <p:stCondLst>
                                    <p:cond delay="0"/>
                                  </p:stCondLst>
                                  <p:childTnLst>
                                    <p:anim calcmode="lin" valueType="num">
                                      <p:cBhvr additive="base">
                                        <p:cTn id="432" dur="5500"/>
                                        <p:tgtEl>
                                          <p:spTgt spid="47"/>
                                        </p:tgtEl>
                                        <p:attrNameLst>
                                          <p:attrName>ppt_x</p:attrName>
                                        </p:attrNameLst>
                                      </p:cBhvr>
                                      <p:tavLst>
                                        <p:tav tm="0">
                                          <p:val>
                                            <p:strVal val="ppt_x"/>
                                          </p:val>
                                        </p:tav>
                                        <p:tav tm="100000">
                                          <p:val>
                                            <p:strVal val="0-ppt_w/2"/>
                                          </p:val>
                                        </p:tav>
                                      </p:tavLst>
                                    </p:anim>
                                    <p:anim calcmode="lin" valueType="num">
                                      <p:cBhvr additive="base">
                                        <p:cTn id="433" dur="5500"/>
                                        <p:tgtEl>
                                          <p:spTgt spid="47"/>
                                        </p:tgtEl>
                                        <p:attrNameLst>
                                          <p:attrName>ppt_y</p:attrName>
                                        </p:attrNameLst>
                                      </p:cBhvr>
                                      <p:tavLst>
                                        <p:tav tm="0">
                                          <p:val>
                                            <p:strVal val="ppt_y"/>
                                          </p:val>
                                        </p:tav>
                                        <p:tav tm="100000">
                                          <p:val>
                                            <p:strVal val="0-ppt_h/2"/>
                                          </p:val>
                                        </p:tav>
                                      </p:tavLst>
                                    </p:anim>
                                    <p:set>
                                      <p:cBhvr>
                                        <p:cTn id="434" dur="1" fill="hold">
                                          <p:stCondLst>
                                            <p:cond delay="5499"/>
                                          </p:stCondLst>
                                        </p:cTn>
                                        <p:tgtEl>
                                          <p:spTgt spid="47"/>
                                        </p:tgtEl>
                                        <p:attrNameLst>
                                          <p:attrName>style.visibility</p:attrName>
                                        </p:attrNameLst>
                                      </p:cBhvr>
                                      <p:to>
                                        <p:strVal val="hidden"/>
                                      </p:to>
                                    </p:set>
                                  </p:childTnLst>
                                </p:cTn>
                              </p:par>
                              <p:par>
                                <p:cTn id="435" presetID="19" presetClass="entr" presetSubtype="5" fill="hold" grpId="0" nodeType="withEffect">
                                  <p:stCondLst>
                                    <p:cond delay="0"/>
                                  </p:stCondLst>
                                  <p:childTnLst>
                                    <p:set>
                                      <p:cBhvr>
                                        <p:cTn id="436" dur="1" fill="hold">
                                          <p:stCondLst>
                                            <p:cond delay="0"/>
                                          </p:stCondLst>
                                        </p:cTn>
                                        <p:tgtEl>
                                          <p:spTgt spid="46"/>
                                        </p:tgtEl>
                                        <p:attrNameLst>
                                          <p:attrName>style.visibility</p:attrName>
                                        </p:attrNameLst>
                                      </p:cBhvr>
                                      <p:to>
                                        <p:strVal val="visible"/>
                                      </p:to>
                                    </p:set>
                                    <p:anim calcmode="lin" valueType="num">
                                      <p:cBhvr>
                                        <p:cTn id="437" dur="4500" fill="hold"/>
                                        <p:tgtEl>
                                          <p:spTgt spid="46"/>
                                        </p:tgtEl>
                                        <p:attrNameLst>
                                          <p:attrName>ppt_w</p:attrName>
                                        </p:attrNameLst>
                                      </p:cBhvr>
                                      <p:tavLst>
                                        <p:tav tm="0">
                                          <p:val>
                                            <p:strVal val="#ppt_w"/>
                                          </p:val>
                                        </p:tav>
                                        <p:tav tm="100000">
                                          <p:val>
                                            <p:strVal val="#ppt_w"/>
                                          </p:val>
                                        </p:tav>
                                      </p:tavLst>
                                    </p:anim>
                                    <p:anim calcmode="lin" valueType="num">
                                      <p:cBhvr>
                                        <p:cTn id="438" dur="4500" fill="hold"/>
                                        <p:tgtEl>
                                          <p:spTgt spid="46"/>
                                        </p:tgtEl>
                                        <p:attrNameLst>
                                          <p:attrName>ppt_h</p:attrName>
                                        </p:attrNameLst>
                                      </p:cBhvr>
                                      <p:tavLst>
                                        <p:tav tm="0" fmla="#ppt_h*sin(2.5*pi*$)">
                                          <p:val>
                                            <p:fltVal val="0"/>
                                          </p:val>
                                        </p:tav>
                                        <p:tav tm="100000">
                                          <p:val>
                                            <p:fltVal val="1"/>
                                          </p:val>
                                        </p:tav>
                                      </p:tavLst>
                                    </p:anim>
                                  </p:childTnLst>
                                </p:cTn>
                              </p:par>
                              <p:par>
                                <p:cTn id="439" presetID="8" presetClass="emph" presetSubtype="0" repeatCount="indefinite" fill="hold" grpId="1" nodeType="withEffect">
                                  <p:stCondLst>
                                    <p:cond delay="0"/>
                                  </p:stCondLst>
                                  <p:childTnLst>
                                    <p:animRot by="21600000">
                                      <p:cBhvr>
                                        <p:cTn id="440" dur="4250" fill="hold"/>
                                        <p:tgtEl>
                                          <p:spTgt spid="46"/>
                                        </p:tgtEl>
                                        <p:attrNameLst>
                                          <p:attrName>r</p:attrName>
                                        </p:attrNameLst>
                                      </p:cBhvr>
                                    </p:animRot>
                                  </p:childTnLst>
                                </p:cTn>
                              </p:par>
                              <p:par>
                                <p:cTn id="441" presetID="2" presetClass="exit" presetSubtype="9" fill="hold" grpId="2" nodeType="withEffect">
                                  <p:stCondLst>
                                    <p:cond delay="0"/>
                                  </p:stCondLst>
                                  <p:childTnLst>
                                    <p:anim calcmode="lin" valueType="num">
                                      <p:cBhvr additive="base">
                                        <p:cTn id="442" dur="5500"/>
                                        <p:tgtEl>
                                          <p:spTgt spid="46"/>
                                        </p:tgtEl>
                                        <p:attrNameLst>
                                          <p:attrName>ppt_x</p:attrName>
                                        </p:attrNameLst>
                                      </p:cBhvr>
                                      <p:tavLst>
                                        <p:tav tm="0">
                                          <p:val>
                                            <p:strVal val="ppt_x"/>
                                          </p:val>
                                        </p:tav>
                                        <p:tav tm="100000">
                                          <p:val>
                                            <p:strVal val="0-ppt_w/2"/>
                                          </p:val>
                                        </p:tav>
                                      </p:tavLst>
                                    </p:anim>
                                    <p:anim calcmode="lin" valueType="num">
                                      <p:cBhvr additive="base">
                                        <p:cTn id="443" dur="5500"/>
                                        <p:tgtEl>
                                          <p:spTgt spid="46"/>
                                        </p:tgtEl>
                                        <p:attrNameLst>
                                          <p:attrName>ppt_y</p:attrName>
                                        </p:attrNameLst>
                                      </p:cBhvr>
                                      <p:tavLst>
                                        <p:tav tm="0">
                                          <p:val>
                                            <p:strVal val="ppt_y"/>
                                          </p:val>
                                        </p:tav>
                                        <p:tav tm="100000">
                                          <p:val>
                                            <p:strVal val="0-ppt_h/2"/>
                                          </p:val>
                                        </p:tav>
                                      </p:tavLst>
                                    </p:anim>
                                    <p:set>
                                      <p:cBhvr>
                                        <p:cTn id="444" dur="1" fill="hold">
                                          <p:stCondLst>
                                            <p:cond delay="5499"/>
                                          </p:stCondLst>
                                        </p:cTn>
                                        <p:tgtEl>
                                          <p:spTgt spid="46"/>
                                        </p:tgtEl>
                                        <p:attrNameLst>
                                          <p:attrName>style.visibility</p:attrName>
                                        </p:attrNameLst>
                                      </p:cBhvr>
                                      <p:to>
                                        <p:strVal val="hidden"/>
                                      </p:to>
                                    </p:set>
                                  </p:childTnLst>
                                </p:cTn>
                              </p:par>
                              <p:par>
                                <p:cTn id="445" presetID="19" presetClass="entr" presetSubtype="5" fill="hold" grpId="0" nodeType="withEffect">
                                  <p:stCondLst>
                                    <p:cond delay="0"/>
                                  </p:stCondLst>
                                  <p:childTnLst>
                                    <p:set>
                                      <p:cBhvr>
                                        <p:cTn id="446" dur="1" fill="hold">
                                          <p:stCondLst>
                                            <p:cond delay="0"/>
                                          </p:stCondLst>
                                        </p:cTn>
                                        <p:tgtEl>
                                          <p:spTgt spid="44"/>
                                        </p:tgtEl>
                                        <p:attrNameLst>
                                          <p:attrName>style.visibility</p:attrName>
                                        </p:attrNameLst>
                                      </p:cBhvr>
                                      <p:to>
                                        <p:strVal val="visible"/>
                                      </p:to>
                                    </p:set>
                                    <p:anim calcmode="lin" valueType="num">
                                      <p:cBhvr>
                                        <p:cTn id="447" dur="4500" fill="hold"/>
                                        <p:tgtEl>
                                          <p:spTgt spid="44"/>
                                        </p:tgtEl>
                                        <p:attrNameLst>
                                          <p:attrName>ppt_w</p:attrName>
                                        </p:attrNameLst>
                                      </p:cBhvr>
                                      <p:tavLst>
                                        <p:tav tm="0">
                                          <p:val>
                                            <p:strVal val="#ppt_w"/>
                                          </p:val>
                                        </p:tav>
                                        <p:tav tm="100000">
                                          <p:val>
                                            <p:strVal val="#ppt_w"/>
                                          </p:val>
                                        </p:tav>
                                      </p:tavLst>
                                    </p:anim>
                                    <p:anim calcmode="lin" valueType="num">
                                      <p:cBhvr>
                                        <p:cTn id="448" dur="4500" fill="hold"/>
                                        <p:tgtEl>
                                          <p:spTgt spid="44"/>
                                        </p:tgtEl>
                                        <p:attrNameLst>
                                          <p:attrName>ppt_h</p:attrName>
                                        </p:attrNameLst>
                                      </p:cBhvr>
                                      <p:tavLst>
                                        <p:tav tm="0" fmla="#ppt_h*sin(2.5*pi*$)">
                                          <p:val>
                                            <p:fltVal val="0"/>
                                          </p:val>
                                        </p:tav>
                                        <p:tav tm="100000">
                                          <p:val>
                                            <p:fltVal val="1"/>
                                          </p:val>
                                        </p:tav>
                                      </p:tavLst>
                                    </p:anim>
                                  </p:childTnLst>
                                </p:cTn>
                              </p:par>
                              <p:par>
                                <p:cTn id="449" presetID="8" presetClass="emph" presetSubtype="0" repeatCount="indefinite" fill="hold" grpId="1" nodeType="withEffect">
                                  <p:stCondLst>
                                    <p:cond delay="0"/>
                                  </p:stCondLst>
                                  <p:childTnLst>
                                    <p:animRot by="21600000">
                                      <p:cBhvr>
                                        <p:cTn id="450" dur="4250" fill="hold"/>
                                        <p:tgtEl>
                                          <p:spTgt spid="44"/>
                                        </p:tgtEl>
                                        <p:attrNameLst>
                                          <p:attrName>r</p:attrName>
                                        </p:attrNameLst>
                                      </p:cBhvr>
                                    </p:animRot>
                                  </p:childTnLst>
                                </p:cTn>
                              </p:par>
                              <p:par>
                                <p:cTn id="451" presetID="2" presetClass="exit" presetSubtype="9" fill="hold" grpId="2" nodeType="withEffect">
                                  <p:stCondLst>
                                    <p:cond delay="0"/>
                                  </p:stCondLst>
                                  <p:childTnLst>
                                    <p:anim calcmode="lin" valueType="num">
                                      <p:cBhvr additive="base">
                                        <p:cTn id="452" dur="5500"/>
                                        <p:tgtEl>
                                          <p:spTgt spid="44"/>
                                        </p:tgtEl>
                                        <p:attrNameLst>
                                          <p:attrName>ppt_x</p:attrName>
                                        </p:attrNameLst>
                                      </p:cBhvr>
                                      <p:tavLst>
                                        <p:tav tm="0">
                                          <p:val>
                                            <p:strVal val="ppt_x"/>
                                          </p:val>
                                        </p:tav>
                                        <p:tav tm="100000">
                                          <p:val>
                                            <p:strVal val="0-ppt_w/2"/>
                                          </p:val>
                                        </p:tav>
                                      </p:tavLst>
                                    </p:anim>
                                    <p:anim calcmode="lin" valueType="num">
                                      <p:cBhvr additive="base">
                                        <p:cTn id="453" dur="5500"/>
                                        <p:tgtEl>
                                          <p:spTgt spid="44"/>
                                        </p:tgtEl>
                                        <p:attrNameLst>
                                          <p:attrName>ppt_y</p:attrName>
                                        </p:attrNameLst>
                                      </p:cBhvr>
                                      <p:tavLst>
                                        <p:tav tm="0">
                                          <p:val>
                                            <p:strVal val="ppt_y"/>
                                          </p:val>
                                        </p:tav>
                                        <p:tav tm="100000">
                                          <p:val>
                                            <p:strVal val="0-ppt_h/2"/>
                                          </p:val>
                                        </p:tav>
                                      </p:tavLst>
                                    </p:anim>
                                    <p:set>
                                      <p:cBhvr>
                                        <p:cTn id="454" dur="1" fill="hold">
                                          <p:stCondLst>
                                            <p:cond delay="5499"/>
                                          </p:stCondLst>
                                        </p:cTn>
                                        <p:tgtEl>
                                          <p:spTgt spid="44"/>
                                        </p:tgtEl>
                                        <p:attrNameLst>
                                          <p:attrName>style.visibility</p:attrName>
                                        </p:attrNameLst>
                                      </p:cBhvr>
                                      <p:to>
                                        <p:strVal val="hidden"/>
                                      </p:to>
                                    </p:set>
                                  </p:childTnLst>
                                </p:cTn>
                              </p:par>
                              <p:par>
                                <p:cTn id="455" presetID="19" presetClass="entr" presetSubtype="5" fill="hold" grpId="0" nodeType="withEffect">
                                  <p:stCondLst>
                                    <p:cond delay="0"/>
                                  </p:stCondLst>
                                  <p:childTnLst>
                                    <p:set>
                                      <p:cBhvr>
                                        <p:cTn id="456" dur="1" fill="hold">
                                          <p:stCondLst>
                                            <p:cond delay="0"/>
                                          </p:stCondLst>
                                        </p:cTn>
                                        <p:tgtEl>
                                          <p:spTgt spid="36"/>
                                        </p:tgtEl>
                                        <p:attrNameLst>
                                          <p:attrName>style.visibility</p:attrName>
                                        </p:attrNameLst>
                                      </p:cBhvr>
                                      <p:to>
                                        <p:strVal val="visible"/>
                                      </p:to>
                                    </p:set>
                                    <p:anim calcmode="lin" valueType="num">
                                      <p:cBhvr>
                                        <p:cTn id="457" dur="4500" fill="hold"/>
                                        <p:tgtEl>
                                          <p:spTgt spid="36"/>
                                        </p:tgtEl>
                                        <p:attrNameLst>
                                          <p:attrName>ppt_w</p:attrName>
                                        </p:attrNameLst>
                                      </p:cBhvr>
                                      <p:tavLst>
                                        <p:tav tm="0">
                                          <p:val>
                                            <p:strVal val="#ppt_w"/>
                                          </p:val>
                                        </p:tav>
                                        <p:tav tm="100000">
                                          <p:val>
                                            <p:strVal val="#ppt_w"/>
                                          </p:val>
                                        </p:tav>
                                      </p:tavLst>
                                    </p:anim>
                                    <p:anim calcmode="lin" valueType="num">
                                      <p:cBhvr>
                                        <p:cTn id="458" dur="4500" fill="hold"/>
                                        <p:tgtEl>
                                          <p:spTgt spid="36"/>
                                        </p:tgtEl>
                                        <p:attrNameLst>
                                          <p:attrName>ppt_h</p:attrName>
                                        </p:attrNameLst>
                                      </p:cBhvr>
                                      <p:tavLst>
                                        <p:tav tm="0" fmla="#ppt_h*sin(2.5*pi*$)">
                                          <p:val>
                                            <p:fltVal val="0"/>
                                          </p:val>
                                        </p:tav>
                                        <p:tav tm="100000">
                                          <p:val>
                                            <p:fltVal val="1"/>
                                          </p:val>
                                        </p:tav>
                                      </p:tavLst>
                                    </p:anim>
                                  </p:childTnLst>
                                </p:cTn>
                              </p:par>
                              <p:par>
                                <p:cTn id="459" presetID="8" presetClass="emph" presetSubtype="0" repeatCount="indefinite" fill="hold" grpId="1" nodeType="withEffect">
                                  <p:stCondLst>
                                    <p:cond delay="0"/>
                                  </p:stCondLst>
                                  <p:childTnLst>
                                    <p:animRot by="21600000">
                                      <p:cBhvr>
                                        <p:cTn id="460" dur="4250" fill="hold"/>
                                        <p:tgtEl>
                                          <p:spTgt spid="36"/>
                                        </p:tgtEl>
                                        <p:attrNameLst>
                                          <p:attrName>r</p:attrName>
                                        </p:attrNameLst>
                                      </p:cBhvr>
                                    </p:animRot>
                                  </p:childTnLst>
                                </p:cTn>
                              </p:par>
                              <p:par>
                                <p:cTn id="461" presetID="2" presetClass="exit" presetSubtype="9" fill="hold" grpId="2" nodeType="withEffect">
                                  <p:stCondLst>
                                    <p:cond delay="0"/>
                                  </p:stCondLst>
                                  <p:childTnLst>
                                    <p:anim calcmode="lin" valueType="num">
                                      <p:cBhvr additive="base">
                                        <p:cTn id="462" dur="5500"/>
                                        <p:tgtEl>
                                          <p:spTgt spid="36"/>
                                        </p:tgtEl>
                                        <p:attrNameLst>
                                          <p:attrName>ppt_x</p:attrName>
                                        </p:attrNameLst>
                                      </p:cBhvr>
                                      <p:tavLst>
                                        <p:tav tm="0">
                                          <p:val>
                                            <p:strVal val="ppt_x"/>
                                          </p:val>
                                        </p:tav>
                                        <p:tav tm="100000">
                                          <p:val>
                                            <p:strVal val="0-ppt_w/2"/>
                                          </p:val>
                                        </p:tav>
                                      </p:tavLst>
                                    </p:anim>
                                    <p:anim calcmode="lin" valueType="num">
                                      <p:cBhvr additive="base">
                                        <p:cTn id="463" dur="5500"/>
                                        <p:tgtEl>
                                          <p:spTgt spid="36"/>
                                        </p:tgtEl>
                                        <p:attrNameLst>
                                          <p:attrName>ppt_y</p:attrName>
                                        </p:attrNameLst>
                                      </p:cBhvr>
                                      <p:tavLst>
                                        <p:tav tm="0">
                                          <p:val>
                                            <p:strVal val="ppt_y"/>
                                          </p:val>
                                        </p:tav>
                                        <p:tav tm="100000">
                                          <p:val>
                                            <p:strVal val="0-ppt_h/2"/>
                                          </p:val>
                                        </p:tav>
                                      </p:tavLst>
                                    </p:anim>
                                    <p:set>
                                      <p:cBhvr>
                                        <p:cTn id="464" dur="1" fill="hold">
                                          <p:stCondLst>
                                            <p:cond delay="5499"/>
                                          </p:stCondLst>
                                        </p:cTn>
                                        <p:tgtEl>
                                          <p:spTgt spid="36"/>
                                        </p:tgtEl>
                                        <p:attrNameLst>
                                          <p:attrName>style.visibility</p:attrName>
                                        </p:attrNameLst>
                                      </p:cBhvr>
                                      <p:to>
                                        <p:strVal val="hidden"/>
                                      </p:to>
                                    </p:set>
                                  </p:childTnLst>
                                </p:cTn>
                              </p:par>
                              <p:par>
                                <p:cTn id="465" presetID="19" presetClass="entr" presetSubtype="5" fill="hold" grpId="0" nodeType="withEffect">
                                  <p:stCondLst>
                                    <p:cond delay="0"/>
                                  </p:stCondLst>
                                  <p:childTnLst>
                                    <p:set>
                                      <p:cBhvr>
                                        <p:cTn id="466" dur="1" fill="hold">
                                          <p:stCondLst>
                                            <p:cond delay="0"/>
                                          </p:stCondLst>
                                        </p:cTn>
                                        <p:tgtEl>
                                          <p:spTgt spid="35"/>
                                        </p:tgtEl>
                                        <p:attrNameLst>
                                          <p:attrName>style.visibility</p:attrName>
                                        </p:attrNameLst>
                                      </p:cBhvr>
                                      <p:to>
                                        <p:strVal val="visible"/>
                                      </p:to>
                                    </p:set>
                                    <p:anim calcmode="lin" valueType="num">
                                      <p:cBhvr>
                                        <p:cTn id="467" dur="4500" fill="hold"/>
                                        <p:tgtEl>
                                          <p:spTgt spid="35"/>
                                        </p:tgtEl>
                                        <p:attrNameLst>
                                          <p:attrName>ppt_w</p:attrName>
                                        </p:attrNameLst>
                                      </p:cBhvr>
                                      <p:tavLst>
                                        <p:tav tm="0">
                                          <p:val>
                                            <p:strVal val="#ppt_w"/>
                                          </p:val>
                                        </p:tav>
                                        <p:tav tm="100000">
                                          <p:val>
                                            <p:strVal val="#ppt_w"/>
                                          </p:val>
                                        </p:tav>
                                      </p:tavLst>
                                    </p:anim>
                                    <p:anim calcmode="lin" valueType="num">
                                      <p:cBhvr>
                                        <p:cTn id="468" dur="4500" fill="hold"/>
                                        <p:tgtEl>
                                          <p:spTgt spid="35"/>
                                        </p:tgtEl>
                                        <p:attrNameLst>
                                          <p:attrName>ppt_h</p:attrName>
                                        </p:attrNameLst>
                                      </p:cBhvr>
                                      <p:tavLst>
                                        <p:tav tm="0" fmla="#ppt_h*sin(2.5*pi*$)">
                                          <p:val>
                                            <p:fltVal val="0"/>
                                          </p:val>
                                        </p:tav>
                                        <p:tav tm="100000">
                                          <p:val>
                                            <p:fltVal val="1"/>
                                          </p:val>
                                        </p:tav>
                                      </p:tavLst>
                                    </p:anim>
                                  </p:childTnLst>
                                </p:cTn>
                              </p:par>
                              <p:par>
                                <p:cTn id="469" presetID="8" presetClass="emph" presetSubtype="0" repeatCount="indefinite" fill="hold" grpId="1" nodeType="withEffect">
                                  <p:stCondLst>
                                    <p:cond delay="0"/>
                                  </p:stCondLst>
                                  <p:childTnLst>
                                    <p:animRot by="21600000">
                                      <p:cBhvr>
                                        <p:cTn id="470" dur="4250" fill="hold"/>
                                        <p:tgtEl>
                                          <p:spTgt spid="35"/>
                                        </p:tgtEl>
                                        <p:attrNameLst>
                                          <p:attrName>r</p:attrName>
                                        </p:attrNameLst>
                                      </p:cBhvr>
                                    </p:animRot>
                                  </p:childTnLst>
                                </p:cTn>
                              </p:par>
                              <p:par>
                                <p:cTn id="471" presetID="2" presetClass="exit" presetSubtype="9" fill="hold" grpId="2" nodeType="withEffect">
                                  <p:stCondLst>
                                    <p:cond delay="0"/>
                                  </p:stCondLst>
                                  <p:childTnLst>
                                    <p:anim calcmode="lin" valueType="num">
                                      <p:cBhvr additive="base">
                                        <p:cTn id="472" dur="5500"/>
                                        <p:tgtEl>
                                          <p:spTgt spid="35"/>
                                        </p:tgtEl>
                                        <p:attrNameLst>
                                          <p:attrName>ppt_x</p:attrName>
                                        </p:attrNameLst>
                                      </p:cBhvr>
                                      <p:tavLst>
                                        <p:tav tm="0">
                                          <p:val>
                                            <p:strVal val="ppt_x"/>
                                          </p:val>
                                        </p:tav>
                                        <p:tav tm="100000">
                                          <p:val>
                                            <p:strVal val="0-ppt_w/2"/>
                                          </p:val>
                                        </p:tav>
                                      </p:tavLst>
                                    </p:anim>
                                    <p:anim calcmode="lin" valueType="num">
                                      <p:cBhvr additive="base">
                                        <p:cTn id="473" dur="5500"/>
                                        <p:tgtEl>
                                          <p:spTgt spid="35"/>
                                        </p:tgtEl>
                                        <p:attrNameLst>
                                          <p:attrName>ppt_y</p:attrName>
                                        </p:attrNameLst>
                                      </p:cBhvr>
                                      <p:tavLst>
                                        <p:tav tm="0">
                                          <p:val>
                                            <p:strVal val="ppt_y"/>
                                          </p:val>
                                        </p:tav>
                                        <p:tav tm="100000">
                                          <p:val>
                                            <p:strVal val="0-ppt_h/2"/>
                                          </p:val>
                                        </p:tav>
                                      </p:tavLst>
                                    </p:anim>
                                    <p:set>
                                      <p:cBhvr>
                                        <p:cTn id="474" dur="1" fill="hold">
                                          <p:stCondLst>
                                            <p:cond delay="5499"/>
                                          </p:stCondLst>
                                        </p:cTn>
                                        <p:tgtEl>
                                          <p:spTgt spid="35"/>
                                        </p:tgtEl>
                                        <p:attrNameLst>
                                          <p:attrName>style.visibility</p:attrName>
                                        </p:attrNameLst>
                                      </p:cBhvr>
                                      <p:to>
                                        <p:strVal val="hidden"/>
                                      </p:to>
                                    </p:set>
                                  </p:childTnLst>
                                </p:cTn>
                              </p:par>
                              <p:par>
                                <p:cTn id="475" presetID="19" presetClass="entr" presetSubtype="5" fill="hold" grpId="0" nodeType="withEffect">
                                  <p:stCondLst>
                                    <p:cond delay="0"/>
                                  </p:stCondLst>
                                  <p:childTnLst>
                                    <p:set>
                                      <p:cBhvr>
                                        <p:cTn id="476" dur="1" fill="hold">
                                          <p:stCondLst>
                                            <p:cond delay="0"/>
                                          </p:stCondLst>
                                        </p:cTn>
                                        <p:tgtEl>
                                          <p:spTgt spid="34"/>
                                        </p:tgtEl>
                                        <p:attrNameLst>
                                          <p:attrName>style.visibility</p:attrName>
                                        </p:attrNameLst>
                                      </p:cBhvr>
                                      <p:to>
                                        <p:strVal val="visible"/>
                                      </p:to>
                                    </p:set>
                                    <p:anim calcmode="lin" valueType="num">
                                      <p:cBhvr>
                                        <p:cTn id="477" dur="4500" fill="hold"/>
                                        <p:tgtEl>
                                          <p:spTgt spid="34"/>
                                        </p:tgtEl>
                                        <p:attrNameLst>
                                          <p:attrName>ppt_w</p:attrName>
                                        </p:attrNameLst>
                                      </p:cBhvr>
                                      <p:tavLst>
                                        <p:tav tm="0">
                                          <p:val>
                                            <p:strVal val="#ppt_w"/>
                                          </p:val>
                                        </p:tav>
                                        <p:tav tm="100000">
                                          <p:val>
                                            <p:strVal val="#ppt_w"/>
                                          </p:val>
                                        </p:tav>
                                      </p:tavLst>
                                    </p:anim>
                                    <p:anim calcmode="lin" valueType="num">
                                      <p:cBhvr>
                                        <p:cTn id="478" dur="4500" fill="hold"/>
                                        <p:tgtEl>
                                          <p:spTgt spid="34"/>
                                        </p:tgtEl>
                                        <p:attrNameLst>
                                          <p:attrName>ppt_h</p:attrName>
                                        </p:attrNameLst>
                                      </p:cBhvr>
                                      <p:tavLst>
                                        <p:tav tm="0" fmla="#ppt_h*sin(2.5*pi*$)">
                                          <p:val>
                                            <p:fltVal val="0"/>
                                          </p:val>
                                        </p:tav>
                                        <p:tav tm="100000">
                                          <p:val>
                                            <p:fltVal val="1"/>
                                          </p:val>
                                        </p:tav>
                                      </p:tavLst>
                                    </p:anim>
                                  </p:childTnLst>
                                </p:cTn>
                              </p:par>
                              <p:par>
                                <p:cTn id="479" presetID="8" presetClass="emph" presetSubtype="0" repeatCount="indefinite" fill="hold" grpId="1" nodeType="withEffect">
                                  <p:stCondLst>
                                    <p:cond delay="0"/>
                                  </p:stCondLst>
                                  <p:childTnLst>
                                    <p:animRot by="21600000">
                                      <p:cBhvr>
                                        <p:cTn id="480" dur="4250" fill="hold"/>
                                        <p:tgtEl>
                                          <p:spTgt spid="34"/>
                                        </p:tgtEl>
                                        <p:attrNameLst>
                                          <p:attrName>r</p:attrName>
                                        </p:attrNameLst>
                                      </p:cBhvr>
                                    </p:animRot>
                                  </p:childTnLst>
                                </p:cTn>
                              </p:par>
                              <p:par>
                                <p:cTn id="481" presetID="2" presetClass="exit" presetSubtype="9" fill="hold" grpId="2" nodeType="withEffect">
                                  <p:stCondLst>
                                    <p:cond delay="0"/>
                                  </p:stCondLst>
                                  <p:childTnLst>
                                    <p:anim calcmode="lin" valueType="num">
                                      <p:cBhvr additive="base">
                                        <p:cTn id="482" dur="5500"/>
                                        <p:tgtEl>
                                          <p:spTgt spid="34"/>
                                        </p:tgtEl>
                                        <p:attrNameLst>
                                          <p:attrName>ppt_x</p:attrName>
                                        </p:attrNameLst>
                                      </p:cBhvr>
                                      <p:tavLst>
                                        <p:tav tm="0">
                                          <p:val>
                                            <p:strVal val="ppt_x"/>
                                          </p:val>
                                        </p:tav>
                                        <p:tav tm="100000">
                                          <p:val>
                                            <p:strVal val="0-ppt_w/2"/>
                                          </p:val>
                                        </p:tav>
                                      </p:tavLst>
                                    </p:anim>
                                    <p:anim calcmode="lin" valueType="num">
                                      <p:cBhvr additive="base">
                                        <p:cTn id="483" dur="5500"/>
                                        <p:tgtEl>
                                          <p:spTgt spid="34"/>
                                        </p:tgtEl>
                                        <p:attrNameLst>
                                          <p:attrName>ppt_y</p:attrName>
                                        </p:attrNameLst>
                                      </p:cBhvr>
                                      <p:tavLst>
                                        <p:tav tm="0">
                                          <p:val>
                                            <p:strVal val="ppt_y"/>
                                          </p:val>
                                        </p:tav>
                                        <p:tav tm="100000">
                                          <p:val>
                                            <p:strVal val="0-ppt_h/2"/>
                                          </p:val>
                                        </p:tav>
                                      </p:tavLst>
                                    </p:anim>
                                    <p:set>
                                      <p:cBhvr>
                                        <p:cTn id="484" dur="1" fill="hold">
                                          <p:stCondLst>
                                            <p:cond delay="5499"/>
                                          </p:stCondLst>
                                        </p:cTn>
                                        <p:tgtEl>
                                          <p:spTgt spid="34"/>
                                        </p:tgtEl>
                                        <p:attrNameLst>
                                          <p:attrName>style.visibility</p:attrName>
                                        </p:attrNameLst>
                                      </p:cBhvr>
                                      <p:to>
                                        <p:strVal val="hidden"/>
                                      </p:to>
                                    </p:set>
                                  </p:childTnLst>
                                </p:cTn>
                              </p:par>
                              <p:par>
                                <p:cTn id="485" presetID="19" presetClass="entr" presetSubtype="5" fill="hold" grpId="0" nodeType="withEffect">
                                  <p:stCondLst>
                                    <p:cond delay="0"/>
                                  </p:stCondLst>
                                  <p:childTnLst>
                                    <p:set>
                                      <p:cBhvr>
                                        <p:cTn id="486" dur="1" fill="hold">
                                          <p:stCondLst>
                                            <p:cond delay="0"/>
                                          </p:stCondLst>
                                        </p:cTn>
                                        <p:tgtEl>
                                          <p:spTgt spid="45"/>
                                        </p:tgtEl>
                                        <p:attrNameLst>
                                          <p:attrName>style.visibility</p:attrName>
                                        </p:attrNameLst>
                                      </p:cBhvr>
                                      <p:to>
                                        <p:strVal val="visible"/>
                                      </p:to>
                                    </p:set>
                                    <p:anim calcmode="lin" valueType="num">
                                      <p:cBhvr>
                                        <p:cTn id="487" dur="4500" fill="hold"/>
                                        <p:tgtEl>
                                          <p:spTgt spid="45"/>
                                        </p:tgtEl>
                                        <p:attrNameLst>
                                          <p:attrName>ppt_w</p:attrName>
                                        </p:attrNameLst>
                                      </p:cBhvr>
                                      <p:tavLst>
                                        <p:tav tm="0">
                                          <p:val>
                                            <p:strVal val="#ppt_w"/>
                                          </p:val>
                                        </p:tav>
                                        <p:tav tm="100000">
                                          <p:val>
                                            <p:strVal val="#ppt_w"/>
                                          </p:val>
                                        </p:tav>
                                      </p:tavLst>
                                    </p:anim>
                                    <p:anim calcmode="lin" valueType="num">
                                      <p:cBhvr>
                                        <p:cTn id="488" dur="4500" fill="hold"/>
                                        <p:tgtEl>
                                          <p:spTgt spid="45"/>
                                        </p:tgtEl>
                                        <p:attrNameLst>
                                          <p:attrName>ppt_h</p:attrName>
                                        </p:attrNameLst>
                                      </p:cBhvr>
                                      <p:tavLst>
                                        <p:tav tm="0" fmla="#ppt_h*sin(2.5*pi*$)">
                                          <p:val>
                                            <p:fltVal val="0"/>
                                          </p:val>
                                        </p:tav>
                                        <p:tav tm="100000">
                                          <p:val>
                                            <p:fltVal val="1"/>
                                          </p:val>
                                        </p:tav>
                                      </p:tavLst>
                                    </p:anim>
                                  </p:childTnLst>
                                </p:cTn>
                              </p:par>
                              <p:par>
                                <p:cTn id="489" presetID="8" presetClass="emph" presetSubtype="0" repeatCount="indefinite" fill="hold" grpId="1" nodeType="withEffect">
                                  <p:stCondLst>
                                    <p:cond delay="0"/>
                                  </p:stCondLst>
                                  <p:childTnLst>
                                    <p:animRot by="21600000">
                                      <p:cBhvr>
                                        <p:cTn id="490" dur="4250" fill="hold"/>
                                        <p:tgtEl>
                                          <p:spTgt spid="45"/>
                                        </p:tgtEl>
                                        <p:attrNameLst>
                                          <p:attrName>r</p:attrName>
                                        </p:attrNameLst>
                                      </p:cBhvr>
                                    </p:animRot>
                                  </p:childTnLst>
                                </p:cTn>
                              </p:par>
                              <p:par>
                                <p:cTn id="491" presetID="2" presetClass="exit" presetSubtype="9" fill="hold" grpId="2" nodeType="withEffect">
                                  <p:stCondLst>
                                    <p:cond delay="0"/>
                                  </p:stCondLst>
                                  <p:childTnLst>
                                    <p:anim calcmode="lin" valueType="num">
                                      <p:cBhvr additive="base">
                                        <p:cTn id="492" dur="5500"/>
                                        <p:tgtEl>
                                          <p:spTgt spid="45"/>
                                        </p:tgtEl>
                                        <p:attrNameLst>
                                          <p:attrName>ppt_x</p:attrName>
                                        </p:attrNameLst>
                                      </p:cBhvr>
                                      <p:tavLst>
                                        <p:tav tm="0">
                                          <p:val>
                                            <p:strVal val="ppt_x"/>
                                          </p:val>
                                        </p:tav>
                                        <p:tav tm="100000">
                                          <p:val>
                                            <p:strVal val="0-ppt_w/2"/>
                                          </p:val>
                                        </p:tav>
                                      </p:tavLst>
                                    </p:anim>
                                    <p:anim calcmode="lin" valueType="num">
                                      <p:cBhvr additive="base">
                                        <p:cTn id="493" dur="5500"/>
                                        <p:tgtEl>
                                          <p:spTgt spid="45"/>
                                        </p:tgtEl>
                                        <p:attrNameLst>
                                          <p:attrName>ppt_y</p:attrName>
                                        </p:attrNameLst>
                                      </p:cBhvr>
                                      <p:tavLst>
                                        <p:tav tm="0">
                                          <p:val>
                                            <p:strVal val="ppt_y"/>
                                          </p:val>
                                        </p:tav>
                                        <p:tav tm="100000">
                                          <p:val>
                                            <p:strVal val="0-ppt_h/2"/>
                                          </p:val>
                                        </p:tav>
                                      </p:tavLst>
                                    </p:anim>
                                    <p:set>
                                      <p:cBhvr>
                                        <p:cTn id="494" dur="1" fill="hold">
                                          <p:stCondLst>
                                            <p:cond delay="5499"/>
                                          </p:stCondLst>
                                        </p:cTn>
                                        <p:tgtEl>
                                          <p:spTgt spid="45"/>
                                        </p:tgtEl>
                                        <p:attrNameLst>
                                          <p:attrName>style.visibility</p:attrName>
                                        </p:attrNameLst>
                                      </p:cBhvr>
                                      <p:to>
                                        <p:strVal val="hidden"/>
                                      </p:to>
                                    </p:set>
                                  </p:childTnLst>
                                </p:cTn>
                              </p:par>
                              <p:par>
                                <p:cTn id="495" presetID="19" presetClass="entr" presetSubtype="5" fill="hold" grpId="0" nodeType="withEffect">
                                  <p:stCondLst>
                                    <p:cond delay="0"/>
                                  </p:stCondLst>
                                  <p:childTnLst>
                                    <p:set>
                                      <p:cBhvr>
                                        <p:cTn id="496" dur="1" fill="hold">
                                          <p:stCondLst>
                                            <p:cond delay="0"/>
                                          </p:stCondLst>
                                        </p:cTn>
                                        <p:tgtEl>
                                          <p:spTgt spid="37"/>
                                        </p:tgtEl>
                                        <p:attrNameLst>
                                          <p:attrName>style.visibility</p:attrName>
                                        </p:attrNameLst>
                                      </p:cBhvr>
                                      <p:to>
                                        <p:strVal val="visible"/>
                                      </p:to>
                                    </p:set>
                                    <p:anim calcmode="lin" valueType="num">
                                      <p:cBhvr>
                                        <p:cTn id="497" dur="4500" fill="hold"/>
                                        <p:tgtEl>
                                          <p:spTgt spid="37"/>
                                        </p:tgtEl>
                                        <p:attrNameLst>
                                          <p:attrName>ppt_w</p:attrName>
                                        </p:attrNameLst>
                                      </p:cBhvr>
                                      <p:tavLst>
                                        <p:tav tm="0">
                                          <p:val>
                                            <p:strVal val="#ppt_w"/>
                                          </p:val>
                                        </p:tav>
                                        <p:tav tm="100000">
                                          <p:val>
                                            <p:strVal val="#ppt_w"/>
                                          </p:val>
                                        </p:tav>
                                      </p:tavLst>
                                    </p:anim>
                                    <p:anim calcmode="lin" valueType="num">
                                      <p:cBhvr>
                                        <p:cTn id="498" dur="4500" fill="hold"/>
                                        <p:tgtEl>
                                          <p:spTgt spid="37"/>
                                        </p:tgtEl>
                                        <p:attrNameLst>
                                          <p:attrName>ppt_h</p:attrName>
                                        </p:attrNameLst>
                                      </p:cBhvr>
                                      <p:tavLst>
                                        <p:tav tm="0" fmla="#ppt_h*sin(2.5*pi*$)">
                                          <p:val>
                                            <p:fltVal val="0"/>
                                          </p:val>
                                        </p:tav>
                                        <p:tav tm="100000">
                                          <p:val>
                                            <p:fltVal val="1"/>
                                          </p:val>
                                        </p:tav>
                                      </p:tavLst>
                                    </p:anim>
                                  </p:childTnLst>
                                </p:cTn>
                              </p:par>
                              <p:par>
                                <p:cTn id="499" presetID="8" presetClass="emph" presetSubtype="0" repeatCount="indefinite" fill="hold" grpId="1" nodeType="withEffect">
                                  <p:stCondLst>
                                    <p:cond delay="0"/>
                                  </p:stCondLst>
                                  <p:childTnLst>
                                    <p:animRot by="21600000">
                                      <p:cBhvr>
                                        <p:cTn id="500" dur="4250" fill="hold"/>
                                        <p:tgtEl>
                                          <p:spTgt spid="37"/>
                                        </p:tgtEl>
                                        <p:attrNameLst>
                                          <p:attrName>r</p:attrName>
                                        </p:attrNameLst>
                                      </p:cBhvr>
                                    </p:animRot>
                                  </p:childTnLst>
                                </p:cTn>
                              </p:par>
                              <p:par>
                                <p:cTn id="501" presetID="2" presetClass="exit" presetSubtype="9" fill="hold" grpId="2" nodeType="withEffect">
                                  <p:stCondLst>
                                    <p:cond delay="0"/>
                                  </p:stCondLst>
                                  <p:childTnLst>
                                    <p:anim calcmode="lin" valueType="num">
                                      <p:cBhvr additive="base">
                                        <p:cTn id="502" dur="5500"/>
                                        <p:tgtEl>
                                          <p:spTgt spid="37"/>
                                        </p:tgtEl>
                                        <p:attrNameLst>
                                          <p:attrName>ppt_x</p:attrName>
                                        </p:attrNameLst>
                                      </p:cBhvr>
                                      <p:tavLst>
                                        <p:tav tm="0">
                                          <p:val>
                                            <p:strVal val="ppt_x"/>
                                          </p:val>
                                        </p:tav>
                                        <p:tav tm="100000">
                                          <p:val>
                                            <p:strVal val="0-ppt_w/2"/>
                                          </p:val>
                                        </p:tav>
                                      </p:tavLst>
                                    </p:anim>
                                    <p:anim calcmode="lin" valueType="num">
                                      <p:cBhvr additive="base">
                                        <p:cTn id="503" dur="5500"/>
                                        <p:tgtEl>
                                          <p:spTgt spid="37"/>
                                        </p:tgtEl>
                                        <p:attrNameLst>
                                          <p:attrName>ppt_y</p:attrName>
                                        </p:attrNameLst>
                                      </p:cBhvr>
                                      <p:tavLst>
                                        <p:tav tm="0">
                                          <p:val>
                                            <p:strVal val="ppt_y"/>
                                          </p:val>
                                        </p:tav>
                                        <p:tav tm="100000">
                                          <p:val>
                                            <p:strVal val="0-ppt_h/2"/>
                                          </p:val>
                                        </p:tav>
                                      </p:tavLst>
                                    </p:anim>
                                    <p:set>
                                      <p:cBhvr>
                                        <p:cTn id="504" dur="1" fill="hold">
                                          <p:stCondLst>
                                            <p:cond delay="5499"/>
                                          </p:stCondLst>
                                        </p:cTn>
                                        <p:tgtEl>
                                          <p:spTgt spid="37"/>
                                        </p:tgtEl>
                                        <p:attrNameLst>
                                          <p:attrName>style.visibility</p:attrName>
                                        </p:attrNameLst>
                                      </p:cBhvr>
                                      <p:to>
                                        <p:strVal val="hidden"/>
                                      </p:to>
                                    </p:set>
                                  </p:childTnLst>
                                </p:cTn>
                              </p:par>
                              <p:par>
                                <p:cTn id="505" presetID="19" presetClass="entr" presetSubtype="5" fill="hold" grpId="0" nodeType="withEffect">
                                  <p:stCondLst>
                                    <p:cond delay="0"/>
                                  </p:stCondLst>
                                  <p:childTnLst>
                                    <p:set>
                                      <p:cBhvr>
                                        <p:cTn id="506" dur="1" fill="hold">
                                          <p:stCondLst>
                                            <p:cond delay="0"/>
                                          </p:stCondLst>
                                        </p:cTn>
                                        <p:tgtEl>
                                          <p:spTgt spid="42"/>
                                        </p:tgtEl>
                                        <p:attrNameLst>
                                          <p:attrName>style.visibility</p:attrName>
                                        </p:attrNameLst>
                                      </p:cBhvr>
                                      <p:to>
                                        <p:strVal val="visible"/>
                                      </p:to>
                                    </p:set>
                                    <p:anim calcmode="lin" valueType="num">
                                      <p:cBhvr>
                                        <p:cTn id="507" dur="4500" fill="hold"/>
                                        <p:tgtEl>
                                          <p:spTgt spid="42"/>
                                        </p:tgtEl>
                                        <p:attrNameLst>
                                          <p:attrName>ppt_w</p:attrName>
                                        </p:attrNameLst>
                                      </p:cBhvr>
                                      <p:tavLst>
                                        <p:tav tm="0">
                                          <p:val>
                                            <p:strVal val="#ppt_w"/>
                                          </p:val>
                                        </p:tav>
                                        <p:tav tm="100000">
                                          <p:val>
                                            <p:strVal val="#ppt_w"/>
                                          </p:val>
                                        </p:tav>
                                      </p:tavLst>
                                    </p:anim>
                                    <p:anim calcmode="lin" valueType="num">
                                      <p:cBhvr>
                                        <p:cTn id="508" dur="4500" fill="hold"/>
                                        <p:tgtEl>
                                          <p:spTgt spid="42"/>
                                        </p:tgtEl>
                                        <p:attrNameLst>
                                          <p:attrName>ppt_h</p:attrName>
                                        </p:attrNameLst>
                                      </p:cBhvr>
                                      <p:tavLst>
                                        <p:tav tm="0" fmla="#ppt_h*sin(2.5*pi*$)">
                                          <p:val>
                                            <p:fltVal val="0"/>
                                          </p:val>
                                        </p:tav>
                                        <p:tav tm="100000">
                                          <p:val>
                                            <p:fltVal val="1"/>
                                          </p:val>
                                        </p:tav>
                                      </p:tavLst>
                                    </p:anim>
                                  </p:childTnLst>
                                </p:cTn>
                              </p:par>
                              <p:par>
                                <p:cTn id="509" presetID="8" presetClass="emph" presetSubtype="0" repeatCount="indefinite" fill="hold" grpId="1" nodeType="withEffect">
                                  <p:stCondLst>
                                    <p:cond delay="0"/>
                                  </p:stCondLst>
                                  <p:childTnLst>
                                    <p:animRot by="21600000">
                                      <p:cBhvr>
                                        <p:cTn id="510" dur="4250" fill="hold"/>
                                        <p:tgtEl>
                                          <p:spTgt spid="42"/>
                                        </p:tgtEl>
                                        <p:attrNameLst>
                                          <p:attrName>r</p:attrName>
                                        </p:attrNameLst>
                                      </p:cBhvr>
                                    </p:animRot>
                                  </p:childTnLst>
                                </p:cTn>
                              </p:par>
                              <p:par>
                                <p:cTn id="511" presetID="2" presetClass="exit" presetSubtype="9" fill="hold" grpId="2" nodeType="withEffect">
                                  <p:stCondLst>
                                    <p:cond delay="0"/>
                                  </p:stCondLst>
                                  <p:childTnLst>
                                    <p:anim calcmode="lin" valueType="num">
                                      <p:cBhvr additive="base">
                                        <p:cTn id="512" dur="5500"/>
                                        <p:tgtEl>
                                          <p:spTgt spid="42"/>
                                        </p:tgtEl>
                                        <p:attrNameLst>
                                          <p:attrName>ppt_x</p:attrName>
                                        </p:attrNameLst>
                                      </p:cBhvr>
                                      <p:tavLst>
                                        <p:tav tm="0">
                                          <p:val>
                                            <p:strVal val="ppt_x"/>
                                          </p:val>
                                        </p:tav>
                                        <p:tav tm="100000">
                                          <p:val>
                                            <p:strVal val="0-ppt_w/2"/>
                                          </p:val>
                                        </p:tav>
                                      </p:tavLst>
                                    </p:anim>
                                    <p:anim calcmode="lin" valueType="num">
                                      <p:cBhvr additive="base">
                                        <p:cTn id="513" dur="5500"/>
                                        <p:tgtEl>
                                          <p:spTgt spid="42"/>
                                        </p:tgtEl>
                                        <p:attrNameLst>
                                          <p:attrName>ppt_y</p:attrName>
                                        </p:attrNameLst>
                                      </p:cBhvr>
                                      <p:tavLst>
                                        <p:tav tm="0">
                                          <p:val>
                                            <p:strVal val="ppt_y"/>
                                          </p:val>
                                        </p:tav>
                                        <p:tav tm="100000">
                                          <p:val>
                                            <p:strVal val="0-ppt_h/2"/>
                                          </p:val>
                                        </p:tav>
                                      </p:tavLst>
                                    </p:anim>
                                    <p:set>
                                      <p:cBhvr>
                                        <p:cTn id="514" dur="1" fill="hold">
                                          <p:stCondLst>
                                            <p:cond delay="5499"/>
                                          </p:stCondLst>
                                        </p:cTn>
                                        <p:tgtEl>
                                          <p:spTgt spid="42"/>
                                        </p:tgtEl>
                                        <p:attrNameLst>
                                          <p:attrName>style.visibility</p:attrName>
                                        </p:attrNameLst>
                                      </p:cBhvr>
                                      <p:to>
                                        <p:strVal val="hidden"/>
                                      </p:to>
                                    </p:set>
                                  </p:childTnLst>
                                </p:cTn>
                              </p:par>
                              <p:par>
                                <p:cTn id="515" presetID="19" presetClass="entr" presetSubtype="5" fill="hold" grpId="0" nodeType="withEffect">
                                  <p:stCondLst>
                                    <p:cond delay="0"/>
                                  </p:stCondLst>
                                  <p:childTnLst>
                                    <p:set>
                                      <p:cBhvr>
                                        <p:cTn id="516" dur="1" fill="hold">
                                          <p:stCondLst>
                                            <p:cond delay="0"/>
                                          </p:stCondLst>
                                        </p:cTn>
                                        <p:tgtEl>
                                          <p:spTgt spid="43"/>
                                        </p:tgtEl>
                                        <p:attrNameLst>
                                          <p:attrName>style.visibility</p:attrName>
                                        </p:attrNameLst>
                                      </p:cBhvr>
                                      <p:to>
                                        <p:strVal val="visible"/>
                                      </p:to>
                                    </p:set>
                                    <p:anim calcmode="lin" valueType="num">
                                      <p:cBhvr>
                                        <p:cTn id="517" dur="4500" fill="hold"/>
                                        <p:tgtEl>
                                          <p:spTgt spid="43"/>
                                        </p:tgtEl>
                                        <p:attrNameLst>
                                          <p:attrName>ppt_w</p:attrName>
                                        </p:attrNameLst>
                                      </p:cBhvr>
                                      <p:tavLst>
                                        <p:tav tm="0">
                                          <p:val>
                                            <p:strVal val="#ppt_w"/>
                                          </p:val>
                                        </p:tav>
                                        <p:tav tm="100000">
                                          <p:val>
                                            <p:strVal val="#ppt_w"/>
                                          </p:val>
                                        </p:tav>
                                      </p:tavLst>
                                    </p:anim>
                                    <p:anim calcmode="lin" valueType="num">
                                      <p:cBhvr>
                                        <p:cTn id="518" dur="4500" fill="hold"/>
                                        <p:tgtEl>
                                          <p:spTgt spid="43"/>
                                        </p:tgtEl>
                                        <p:attrNameLst>
                                          <p:attrName>ppt_h</p:attrName>
                                        </p:attrNameLst>
                                      </p:cBhvr>
                                      <p:tavLst>
                                        <p:tav tm="0" fmla="#ppt_h*sin(2.5*pi*$)">
                                          <p:val>
                                            <p:fltVal val="0"/>
                                          </p:val>
                                        </p:tav>
                                        <p:tav tm="100000">
                                          <p:val>
                                            <p:fltVal val="1"/>
                                          </p:val>
                                        </p:tav>
                                      </p:tavLst>
                                    </p:anim>
                                  </p:childTnLst>
                                </p:cTn>
                              </p:par>
                              <p:par>
                                <p:cTn id="519" presetID="8" presetClass="emph" presetSubtype="0" repeatCount="indefinite" fill="hold" grpId="1" nodeType="withEffect">
                                  <p:stCondLst>
                                    <p:cond delay="0"/>
                                  </p:stCondLst>
                                  <p:childTnLst>
                                    <p:animRot by="21600000">
                                      <p:cBhvr>
                                        <p:cTn id="520" dur="4250" fill="hold"/>
                                        <p:tgtEl>
                                          <p:spTgt spid="43"/>
                                        </p:tgtEl>
                                        <p:attrNameLst>
                                          <p:attrName>r</p:attrName>
                                        </p:attrNameLst>
                                      </p:cBhvr>
                                    </p:animRot>
                                  </p:childTnLst>
                                </p:cTn>
                              </p:par>
                              <p:par>
                                <p:cTn id="521" presetID="2" presetClass="exit" presetSubtype="9" fill="hold" grpId="2" nodeType="withEffect">
                                  <p:stCondLst>
                                    <p:cond delay="0"/>
                                  </p:stCondLst>
                                  <p:childTnLst>
                                    <p:anim calcmode="lin" valueType="num">
                                      <p:cBhvr additive="base">
                                        <p:cTn id="522" dur="5500"/>
                                        <p:tgtEl>
                                          <p:spTgt spid="43"/>
                                        </p:tgtEl>
                                        <p:attrNameLst>
                                          <p:attrName>ppt_x</p:attrName>
                                        </p:attrNameLst>
                                      </p:cBhvr>
                                      <p:tavLst>
                                        <p:tav tm="0">
                                          <p:val>
                                            <p:strVal val="ppt_x"/>
                                          </p:val>
                                        </p:tav>
                                        <p:tav tm="100000">
                                          <p:val>
                                            <p:strVal val="0-ppt_w/2"/>
                                          </p:val>
                                        </p:tav>
                                      </p:tavLst>
                                    </p:anim>
                                    <p:anim calcmode="lin" valueType="num">
                                      <p:cBhvr additive="base">
                                        <p:cTn id="523" dur="5500"/>
                                        <p:tgtEl>
                                          <p:spTgt spid="43"/>
                                        </p:tgtEl>
                                        <p:attrNameLst>
                                          <p:attrName>ppt_y</p:attrName>
                                        </p:attrNameLst>
                                      </p:cBhvr>
                                      <p:tavLst>
                                        <p:tav tm="0">
                                          <p:val>
                                            <p:strVal val="ppt_y"/>
                                          </p:val>
                                        </p:tav>
                                        <p:tav tm="100000">
                                          <p:val>
                                            <p:strVal val="0-ppt_h/2"/>
                                          </p:val>
                                        </p:tav>
                                      </p:tavLst>
                                    </p:anim>
                                    <p:set>
                                      <p:cBhvr>
                                        <p:cTn id="524" dur="1" fill="hold">
                                          <p:stCondLst>
                                            <p:cond delay="5499"/>
                                          </p:stCondLst>
                                        </p:cTn>
                                        <p:tgtEl>
                                          <p:spTgt spid="43"/>
                                        </p:tgtEl>
                                        <p:attrNameLst>
                                          <p:attrName>style.visibility</p:attrName>
                                        </p:attrNameLst>
                                      </p:cBhvr>
                                      <p:to>
                                        <p:strVal val="hidden"/>
                                      </p:to>
                                    </p:set>
                                  </p:childTnLst>
                                </p:cTn>
                              </p:par>
                              <p:par>
                                <p:cTn id="525" presetID="19" presetClass="entr" presetSubtype="5" fill="hold" grpId="0" nodeType="withEffect">
                                  <p:stCondLst>
                                    <p:cond delay="0"/>
                                  </p:stCondLst>
                                  <p:childTnLst>
                                    <p:set>
                                      <p:cBhvr>
                                        <p:cTn id="526" dur="1" fill="hold">
                                          <p:stCondLst>
                                            <p:cond delay="0"/>
                                          </p:stCondLst>
                                        </p:cTn>
                                        <p:tgtEl>
                                          <p:spTgt spid="41"/>
                                        </p:tgtEl>
                                        <p:attrNameLst>
                                          <p:attrName>style.visibility</p:attrName>
                                        </p:attrNameLst>
                                      </p:cBhvr>
                                      <p:to>
                                        <p:strVal val="visible"/>
                                      </p:to>
                                    </p:set>
                                    <p:anim calcmode="lin" valueType="num">
                                      <p:cBhvr>
                                        <p:cTn id="527" dur="4500" fill="hold"/>
                                        <p:tgtEl>
                                          <p:spTgt spid="41"/>
                                        </p:tgtEl>
                                        <p:attrNameLst>
                                          <p:attrName>ppt_w</p:attrName>
                                        </p:attrNameLst>
                                      </p:cBhvr>
                                      <p:tavLst>
                                        <p:tav tm="0">
                                          <p:val>
                                            <p:strVal val="#ppt_w"/>
                                          </p:val>
                                        </p:tav>
                                        <p:tav tm="100000">
                                          <p:val>
                                            <p:strVal val="#ppt_w"/>
                                          </p:val>
                                        </p:tav>
                                      </p:tavLst>
                                    </p:anim>
                                    <p:anim calcmode="lin" valueType="num">
                                      <p:cBhvr>
                                        <p:cTn id="528" dur="4500" fill="hold"/>
                                        <p:tgtEl>
                                          <p:spTgt spid="41"/>
                                        </p:tgtEl>
                                        <p:attrNameLst>
                                          <p:attrName>ppt_h</p:attrName>
                                        </p:attrNameLst>
                                      </p:cBhvr>
                                      <p:tavLst>
                                        <p:tav tm="0" fmla="#ppt_h*sin(2.5*pi*$)">
                                          <p:val>
                                            <p:fltVal val="0"/>
                                          </p:val>
                                        </p:tav>
                                        <p:tav tm="100000">
                                          <p:val>
                                            <p:fltVal val="1"/>
                                          </p:val>
                                        </p:tav>
                                      </p:tavLst>
                                    </p:anim>
                                  </p:childTnLst>
                                </p:cTn>
                              </p:par>
                              <p:par>
                                <p:cTn id="529" presetID="8" presetClass="emph" presetSubtype="0" repeatCount="indefinite" fill="hold" grpId="1" nodeType="withEffect">
                                  <p:stCondLst>
                                    <p:cond delay="0"/>
                                  </p:stCondLst>
                                  <p:childTnLst>
                                    <p:animRot by="21600000">
                                      <p:cBhvr>
                                        <p:cTn id="530" dur="4250" fill="hold"/>
                                        <p:tgtEl>
                                          <p:spTgt spid="41"/>
                                        </p:tgtEl>
                                        <p:attrNameLst>
                                          <p:attrName>r</p:attrName>
                                        </p:attrNameLst>
                                      </p:cBhvr>
                                    </p:animRot>
                                  </p:childTnLst>
                                </p:cTn>
                              </p:par>
                              <p:par>
                                <p:cTn id="531" presetID="2" presetClass="exit" presetSubtype="9" fill="hold" grpId="2" nodeType="withEffect">
                                  <p:stCondLst>
                                    <p:cond delay="0"/>
                                  </p:stCondLst>
                                  <p:childTnLst>
                                    <p:anim calcmode="lin" valueType="num">
                                      <p:cBhvr additive="base">
                                        <p:cTn id="532" dur="5500"/>
                                        <p:tgtEl>
                                          <p:spTgt spid="41"/>
                                        </p:tgtEl>
                                        <p:attrNameLst>
                                          <p:attrName>ppt_x</p:attrName>
                                        </p:attrNameLst>
                                      </p:cBhvr>
                                      <p:tavLst>
                                        <p:tav tm="0">
                                          <p:val>
                                            <p:strVal val="ppt_x"/>
                                          </p:val>
                                        </p:tav>
                                        <p:tav tm="100000">
                                          <p:val>
                                            <p:strVal val="0-ppt_w/2"/>
                                          </p:val>
                                        </p:tav>
                                      </p:tavLst>
                                    </p:anim>
                                    <p:anim calcmode="lin" valueType="num">
                                      <p:cBhvr additive="base">
                                        <p:cTn id="533" dur="5500"/>
                                        <p:tgtEl>
                                          <p:spTgt spid="41"/>
                                        </p:tgtEl>
                                        <p:attrNameLst>
                                          <p:attrName>ppt_y</p:attrName>
                                        </p:attrNameLst>
                                      </p:cBhvr>
                                      <p:tavLst>
                                        <p:tav tm="0">
                                          <p:val>
                                            <p:strVal val="ppt_y"/>
                                          </p:val>
                                        </p:tav>
                                        <p:tav tm="100000">
                                          <p:val>
                                            <p:strVal val="0-ppt_h/2"/>
                                          </p:val>
                                        </p:tav>
                                      </p:tavLst>
                                    </p:anim>
                                    <p:set>
                                      <p:cBhvr>
                                        <p:cTn id="534" dur="1" fill="hold">
                                          <p:stCondLst>
                                            <p:cond delay="5499"/>
                                          </p:stCondLst>
                                        </p:cTn>
                                        <p:tgtEl>
                                          <p:spTgt spid="41"/>
                                        </p:tgtEl>
                                        <p:attrNameLst>
                                          <p:attrName>style.visibility</p:attrName>
                                        </p:attrNameLst>
                                      </p:cBhvr>
                                      <p:to>
                                        <p:strVal val="hidden"/>
                                      </p:to>
                                    </p:set>
                                  </p:childTnLst>
                                </p:cTn>
                              </p:par>
                              <p:par>
                                <p:cTn id="535" presetID="19" presetClass="entr" presetSubtype="5" fill="hold" grpId="0" nodeType="withEffect">
                                  <p:stCondLst>
                                    <p:cond delay="0"/>
                                  </p:stCondLst>
                                  <p:childTnLst>
                                    <p:set>
                                      <p:cBhvr>
                                        <p:cTn id="536" dur="1" fill="hold">
                                          <p:stCondLst>
                                            <p:cond delay="0"/>
                                          </p:stCondLst>
                                        </p:cTn>
                                        <p:tgtEl>
                                          <p:spTgt spid="39"/>
                                        </p:tgtEl>
                                        <p:attrNameLst>
                                          <p:attrName>style.visibility</p:attrName>
                                        </p:attrNameLst>
                                      </p:cBhvr>
                                      <p:to>
                                        <p:strVal val="visible"/>
                                      </p:to>
                                    </p:set>
                                    <p:anim calcmode="lin" valueType="num">
                                      <p:cBhvr>
                                        <p:cTn id="537" dur="4500" fill="hold"/>
                                        <p:tgtEl>
                                          <p:spTgt spid="39"/>
                                        </p:tgtEl>
                                        <p:attrNameLst>
                                          <p:attrName>ppt_w</p:attrName>
                                        </p:attrNameLst>
                                      </p:cBhvr>
                                      <p:tavLst>
                                        <p:tav tm="0">
                                          <p:val>
                                            <p:strVal val="#ppt_w"/>
                                          </p:val>
                                        </p:tav>
                                        <p:tav tm="100000">
                                          <p:val>
                                            <p:strVal val="#ppt_w"/>
                                          </p:val>
                                        </p:tav>
                                      </p:tavLst>
                                    </p:anim>
                                    <p:anim calcmode="lin" valueType="num">
                                      <p:cBhvr>
                                        <p:cTn id="538" dur="4500" fill="hold"/>
                                        <p:tgtEl>
                                          <p:spTgt spid="39"/>
                                        </p:tgtEl>
                                        <p:attrNameLst>
                                          <p:attrName>ppt_h</p:attrName>
                                        </p:attrNameLst>
                                      </p:cBhvr>
                                      <p:tavLst>
                                        <p:tav tm="0" fmla="#ppt_h*sin(2.5*pi*$)">
                                          <p:val>
                                            <p:fltVal val="0"/>
                                          </p:val>
                                        </p:tav>
                                        <p:tav tm="100000">
                                          <p:val>
                                            <p:fltVal val="1"/>
                                          </p:val>
                                        </p:tav>
                                      </p:tavLst>
                                    </p:anim>
                                  </p:childTnLst>
                                </p:cTn>
                              </p:par>
                              <p:par>
                                <p:cTn id="539" presetID="8" presetClass="emph" presetSubtype="0" repeatCount="indefinite" fill="hold" grpId="1" nodeType="withEffect">
                                  <p:stCondLst>
                                    <p:cond delay="0"/>
                                  </p:stCondLst>
                                  <p:childTnLst>
                                    <p:animRot by="21600000">
                                      <p:cBhvr>
                                        <p:cTn id="540" dur="4250" fill="hold"/>
                                        <p:tgtEl>
                                          <p:spTgt spid="39"/>
                                        </p:tgtEl>
                                        <p:attrNameLst>
                                          <p:attrName>r</p:attrName>
                                        </p:attrNameLst>
                                      </p:cBhvr>
                                    </p:animRot>
                                  </p:childTnLst>
                                </p:cTn>
                              </p:par>
                              <p:par>
                                <p:cTn id="541" presetID="2" presetClass="exit" presetSubtype="9" fill="hold" grpId="2" nodeType="withEffect">
                                  <p:stCondLst>
                                    <p:cond delay="0"/>
                                  </p:stCondLst>
                                  <p:childTnLst>
                                    <p:anim calcmode="lin" valueType="num">
                                      <p:cBhvr additive="base">
                                        <p:cTn id="542" dur="5500"/>
                                        <p:tgtEl>
                                          <p:spTgt spid="39"/>
                                        </p:tgtEl>
                                        <p:attrNameLst>
                                          <p:attrName>ppt_x</p:attrName>
                                        </p:attrNameLst>
                                      </p:cBhvr>
                                      <p:tavLst>
                                        <p:tav tm="0">
                                          <p:val>
                                            <p:strVal val="ppt_x"/>
                                          </p:val>
                                        </p:tav>
                                        <p:tav tm="100000">
                                          <p:val>
                                            <p:strVal val="0-ppt_w/2"/>
                                          </p:val>
                                        </p:tav>
                                      </p:tavLst>
                                    </p:anim>
                                    <p:anim calcmode="lin" valueType="num">
                                      <p:cBhvr additive="base">
                                        <p:cTn id="543" dur="5500"/>
                                        <p:tgtEl>
                                          <p:spTgt spid="39"/>
                                        </p:tgtEl>
                                        <p:attrNameLst>
                                          <p:attrName>ppt_y</p:attrName>
                                        </p:attrNameLst>
                                      </p:cBhvr>
                                      <p:tavLst>
                                        <p:tav tm="0">
                                          <p:val>
                                            <p:strVal val="ppt_y"/>
                                          </p:val>
                                        </p:tav>
                                        <p:tav tm="100000">
                                          <p:val>
                                            <p:strVal val="0-ppt_h/2"/>
                                          </p:val>
                                        </p:tav>
                                      </p:tavLst>
                                    </p:anim>
                                    <p:set>
                                      <p:cBhvr>
                                        <p:cTn id="544" dur="1" fill="hold">
                                          <p:stCondLst>
                                            <p:cond delay="5499"/>
                                          </p:stCondLst>
                                        </p:cTn>
                                        <p:tgtEl>
                                          <p:spTgt spid="39"/>
                                        </p:tgtEl>
                                        <p:attrNameLst>
                                          <p:attrName>style.visibility</p:attrName>
                                        </p:attrNameLst>
                                      </p:cBhvr>
                                      <p:to>
                                        <p:strVal val="hidden"/>
                                      </p:to>
                                    </p:set>
                                  </p:childTnLst>
                                </p:cTn>
                              </p:par>
                              <p:par>
                                <p:cTn id="545" presetID="19" presetClass="entr" presetSubtype="5" fill="hold" grpId="0" nodeType="withEffect">
                                  <p:stCondLst>
                                    <p:cond delay="0"/>
                                  </p:stCondLst>
                                  <p:childTnLst>
                                    <p:set>
                                      <p:cBhvr>
                                        <p:cTn id="546" dur="1" fill="hold">
                                          <p:stCondLst>
                                            <p:cond delay="0"/>
                                          </p:stCondLst>
                                        </p:cTn>
                                        <p:tgtEl>
                                          <p:spTgt spid="38"/>
                                        </p:tgtEl>
                                        <p:attrNameLst>
                                          <p:attrName>style.visibility</p:attrName>
                                        </p:attrNameLst>
                                      </p:cBhvr>
                                      <p:to>
                                        <p:strVal val="visible"/>
                                      </p:to>
                                    </p:set>
                                    <p:anim calcmode="lin" valueType="num">
                                      <p:cBhvr>
                                        <p:cTn id="547" dur="4500" fill="hold"/>
                                        <p:tgtEl>
                                          <p:spTgt spid="38"/>
                                        </p:tgtEl>
                                        <p:attrNameLst>
                                          <p:attrName>ppt_w</p:attrName>
                                        </p:attrNameLst>
                                      </p:cBhvr>
                                      <p:tavLst>
                                        <p:tav tm="0">
                                          <p:val>
                                            <p:strVal val="#ppt_w"/>
                                          </p:val>
                                        </p:tav>
                                        <p:tav tm="100000">
                                          <p:val>
                                            <p:strVal val="#ppt_w"/>
                                          </p:val>
                                        </p:tav>
                                      </p:tavLst>
                                    </p:anim>
                                    <p:anim calcmode="lin" valueType="num">
                                      <p:cBhvr>
                                        <p:cTn id="548" dur="4500" fill="hold"/>
                                        <p:tgtEl>
                                          <p:spTgt spid="38"/>
                                        </p:tgtEl>
                                        <p:attrNameLst>
                                          <p:attrName>ppt_h</p:attrName>
                                        </p:attrNameLst>
                                      </p:cBhvr>
                                      <p:tavLst>
                                        <p:tav tm="0" fmla="#ppt_h*sin(2.5*pi*$)">
                                          <p:val>
                                            <p:fltVal val="0"/>
                                          </p:val>
                                        </p:tav>
                                        <p:tav tm="100000">
                                          <p:val>
                                            <p:fltVal val="1"/>
                                          </p:val>
                                        </p:tav>
                                      </p:tavLst>
                                    </p:anim>
                                  </p:childTnLst>
                                </p:cTn>
                              </p:par>
                              <p:par>
                                <p:cTn id="549" presetID="8" presetClass="emph" presetSubtype="0" repeatCount="indefinite" fill="hold" grpId="1" nodeType="withEffect">
                                  <p:stCondLst>
                                    <p:cond delay="0"/>
                                  </p:stCondLst>
                                  <p:childTnLst>
                                    <p:animRot by="21600000">
                                      <p:cBhvr>
                                        <p:cTn id="550" dur="4250" fill="hold"/>
                                        <p:tgtEl>
                                          <p:spTgt spid="38"/>
                                        </p:tgtEl>
                                        <p:attrNameLst>
                                          <p:attrName>r</p:attrName>
                                        </p:attrNameLst>
                                      </p:cBhvr>
                                    </p:animRot>
                                  </p:childTnLst>
                                </p:cTn>
                              </p:par>
                              <p:par>
                                <p:cTn id="551" presetID="2" presetClass="exit" presetSubtype="9" fill="hold" grpId="2" nodeType="withEffect">
                                  <p:stCondLst>
                                    <p:cond delay="0"/>
                                  </p:stCondLst>
                                  <p:childTnLst>
                                    <p:anim calcmode="lin" valueType="num">
                                      <p:cBhvr additive="base">
                                        <p:cTn id="552" dur="5500"/>
                                        <p:tgtEl>
                                          <p:spTgt spid="38"/>
                                        </p:tgtEl>
                                        <p:attrNameLst>
                                          <p:attrName>ppt_x</p:attrName>
                                        </p:attrNameLst>
                                      </p:cBhvr>
                                      <p:tavLst>
                                        <p:tav tm="0">
                                          <p:val>
                                            <p:strVal val="ppt_x"/>
                                          </p:val>
                                        </p:tav>
                                        <p:tav tm="100000">
                                          <p:val>
                                            <p:strVal val="0-ppt_w/2"/>
                                          </p:val>
                                        </p:tav>
                                      </p:tavLst>
                                    </p:anim>
                                    <p:anim calcmode="lin" valueType="num">
                                      <p:cBhvr additive="base">
                                        <p:cTn id="553" dur="5500"/>
                                        <p:tgtEl>
                                          <p:spTgt spid="38"/>
                                        </p:tgtEl>
                                        <p:attrNameLst>
                                          <p:attrName>ppt_y</p:attrName>
                                        </p:attrNameLst>
                                      </p:cBhvr>
                                      <p:tavLst>
                                        <p:tav tm="0">
                                          <p:val>
                                            <p:strVal val="ppt_y"/>
                                          </p:val>
                                        </p:tav>
                                        <p:tav tm="100000">
                                          <p:val>
                                            <p:strVal val="0-ppt_h/2"/>
                                          </p:val>
                                        </p:tav>
                                      </p:tavLst>
                                    </p:anim>
                                    <p:set>
                                      <p:cBhvr>
                                        <p:cTn id="554" dur="1" fill="hold">
                                          <p:stCondLst>
                                            <p:cond delay="5499"/>
                                          </p:stCondLst>
                                        </p:cTn>
                                        <p:tgtEl>
                                          <p:spTgt spid="38"/>
                                        </p:tgtEl>
                                        <p:attrNameLst>
                                          <p:attrName>style.visibility</p:attrName>
                                        </p:attrNameLst>
                                      </p:cBhvr>
                                      <p:to>
                                        <p:strVal val="hidden"/>
                                      </p:to>
                                    </p:set>
                                  </p:childTnLst>
                                </p:cTn>
                              </p:par>
                              <p:par>
                                <p:cTn id="555" presetID="19" presetClass="entr" presetSubtype="5" fill="hold" grpId="0" nodeType="withEffect">
                                  <p:stCondLst>
                                    <p:cond delay="0"/>
                                  </p:stCondLst>
                                  <p:childTnLst>
                                    <p:set>
                                      <p:cBhvr>
                                        <p:cTn id="556" dur="1" fill="hold">
                                          <p:stCondLst>
                                            <p:cond delay="0"/>
                                          </p:stCondLst>
                                        </p:cTn>
                                        <p:tgtEl>
                                          <p:spTgt spid="40"/>
                                        </p:tgtEl>
                                        <p:attrNameLst>
                                          <p:attrName>style.visibility</p:attrName>
                                        </p:attrNameLst>
                                      </p:cBhvr>
                                      <p:to>
                                        <p:strVal val="visible"/>
                                      </p:to>
                                    </p:set>
                                    <p:anim calcmode="lin" valueType="num">
                                      <p:cBhvr>
                                        <p:cTn id="557" dur="4500" fill="hold"/>
                                        <p:tgtEl>
                                          <p:spTgt spid="40"/>
                                        </p:tgtEl>
                                        <p:attrNameLst>
                                          <p:attrName>ppt_w</p:attrName>
                                        </p:attrNameLst>
                                      </p:cBhvr>
                                      <p:tavLst>
                                        <p:tav tm="0">
                                          <p:val>
                                            <p:strVal val="#ppt_w"/>
                                          </p:val>
                                        </p:tav>
                                        <p:tav tm="100000">
                                          <p:val>
                                            <p:strVal val="#ppt_w"/>
                                          </p:val>
                                        </p:tav>
                                      </p:tavLst>
                                    </p:anim>
                                    <p:anim calcmode="lin" valueType="num">
                                      <p:cBhvr>
                                        <p:cTn id="558" dur="4500" fill="hold"/>
                                        <p:tgtEl>
                                          <p:spTgt spid="40"/>
                                        </p:tgtEl>
                                        <p:attrNameLst>
                                          <p:attrName>ppt_h</p:attrName>
                                        </p:attrNameLst>
                                      </p:cBhvr>
                                      <p:tavLst>
                                        <p:tav tm="0" fmla="#ppt_h*sin(2.5*pi*$)">
                                          <p:val>
                                            <p:fltVal val="0"/>
                                          </p:val>
                                        </p:tav>
                                        <p:tav tm="100000">
                                          <p:val>
                                            <p:fltVal val="1"/>
                                          </p:val>
                                        </p:tav>
                                      </p:tavLst>
                                    </p:anim>
                                  </p:childTnLst>
                                </p:cTn>
                              </p:par>
                              <p:par>
                                <p:cTn id="559" presetID="8" presetClass="emph" presetSubtype="0" repeatCount="indefinite" fill="hold" grpId="1" nodeType="withEffect">
                                  <p:stCondLst>
                                    <p:cond delay="0"/>
                                  </p:stCondLst>
                                  <p:childTnLst>
                                    <p:animRot by="21600000">
                                      <p:cBhvr>
                                        <p:cTn id="560" dur="4250" fill="hold"/>
                                        <p:tgtEl>
                                          <p:spTgt spid="40"/>
                                        </p:tgtEl>
                                        <p:attrNameLst>
                                          <p:attrName>r</p:attrName>
                                        </p:attrNameLst>
                                      </p:cBhvr>
                                    </p:animRot>
                                  </p:childTnLst>
                                </p:cTn>
                              </p:par>
                              <p:par>
                                <p:cTn id="561" presetID="2" presetClass="exit" presetSubtype="9" fill="hold" grpId="2" nodeType="withEffect">
                                  <p:stCondLst>
                                    <p:cond delay="0"/>
                                  </p:stCondLst>
                                  <p:childTnLst>
                                    <p:anim calcmode="lin" valueType="num">
                                      <p:cBhvr additive="base">
                                        <p:cTn id="562" dur="5500"/>
                                        <p:tgtEl>
                                          <p:spTgt spid="40"/>
                                        </p:tgtEl>
                                        <p:attrNameLst>
                                          <p:attrName>ppt_x</p:attrName>
                                        </p:attrNameLst>
                                      </p:cBhvr>
                                      <p:tavLst>
                                        <p:tav tm="0">
                                          <p:val>
                                            <p:strVal val="ppt_x"/>
                                          </p:val>
                                        </p:tav>
                                        <p:tav tm="100000">
                                          <p:val>
                                            <p:strVal val="0-ppt_w/2"/>
                                          </p:val>
                                        </p:tav>
                                      </p:tavLst>
                                    </p:anim>
                                    <p:anim calcmode="lin" valueType="num">
                                      <p:cBhvr additive="base">
                                        <p:cTn id="563" dur="5500"/>
                                        <p:tgtEl>
                                          <p:spTgt spid="40"/>
                                        </p:tgtEl>
                                        <p:attrNameLst>
                                          <p:attrName>ppt_y</p:attrName>
                                        </p:attrNameLst>
                                      </p:cBhvr>
                                      <p:tavLst>
                                        <p:tav tm="0">
                                          <p:val>
                                            <p:strVal val="ppt_y"/>
                                          </p:val>
                                        </p:tav>
                                        <p:tav tm="100000">
                                          <p:val>
                                            <p:strVal val="0-ppt_h/2"/>
                                          </p:val>
                                        </p:tav>
                                      </p:tavLst>
                                    </p:anim>
                                    <p:set>
                                      <p:cBhvr>
                                        <p:cTn id="564" dur="1" fill="hold">
                                          <p:stCondLst>
                                            <p:cond delay="5499"/>
                                          </p:stCondLst>
                                        </p:cTn>
                                        <p:tgtEl>
                                          <p:spTgt spid="40"/>
                                        </p:tgtEl>
                                        <p:attrNameLst>
                                          <p:attrName>style.visibility</p:attrName>
                                        </p:attrNameLst>
                                      </p:cBhvr>
                                      <p:to>
                                        <p:strVal val="hidden"/>
                                      </p:to>
                                    </p:set>
                                  </p:childTnLst>
                                </p:cTn>
                              </p:par>
                              <p:par>
                                <p:cTn id="565" presetID="23" presetClass="entr" presetSubtype="272" fill="hold" nodeType="withEffect">
                                  <p:stCondLst>
                                    <p:cond delay="1000"/>
                                  </p:stCondLst>
                                  <p:childTnLst>
                                    <p:set>
                                      <p:cBhvr>
                                        <p:cTn id="566" dur="1" fill="hold">
                                          <p:stCondLst>
                                            <p:cond delay="0"/>
                                          </p:stCondLst>
                                        </p:cTn>
                                        <p:tgtEl>
                                          <p:spTgt spid="64"/>
                                        </p:tgtEl>
                                        <p:attrNameLst>
                                          <p:attrName>style.visibility</p:attrName>
                                        </p:attrNameLst>
                                      </p:cBhvr>
                                      <p:to>
                                        <p:strVal val="visible"/>
                                      </p:to>
                                    </p:set>
                                    <p:anim calcmode="lin" valueType="num">
                                      <p:cBhvr>
                                        <p:cTn id="567" dur="4500" fill="hold"/>
                                        <p:tgtEl>
                                          <p:spTgt spid="64"/>
                                        </p:tgtEl>
                                        <p:attrNameLst>
                                          <p:attrName>ppt_w</p:attrName>
                                        </p:attrNameLst>
                                      </p:cBhvr>
                                      <p:tavLst>
                                        <p:tav tm="0">
                                          <p:val>
                                            <p:strVal val="2/3*#ppt_w"/>
                                          </p:val>
                                        </p:tav>
                                        <p:tav tm="100000">
                                          <p:val>
                                            <p:strVal val="#ppt_w"/>
                                          </p:val>
                                        </p:tav>
                                      </p:tavLst>
                                    </p:anim>
                                    <p:anim calcmode="lin" valueType="num">
                                      <p:cBhvr>
                                        <p:cTn id="568" dur="4500" fill="hold"/>
                                        <p:tgtEl>
                                          <p:spTgt spid="64"/>
                                        </p:tgtEl>
                                        <p:attrNameLst>
                                          <p:attrName>ppt_h</p:attrName>
                                        </p:attrNameLst>
                                      </p:cBhvr>
                                      <p:tavLst>
                                        <p:tav tm="0">
                                          <p:val>
                                            <p:strVal val="2/3*#ppt_h"/>
                                          </p:val>
                                        </p:tav>
                                        <p:tav tm="100000">
                                          <p:val>
                                            <p:strVal val="#ppt_h"/>
                                          </p:val>
                                        </p:tav>
                                      </p:tavLst>
                                    </p:anim>
                                  </p:childTnLst>
                                </p:cTn>
                              </p:par>
                              <p:par>
                                <p:cTn id="569" presetID="8" presetClass="entr" presetSubtype="32" fill="hold" nodeType="withEffect">
                                  <p:stCondLst>
                                    <p:cond delay="1000"/>
                                  </p:stCondLst>
                                  <p:childTnLst>
                                    <p:set>
                                      <p:cBhvr>
                                        <p:cTn id="570" dur="1" fill="hold">
                                          <p:stCondLst>
                                            <p:cond delay="0"/>
                                          </p:stCondLst>
                                        </p:cTn>
                                        <p:tgtEl>
                                          <p:spTgt spid="64"/>
                                        </p:tgtEl>
                                        <p:attrNameLst>
                                          <p:attrName>style.visibility</p:attrName>
                                        </p:attrNameLst>
                                      </p:cBhvr>
                                      <p:to>
                                        <p:strVal val="visible"/>
                                      </p:to>
                                    </p:set>
                                    <p:animEffect transition="in" filter="diamond(out)">
                                      <p:cBhvr>
                                        <p:cTn id="571" dur="4500"/>
                                        <p:tgtEl>
                                          <p:spTgt spid="64"/>
                                        </p:tgtEl>
                                      </p:cBhvr>
                                    </p:animEffect>
                                  </p:childTnLst>
                                </p:cTn>
                              </p:par>
                              <p:par>
                                <p:cTn id="572" presetID="23" presetClass="entr" presetSubtype="528" fill="hold" grpId="0" nodeType="withEffect">
                                  <p:stCondLst>
                                    <p:cond delay="2000"/>
                                  </p:stCondLst>
                                  <p:childTnLst>
                                    <p:set>
                                      <p:cBhvr>
                                        <p:cTn id="573" dur="1" fill="hold">
                                          <p:stCondLst>
                                            <p:cond delay="0"/>
                                          </p:stCondLst>
                                        </p:cTn>
                                        <p:tgtEl>
                                          <p:spTgt spid="65"/>
                                        </p:tgtEl>
                                        <p:attrNameLst>
                                          <p:attrName>style.visibility</p:attrName>
                                        </p:attrNameLst>
                                      </p:cBhvr>
                                      <p:to>
                                        <p:strVal val="visible"/>
                                      </p:to>
                                    </p:set>
                                    <p:anim calcmode="lin" valueType="num">
                                      <p:cBhvr>
                                        <p:cTn id="574" dur="3500" fill="hold"/>
                                        <p:tgtEl>
                                          <p:spTgt spid="65"/>
                                        </p:tgtEl>
                                        <p:attrNameLst>
                                          <p:attrName>ppt_w</p:attrName>
                                        </p:attrNameLst>
                                      </p:cBhvr>
                                      <p:tavLst>
                                        <p:tav tm="0">
                                          <p:val>
                                            <p:fltVal val="0"/>
                                          </p:val>
                                        </p:tav>
                                        <p:tav tm="100000">
                                          <p:val>
                                            <p:strVal val="#ppt_w"/>
                                          </p:val>
                                        </p:tav>
                                      </p:tavLst>
                                    </p:anim>
                                    <p:anim calcmode="lin" valueType="num">
                                      <p:cBhvr>
                                        <p:cTn id="575" dur="3500" fill="hold"/>
                                        <p:tgtEl>
                                          <p:spTgt spid="65"/>
                                        </p:tgtEl>
                                        <p:attrNameLst>
                                          <p:attrName>ppt_h</p:attrName>
                                        </p:attrNameLst>
                                      </p:cBhvr>
                                      <p:tavLst>
                                        <p:tav tm="0">
                                          <p:val>
                                            <p:fltVal val="0"/>
                                          </p:val>
                                        </p:tav>
                                        <p:tav tm="100000">
                                          <p:val>
                                            <p:strVal val="#ppt_h"/>
                                          </p:val>
                                        </p:tav>
                                      </p:tavLst>
                                    </p:anim>
                                    <p:anim calcmode="lin" valueType="num">
                                      <p:cBhvr>
                                        <p:cTn id="576" dur="3500" fill="hold"/>
                                        <p:tgtEl>
                                          <p:spTgt spid="65"/>
                                        </p:tgtEl>
                                        <p:attrNameLst>
                                          <p:attrName>ppt_x</p:attrName>
                                        </p:attrNameLst>
                                      </p:cBhvr>
                                      <p:tavLst>
                                        <p:tav tm="0">
                                          <p:val>
                                            <p:fltVal val="0.5"/>
                                          </p:val>
                                        </p:tav>
                                        <p:tav tm="100000">
                                          <p:val>
                                            <p:strVal val="#ppt_x"/>
                                          </p:val>
                                        </p:tav>
                                      </p:tavLst>
                                    </p:anim>
                                    <p:anim calcmode="lin" valueType="num">
                                      <p:cBhvr>
                                        <p:cTn id="577" dur="3500" fill="hold"/>
                                        <p:tgtEl>
                                          <p:spTgt spid="65"/>
                                        </p:tgtEl>
                                        <p:attrNameLst>
                                          <p:attrName>ppt_y</p:attrName>
                                        </p:attrNameLst>
                                      </p:cBhvr>
                                      <p:tavLst>
                                        <p:tav tm="0">
                                          <p:val>
                                            <p:fltVal val="0.5"/>
                                          </p:val>
                                        </p:tav>
                                        <p:tav tm="100000">
                                          <p:val>
                                            <p:strVal val="#ppt_y"/>
                                          </p:val>
                                        </p:tav>
                                      </p:tavLst>
                                    </p:anim>
                                  </p:childTnLst>
                                </p:cTn>
                              </p:par>
                              <p:par>
                                <p:cTn id="578" presetID="9" presetClass="emph" presetSubtype="0" nodeType="withEffect">
                                  <p:stCondLst>
                                    <p:cond delay="0"/>
                                  </p:stCondLst>
                                  <p:childTnLst>
                                    <p:set>
                                      <p:cBhvr rctx="PPT">
                                        <p:cTn id="579" dur="indefinite"/>
                                        <p:tgtEl>
                                          <p:spTgt spid="67"/>
                                        </p:tgtEl>
                                        <p:attrNameLst>
                                          <p:attrName>style.opacity</p:attrName>
                                        </p:attrNameLst>
                                      </p:cBhvr>
                                      <p:to>
                                        <p:strVal val="0"/>
                                      </p:to>
                                    </p:set>
                                    <p:animEffect filter="image" prLst="opacity: 0">
                                      <p:cBhvr rctx="IE">
                                        <p:cTn id="580" dur="indefinite"/>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90 Rectángulo"/>
          <p:cNvSpPr/>
          <p:nvPr/>
        </p:nvSpPr>
        <p:spPr>
          <a:xfrm>
            <a:off x="0" y="1220"/>
            <a:ext cx="9144000" cy="5143500"/>
          </a:xfrm>
          <a:prstGeom prst="rect">
            <a:avLst/>
          </a:prstGeom>
          <a:gradFill flip="none" rotWithShape="1">
            <a:gsLst>
              <a:gs pos="6000">
                <a:srgbClr val="5CD4EF">
                  <a:lumMod val="55000"/>
                  <a:lumOff val="45000"/>
                </a:srgbClr>
              </a:gs>
              <a:gs pos="72000">
                <a:srgbClr val="21A6FD">
                  <a:lumMod val="79000"/>
                  <a:lumOff val="21000"/>
                </a:srgbClr>
              </a:gs>
              <a:gs pos="52000">
                <a:srgbClr val="11AFE3">
                  <a:lumMod val="47000"/>
                  <a:lumOff val="53000"/>
                </a:srgbClr>
              </a:gs>
              <a:gs pos="88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2" name="91 Imagen" descr="Diapositiva1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Paralelogramo"/>
          <p:cNvSpPr/>
          <p:nvPr/>
        </p:nvSpPr>
        <p:spPr>
          <a:xfrm rot="16200000" flipH="1" flipV="1">
            <a:off x="474391" y="3605922"/>
            <a:ext cx="1095077" cy="198353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aralelogramo"/>
          <p:cNvSpPr/>
          <p:nvPr/>
        </p:nvSpPr>
        <p:spPr>
          <a:xfrm rot="16200000" flipH="1" flipV="1">
            <a:off x="967057" y="3605921"/>
            <a:ext cx="1095077" cy="1983537"/>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Paralelogramo"/>
          <p:cNvSpPr/>
          <p:nvPr/>
        </p:nvSpPr>
        <p:spPr>
          <a:xfrm rot="16200000" flipH="1" flipV="1">
            <a:off x="1447061" y="3605925"/>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16200000" flipH="1" flipV="1">
            <a:off x="1939780" y="3605925"/>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16200000" flipH="1" flipV="1">
            <a:off x="2432498" y="3605925"/>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16200000" flipH="1" flipV="1">
            <a:off x="2933778" y="3597823"/>
            <a:ext cx="1095075" cy="199919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16200000" flipH="1" flipV="1">
            <a:off x="3407293" y="3585417"/>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16200000" flipV="1">
            <a:off x="483799" y="2796022"/>
            <a:ext cx="1095073" cy="1983530"/>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flipV="1">
            <a:off x="976462" y="2796020"/>
            <a:ext cx="1095075" cy="198353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16200000" flipV="1">
            <a:off x="1456454" y="2796020"/>
            <a:ext cx="1095075" cy="198353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16200000" flipV="1">
            <a:off x="1949173" y="2796020"/>
            <a:ext cx="1095075" cy="198353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16200000" flipV="1">
            <a:off x="2441893" y="2796019"/>
            <a:ext cx="1095077" cy="1983535"/>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16200000" flipV="1">
            <a:off x="2943178" y="2787920"/>
            <a:ext cx="1095075" cy="1999194"/>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16200000" flipV="1">
            <a:off x="3416693" y="2775514"/>
            <a:ext cx="1095075" cy="1983530"/>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16200000" flipH="1" flipV="1">
            <a:off x="474656" y="1986663"/>
            <a:ext cx="1095075" cy="1983529"/>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16200000" flipH="1" flipV="1">
            <a:off x="967320" y="1986663"/>
            <a:ext cx="1095071" cy="1983532"/>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16200000" flipH="1" flipV="1">
            <a:off x="1447321" y="1986665"/>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16200000" flipH="1" flipV="1">
            <a:off x="1940040" y="1986665"/>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16200000" flipH="1" flipV="1">
            <a:off x="2432760" y="1986669"/>
            <a:ext cx="1095071"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16200000" flipH="1" flipV="1">
            <a:off x="2934038" y="1978563"/>
            <a:ext cx="1095075" cy="199919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16200000" flipH="1" flipV="1">
            <a:off x="3407552" y="1966159"/>
            <a:ext cx="1095071" cy="1983525"/>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16200000" flipV="1">
            <a:off x="484056" y="1176759"/>
            <a:ext cx="1095077" cy="1983535"/>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16200000" flipV="1">
            <a:off x="976722" y="1176760"/>
            <a:ext cx="1095075" cy="198353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16200000" flipV="1">
            <a:off x="1456724" y="1176764"/>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16200000" flipV="1">
            <a:off x="1949443" y="1176764"/>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16200000" flipV="1">
            <a:off x="2442160" y="1176764"/>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16200000" flipV="1">
            <a:off x="2943434" y="1168656"/>
            <a:ext cx="1095078" cy="1999194"/>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16200000" flipV="1">
            <a:off x="3416952" y="1156252"/>
            <a:ext cx="1095077" cy="198352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16200000" flipH="1" flipV="1">
            <a:off x="486792" y="367405"/>
            <a:ext cx="1095071" cy="198353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16200000" flipH="1" flipV="1">
            <a:off x="979459" y="367404"/>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16200000" flipH="1" flipV="1">
            <a:off x="1459456" y="367404"/>
            <a:ext cx="1095075" cy="1983525"/>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16200000" flipH="1" flipV="1">
            <a:off x="1952174" y="367407"/>
            <a:ext cx="1095073" cy="198352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16200000" flipH="1" flipV="1">
            <a:off x="2444894" y="367407"/>
            <a:ext cx="1095075" cy="198352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16200000" flipH="1" flipV="1">
            <a:off x="2946175" y="359307"/>
            <a:ext cx="1095070" cy="1999188"/>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16200000" flipH="1" flipV="1">
            <a:off x="3419690" y="346902"/>
            <a:ext cx="1095071"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16200000" flipV="1">
            <a:off x="496199" y="-442497"/>
            <a:ext cx="1095075" cy="1983526"/>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16200000" flipV="1">
            <a:off x="988856" y="-442501"/>
            <a:ext cx="1095077" cy="198353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16200000" flipV="1">
            <a:off x="1468856" y="-442495"/>
            <a:ext cx="1095075" cy="198352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16200000" flipV="1">
            <a:off x="1961572" y="-442502"/>
            <a:ext cx="1095078" cy="198352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16200000" flipV="1">
            <a:off x="2454290" y="-442501"/>
            <a:ext cx="1095077" cy="198352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16200000" flipV="1">
            <a:off x="2955573" y="-450599"/>
            <a:ext cx="1095077" cy="1999188"/>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16200000" flipV="1">
            <a:off x="3429085" y="-463012"/>
            <a:ext cx="1095078" cy="1983525"/>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21594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16200000" flipV="1">
            <a:off x="7499188" y="3483989"/>
            <a:ext cx="1095080" cy="2223942"/>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16200000" flipV="1">
            <a:off x="7006524" y="3483989"/>
            <a:ext cx="1095081"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16200000" flipV="1">
            <a:off x="6526527" y="3483989"/>
            <a:ext cx="1095081"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16200000" flipV="1">
            <a:off x="6033808" y="3483989"/>
            <a:ext cx="1095081"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16200000" flipV="1">
            <a:off x="5541090" y="3483989"/>
            <a:ext cx="1095081"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16200000" flipV="1">
            <a:off x="5040761" y="3474936"/>
            <a:ext cx="1095079" cy="2241507"/>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16200000" flipV="1">
            <a:off x="4566296" y="3463480"/>
            <a:ext cx="1095079"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16200000" flipH="1" flipV="1">
            <a:off x="7489786" y="2674091"/>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16200000" flipH="1" flipV="1">
            <a:off x="6997122" y="2674091"/>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16200000" flipH="1" flipV="1">
            <a:off x="6517125" y="2674091"/>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16200000" flipH="1" flipV="1">
            <a:off x="6024407" y="2674091"/>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16200000" flipH="1" flipV="1">
            <a:off x="5531689" y="2674091"/>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16200000" flipH="1" flipV="1">
            <a:off x="5031358" y="2665039"/>
            <a:ext cx="1095076" cy="2241505"/>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16200000" flipH="1" flipV="1">
            <a:off x="4556893" y="2653583"/>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16200000" flipV="1">
            <a:off x="7498927" y="1864729"/>
            <a:ext cx="1095080"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16200000" flipV="1">
            <a:off x="7006264" y="1864729"/>
            <a:ext cx="1095080"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16200000" flipV="1">
            <a:off x="6526267" y="1864729"/>
            <a:ext cx="1095080"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16200000" flipV="1">
            <a:off x="6033548" y="1864729"/>
            <a:ext cx="1095080"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16200000" flipV="1">
            <a:off x="5540830" y="1864729"/>
            <a:ext cx="1095080"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16200000" flipV="1">
            <a:off x="5040500" y="1855677"/>
            <a:ext cx="1095080" cy="2241505"/>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16200000" flipV="1">
            <a:off x="4566035" y="1844221"/>
            <a:ext cx="1095080"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16200000" flipH="1" flipV="1">
            <a:off x="7489523" y="1054831"/>
            <a:ext cx="1095079" cy="2223938"/>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16200000" flipH="1" flipV="1">
            <a:off x="6996862" y="1054832"/>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16200000" flipH="1" flipV="1">
            <a:off x="6516865" y="1054832"/>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16200000" flipH="1" flipV="1">
            <a:off x="6024147" y="1054832"/>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16200000" flipH="1" flipV="1">
            <a:off x="5531429" y="1054832"/>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16200000" flipH="1" flipV="1">
            <a:off x="5031098" y="1045780"/>
            <a:ext cx="1095076" cy="2241505"/>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16200000" flipH="1" flipV="1">
            <a:off x="4556633" y="1034323"/>
            <a:ext cx="1095076"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16200000" flipV="1">
            <a:off x="7486791" y="245465"/>
            <a:ext cx="1095082"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16200000" flipV="1">
            <a:off x="6994128" y="245465"/>
            <a:ext cx="1095082"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16200000" flipV="1">
            <a:off x="6514131" y="245465"/>
            <a:ext cx="1095082"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16200000" flipV="1">
            <a:off x="6021412" y="245465"/>
            <a:ext cx="1095082"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16200000" flipV="1">
            <a:off x="5528694" y="245465"/>
            <a:ext cx="1095082"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16200000" flipV="1">
            <a:off x="5028364" y="236413"/>
            <a:ext cx="1095082" cy="2241505"/>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16200000" flipV="1">
            <a:off x="4553899" y="224956"/>
            <a:ext cx="1095082" cy="2223941"/>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16200000" flipH="1" flipV="1">
            <a:off x="7477391" y="-564431"/>
            <a:ext cx="1095077"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16200000" flipH="1" flipV="1">
            <a:off x="6984727" y="-564431"/>
            <a:ext cx="1095077"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16200000" flipH="1" flipV="1">
            <a:off x="6504730" y="-564431"/>
            <a:ext cx="1095077"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16200000" flipH="1" flipV="1">
            <a:off x="6012009" y="-564430"/>
            <a:ext cx="1095079" cy="2223938"/>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16200000" flipH="1" flipV="1">
            <a:off x="5519294" y="-564431"/>
            <a:ext cx="1095077"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16200000" flipH="1" flipV="1">
            <a:off x="5018962" y="-573484"/>
            <a:ext cx="1095079" cy="2241507"/>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16200000" flipH="1" flipV="1">
            <a:off x="4544497" y="-584940"/>
            <a:ext cx="1095079" cy="2223943"/>
          </a:xfrm>
          <a:prstGeom prst="parallelogram">
            <a:avLst>
              <a:gd name="adj" fmla="val 88032"/>
            </a:avLst>
          </a:prstGeom>
          <a:solidFill>
            <a:srgbClr val="00B0F0">
              <a:alpha val="25000"/>
            </a:srgbClr>
          </a:solidFill>
          <a:ln w="12700">
            <a:gradFill flip="none" rotWithShape="1">
              <a:gsLst>
                <a:gs pos="0">
                  <a:srgbClr val="03D4A8"/>
                </a:gs>
                <a:gs pos="25000">
                  <a:srgbClr val="21D6E0"/>
                </a:gs>
                <a:gs pos="75000">
                  <a:srgbClr val="0087E6"/>
                </a:gs>
                <a:gs pos="100000">
                  <a:srgbClr val="005CBF"/>
                </a:gs>
              </a:gsLst>
              <a:path path="circle">
                <a:fillToRect l="100000" t="100000"/>
              </a:path>
              <a:tileRect r="-100000" b="-100000"/>
            </a:gradFill>
          </a:ln>
          <a:effectLst>
            <a:reflection blurRad="6350" stA="50000" endA="295" endPos="92000" dist="101600" dir="5400000" sy="-100000" algn="bl" rotWithShape="0"/>
          </a:effectLst>
          <a:scene3d>
            <a:camera prst="orthographicFront"/>
            <a:lightRig rig="chilly" dir="t">
              <a:rot lat="0" lon="0" rev="14400000"/>
            </a:lightRig>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3" name="92 Rectángulo"/>
          <p:cNvSpPr/>
          <p:nvPr/>
        </p:nvSpPr>
        <p:spPr>
          <a:xfrm>
            <a:off x="179512" y="3204508"/>
            <a:ext cx="8640960" cy="1938992"/>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A nadie le gusta tener mal aspecto, pero las personas que tienen dependencia a gustar, </a:t>
            </a:r>
          </a:p>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cuando se ven mal aspecto les arruina el día, no son capaces de disfrutar, ni de socializar con normalidad y aparece la frustración con uno mismo. En cambio quien tiene como prioridad el interior, puede sentir que tiene mal aspecto pero lo acepta y eso no le impide para nada </a:t>
            </a:r>
          </a:p>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disfrutar del día y de las relaciones sociales.</a:t>
            </a:r>
          </a:p>
          <a:p>
            <a:pPr algn="ctr" fontAlgn="auto">
              <a:spcBef>
                <a:spcPts val="0"/>
              </a:spcBef>
              <a:spcAft>
                <a:spcPts val="0"/>
              </a:spcAft>
              <a:defRPr/>
            </a:pPr>
            <a:r>
              <a:rPr lang="es-ES" sz="2000" b="1" dirty="0">
                <a:solidFill>
                  <a:srgbClr val="004A82"/>
                </a:solidFill>
                <a:latin typeface="Adobe Caslon Pro Bold" pitchFamily="18" charset="0"/>
                <a:cs typeface="+mn-cs"/>
              </a:rPr>
              <a:t> </a:t>
            </a:r>
          </a:p>
        </p:txBody>
      </p:sp>
      <p:pic>
        <p:nvPicPr>
          <p:cNvPr id="90" name="89 Imagen" descr="ZZZZZZ"/>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812110"/>
          </a:xfrm>
          <a:prstGeom prst="rect">
            <a:avLst/>
          </a:prstGeom>
          <a:noFill/>
          <a:ln>
            <a:noFill/>
          </a:ln>
        </p:spPr>
      </p:pic>
    </p:spTree>
    <p:extLst>
      <p:ext uri="{BB962C8B-B14F-4D97-AF65-F5344CB8AC3E}">
        <p14:creationId xmlns:p14="http://schemas.microsoft.com/office/powerpoint/2010/main" val="5247002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4000" fill="hold"/>
                                        <p:tgtEl>
                                          <p:spTgt spid="37"/>
                                        </p:tgtEl>
                                        <p:attrNameLst>
                                          <p:attrName>ppt_x</p:attrName>
                                        </p:attrNameLst>
                                      </p:cBhvr>
                                      <p:tavLst>
                                        <p:tav tm="0">
                                          <p:val>
                                            <p:strVal val="0-#ppt_w/2"/>
                                          </p:val>
                                        </p:tav>
                                        <p:tav tm="100000">
                                          <p:val>
                                            <p:strVal val="#ppt_x"/>
                                          </p:val>
                                        </p:tav>
                                      </p:tavLst>
                                    </p:anim>
                                    <p:anim calcmode="lin" valueType="num">
                                      <p:cBhvr additive="base">
                                        <p:cTn id="8" dur="4000" fill="hold"/>
                                        <p:tgtEl>
                                          <p:spTgt spid="37"/>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p:cTn id="11" dur="4000" fill="hold"/>
                                        <p:tgtEl>
                                          <p:spTgt spid="37"/>
                                        </p:tgtEl>
                                        <p:attrNameLst>
                                          <p:attrName>ppt_w</p:attrName>
                                        </p:attrNameLst>
                                      </p:cBhvr>
                                      <p:tavLst>
                                        <p:tav tm="0" fmla="#ppt_w*sin(2.5*pi*$)">
                                          <p:val>
                                            <p:fltVal val="0"/>
                                          </p:val>
                                        </p:tav>
                                        <p:tav tm="100000">
                                          <p:val>
                                            <p:fltVal val="1"/>
                                          </p:val>
                                        </p:tav>
                                      </p:tavLst>
                                    </p:anim>
                                    <p:anim calcmode="lin" valueType="num">
                                      <p:cBhvr>
                                        <p:cTn id="12" dur="4000" fill="hold"/>
                                        <p:tgtEl>
                                          <p:spTgt spid="37"/>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37"/>
                                        </p:tgtEl>
                                        <p:attrNameLst>
                                          <p:attrName>ppt_x</p:attrName>
                                        </p:attrNameLst>
                                      </p:cBhvr>
                                      <p:tavLst>
                                        <p:tav tm="0">
                                          <p:val>
                                            <p:strVal val="ppt_x"/>
                                          </p:val>
                                        </p:tav>
                                        <p:tav tm="100000">
                                          <p:val>
                                            <p:strVal val="1+ppt_w/2"/>
                                          </p:val>
                                        </p:tav>
                                      </p:tavLst>
                                    </p:anim>
                                    <p:anim calcmode="lin" valueType="num">
                                      <p:cBhvr additive="base">
                                        <p:cTn id="15" dur="4500"/>
                                        <p:tgtEl>
                                          <p:spTgt spid="37"/>
                                        </p:tgtEl>
                                        <p:attrNameLst>
                                          <p:attrName>ppt_y</p:attrName>
                                        </p:attrNameLst>
                                      </p:cBhvr>
                                      <p:tavLst>
                                        <p:tav tm="0">
                                          <p:val>
                                            <p:strVal val="ppt_y"/>
                                          </p:val>
                                        </p:tav>
                                        <p:tav tm="100000">
                                          <p:val>
                                            <p:strVal val="ppt_y"/>
                                          </p:val>
                                        </p:tav>
                                      </p:tavLst>
                                    </p:anim>
                                    <p:set>
                                      <p:cBhvr>
                                        <p:cTn id="16" dur="1" fill="hold">
                                          <p:stCondLst>
                                            <p:cond delay="4499"/>
                                          </p:stCondLst>
                                        </p:cTn>
                                        <p:tgtEl>
                                          <p:spTgt spid="37"/>
                                        </p:tgtEl>
                                        <p:attrNameLst>
                                          <p:attrName>style.visibility</p:attrName>
                                        </p:attrNameLst>
                                      </p:cBhvr>
                                      <p:to>
                                        <p:strVal val="hidden"/>
                                      </p:to>
                                    </p:set>
                                  </p:childTnLst>
                                </p:cTn>
                              </p:par>
                              <p:par>
                                <p:cTn id="17" presetID="3" presetClass="exit" presetSubtype="5" fill="hold" grpId="3" nodeType="withEffect">
                                  <p:stCondLst>
                                    <p:cond delay="0"/>
                                  </p:stCondLst>
                                  <p:childTnLst>
                                    <p:animEffect transition="out" filter="blinds(vertical)">
                                      <p:cBhvr>
                                        <p:cTn id="18" dur="5500"/>
                                        <p:tgtEl>
                                          <p:spTgt spid="37"/>
                                        </p:tgtEl>
                                      </p:cBhvr>
                                    </p:animEffect>
                                    <p:set>
                                      <p:cBhvr>
                                        <p:cTn id="19" dur="1" fill="hold">
                                          <p:stCondLst>
                                            <p:cond delay="5499"/>
                                          </p:stCondLst>
                                        </p:cTn>
                                        <p:tgtEl>
                                          <p:spTgt spid="37"/>
                                        </p:tgtEl>
                                        <p:attrNameLst>
                                          <p:attrName>style.visibility</p:attrName>
                                        </p:attrNameLst>
                                      </p:cBhvr>
                                      <p:to>
                                        <p:strVal val="hidden"/>
                                      </p:to>
                                    </p:set>
                                  </p:childTnLst>
                                </p:cTn>
                              </p:par>
                              <p:par>
                                <p:cTn id="20" presetID="2" presetClass="entr" presetSubtype="8"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4000" fill="hold"/>
                                        <p:tgtEl>
                                          <p:spTgt spid="38"/>
                                        </p:tgtEl>
                                        <p:attrNameLst>
                                          <p:attrName>ppt_x</p:attrName>
                                        </p:attrNameLst>
                                      </p:cBhvr>
                                      <p:tavLst>
                                        <p:tav tm="0">
                                          <p:val>
                                            <p:strVal val="0-#ppt_w/2"/>
                                          </p:val>
                                        </p:tav>
                                        <p:tav tm="100000">
                                          <p:val>
                                            <p:strVal val="#ppt_x"/>
                                          </p:val>
                                        </p:tav>
                                      </p:tavLst>
                                    </p:anim>
                                    <p:anim calcmode="lin" valueType="num">
                                      <p:cBhvr additive="base">
                                        <p:cTn id="23" dur="4000" fill="hold"/>
                                        <p:tgtEl>
                                          <p:spTgt spid="38"/>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4000" fill="hold"/>
                                        <p:tgtEl>
                                          <p:spTgt spid="38"/>
                                        </p:tgtEl>
                                        <p:attrNameLst>
                                          <p:attrName>ppt_w</p:attrName>
                                        </p:attrNameLst>
                                      </p:cBhvr>
                                      <p:tavLst>
                                        <p:tav tm="0" fmla="#ppt_w*sin(2.5*pi*$)">
                                          <p:val>
                                            <p:fltVal val="0"/>
                                          </p:val>
                                        </p:tav>
                                        <p:tav tm="100000">
                                          <p:val>
                                            <p:fltVal val="1"/>
                                          </p:val>
                                        </p:tav>
                                      </p:tavLst>
                                    </p:anim>
                                    <p:anim calcmode="lin" valueType="num">
                                      <p:cBhvr>
                                        <p:cTn id="27" dur="4000" fill="hold"/>
                                        <p:tgtEl>
                                          <p:spTgt spid="38"/>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38"/>
                                        </p:tgtEl>
                                        <p:attrNameLst>
                                          <p:attrName>ppt_x</p:attrName>
                                        </p:attrNameLst>
                                      </p:cBhvr>
                                      <p:tavLst>
                                        <p:tav tm="0">
                                          <p:val>
                                            <p:strVal val="ppt_x"/>
                                          </p:val>
                                        </p:tav>
                                        <p:tav tm="100000">
                                          <p:val>
                                            <p:strVal val="1+ppt_w/2"/>
                                          </p:val>
                                        </p:tav>
                                      </p:tavLst>
                                    </p:anim>
                                    <p:anim calcmode="lin" valueType="num">
                                      <p:cBhvr additive="base">
                                        <p:cTn id="30" dur="4500"/>
                                        <p:tgtEl>
                                          <p:spTgt spid="38"/>
                                        </p:tgtEl>
                                        <p:attrNameLst>
                                          <p:attrName>ppt_y</p:attrName>
                                        </p:attrNameLst>
                                      </p:cBhvr>
                                      <p:tavLst>
                                        <p:tav tm="0">
                                          <p:val>
                                            <p:strVal val="ppt_y"/>
                                          </p:val>
                                        </p:tav>
                                        <p:tav tm="100000">
                                          <p:val>
                                            <p:strVal val="ppt_y"/>
                                          </p:val>
                                        </p:tav>
                                      </p:tavLst>
                                    </p:anim>
                                    <p:set>
                                      <p:cBhvr>
                                        <p:cTn id="31" dur="1" fill="hold">
                                          <p:stCondLst>
                                            <p:cond delay="4499"/>
                                          </p:stCondLst>
                                        </p:cTn>
                                        <p:tgtEl>
                                          <p:spTgt spid="38"/>
                                        </p:tgtEl>
                                        <p:attrNameLst>
                                          <p:attrName>style.visibility</p:attrName>
                                        </p:attrNameLst>
                                      </p:cBhvr>
                                      <p:to>
                                        <p:strVal val="hidden"/>
                                      </p:to>
                                    </p:set>
                                  </p:childTnLst>
                                </p:cTn>
                              </p:par>
                              <p:par>
                                <p:cTn id="32" presetID="3" presetClass="exit" presetSubtype="5" fill="hold" grpId="3" nodeType="withEffect">
                                  <p:stCondLst>
                                    <p:cond delay="0"/>
                                  </p:stCondLst>
                                  <p:childTnLst>
                                    <p:animEffect transition="out" filter="blinds(vertical)">
                                      <p:cBhvr>
                                        <p:cTn id="33" dur="5500"/>
                                        <p:tgtEl>
                                          <p:spTgt spid="38"/>
                                        </p:tgtEl>
                                      </p:cBhvr>
                                    </p:animEffect>
                                    <p:set>
                                      <p:cBhvr>
                                        <p:cTn id="34" dur="1" fill="hold">
                                          <p:stCondLst>
                                            <p:cond delay="5499"/>
                                          </p:stCondLst>
                                        </p:cTn>
                                        <p:tgtEl>
                                          <p:spTgt spid="38"/>
                                        </p:tgtEl>
                                        <p:attrNameLst>
                                          <p:attrName>style.visibility</p:attrName>
                                        </p:attrNameLst>
                                      </p:cBhvr>
                                      <p:to>
                                        <p:strVal val="hidden"/>
                                      </p:to>
                                    </p:set>
                                  </p:childTnLst>
                                </p:cTn>
                              </p:par>
                              <p:par>
                                <p:cTn id="35" presetID="2" presetClass="entr" presetSubtype="8"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4000" fill="hold"/>
                                        <p:tgtEl>
                                          <p:spTgt spid="39"/>
                                        </p:tgtEl>
                                        <p:attrNameLst>
                                          <p:attrName>ppt_x</p:attrName>
                                        </p:attrNameLst>
                                      </p:cBhvr>
                                      <p:tavLst>
                                        <p:tav tm="0">
                                          <p:val>
                                            <p:strVal val="0-#ppt_w/2"/>
                                          </p:val>
                                        </p:tav>
                                        <p:tav tm="100000">
                                          <p:val>
                                            <p:strVal val="#ppt_x"/>
                                          </p:val>
                                        </p:tav>
                                      </p:tavLst>
                                    </p:anim>
                                    <p:anim calcmode="lin" valueType="num">
                                      <p:cBhvr additive="base">
                                        <p:cTn id="38" dur="4000" fill="hold"/>
                                        <p:tgtEl>
                                          <p:spTgt spid="39"/>
                                        </p:tgtEl>
                                        <p:attrNameLst>
                                          <p:attrName>ppt_y</p:attrName>
                                        </p:attrNameLst>
                                      </p:cBhvr>
                                      <p:tavLst>
                                        <p:tav tm="0">
                                          <p:val>
                                            <p:strVal val="#ppt_y"/>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9"/>
                                        </p:tgtEl>
                                        <p:attrNameLst>
                                          <p:attrName>style.visibility</p:attrName>
                                        </p:attrNameLst>
                                      </p:cBhvr>
                                      <p:to>
                                        <p:strVal val="visible"/>
                                      </p:to>
                                    </p:set>
                                    <p:anim calcmode="lin" valueType="num">
                                      <p:cBhvr>
                                        <p:cTn id="41" dur="4000" fill="hold"/>
                                        <p:tgtEl>
                                          <p:spTgt spid="39"/>
                                        </p:tgtEl>
                                        <p:attrNameLst>
                                          <p:attrName>ppt_w</p:attrName>
                                        </p:attrNameLst>
                                      </p:cBhvr>
                                      <p:tavLst>
                                        <p:tav tm="0" fmla="#ppt_w*sin(2.5*pi*$)">
                                          <p:val>
                                            <p:fltVal val="0"/>
                                          </p:val>
                                        </p:tav>
                                        <p:tav tm="100000">
                                          <p:val>
                                            <p:fltVal val="1"/>
                                          </p:val>
                                        </p:tav>
                                      </p:tavLst>
                                    </p:anim>
                                    <p:anim calcmode="lin" valueType="num">
                                      <p:cBhvr>
                                        <p:cTn id="42" dur="4000" fill="hold"/>
                                        <p:tgtEl>
                                          <p:spTgt spid="39"/>
                                        </p:tgtEl>
                                        <p:attrNameLst>
                                          <p:attrName>ppt_h</p:attrName>
                                        </p:attrNameLst>
                                      </p:cBhvr>
                                      <p:tavLst>
                                        <p:tav tm="0">
                                          <p:val>
                                            <p:strVal val="#ppt_h"/>
                                          </p:val>
                                        </p:tav>
                                        <p:tav tm="100000">
                                          <p:val>
                                            <p:strVal val="#ppt_h"/>
                                          </p:val>
                                        </p:tav>
                                      </p:tavLst>
                                    </p:anim>
                                  </p:childTnLst>
                                </p:cTn>
                              </p:par>
                              <p:par>
                                <p:cTn id="43" presetID="2" presetClass="exit" presetSubtype="2" fill="hold" grpId="2" nodeType="withEffect">
                                  <p:stCondLst>
                                    <p:cond delay="0"/>
                                  </p:stCondLst>
                                  <p:childTnLst>
                                    <p:anim calcmode="lin" valueType="num">
                                      <p:cBhvr additive="base">
                                        <p:cTn id="44" dur="4500"/>
                                        <p:tgtEl>
                                          <p:spTgt spid="39"/>
                                        </p:tgtEl>
                                        <p:attrNameLst>
                                          <p:attrName>ppt_x</p:attrName>
                                        </p:attrNameLst>
                                      </p:cBhvr>
                                      <p:tavLst>
                                        <p:tav tm="0">
                                          <p:val>
                                            <p:strVal val="ppt_x"/>
                                          </p:val>
                                        </p:tav>
                                        <p:tav tm="100000">
                                          <p:val>
                                            <p:strVal val="1+ppt_w/2"/>
                                          </p:val>
                                        </p:tav>
                                      </p:tavLst>
                                    </p:anim>
                                    <p:anim calcmode="lin" valueType="num">
                                      <p:cBhvr additive="base">
                                        <p:cTn id="45" dur="4500"/>
                                        <p:tgtEl>
                                          <p:spTgt spid="39"/>
                                        </p:tgtEl>
                                        <p:attrNameLst>
                                          <p:attrName>ppt_y</p:attrName>
                                        </p:attrNameLst>
                                      </p:cBhvr>
                                      <p:tavLst>
                                        <p:tav tm="0">
                                          <p:val>
                                            <p:strVal val="ppt_y"/>
                                          </p:val>
                                        </p:tav>
                                        <p:tav tm="100000">
                                          <p:val>
                                            <p:strVal val="ppt_y"/>
                                          </p:val>
                                        </p:tav>
                                      </p:tavLst>
                                    </p:anim>
                                    <p:set>
                                      <p:cBhvr>
                                        <p:cTn id="46" dur="1" fill="hold">
                                          <p:stCondLst>
                                            <p:cond delay="4499"/>
                                          </p:stCondLst>
                                        </p:cTn>
                                        <p:tgtEl>
                                          <p:spTgt spid="39"/>
                                        </p:tgtEl>
                                        <p:attrNameLst>
                                          <p:attrName>style.visibility</p:attrName>
                                        </p:attrNameLst>
                                      </p:cBhvr>
                                      <p:to>
                                        <p:strVal val="hidden"/>
                                      </p:to>
                                    </p:set>
                                  </p:childTnLst>
                                </p:cTn>
                              </p:par>
                              <p:par>
                                <p:cTn id="47" presetID="3" presetClass="exit" presetSubtype="5" fill="hold" grpId="3" nodeType="withEffect">
                                  <p:stCondLst>
                                    <p:cond delay="0"/>
                                  </p:stCondLst>
                                  <p:childTnLst>
                                    <p:animEffect transition="out" filter="blinds(vertical)">
                                      <p:cBhvr>
                                        <p:cTn id="48" dur="5500"/>
                                        <p:tgtEl>
                                          <p:spTgt spid="39"/>
                                        </p:tgtEl>
                                      </p:cBhvr>
                                    </p:animEffect>
                                    <p:set>
                                      <p:cBhvr>
                                        <p:cTn id="49" dur="1" fill="hold">
                                          <p:stCondLst>
                                            <p:cond delay="5499"/>
                                          </p:stCondLst>
                                        </p:cTn>
                                        <p:tgtEl>
                                          <p:spTgt spid="39"/>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4000" fill="hold"/>
                                        <p:tgtEl>
                                          <p:spTgt spid="42"/>
                                        </p:tgtEl>
                                        <p:attrNameLst>
                                          <p:attrName>ppt_x</p:attrName>
                                        </p:attrNameLst>
                                      </p:cBhvr>
                                      <p:tavLst>
                                        <p:tav tm="0">
                                          <p:val>
                                            <p:strVal val="0-#ppt_w/2"/>
                                          </p:val>
                                        </p:tav>
                                        <p:tav tm="100000">
                                          <p:val>
                                            <p:strVal val="#ppt_x"/>
                                          </p:val>
                                        </p:tav>
                                      </p:tavLst>
                                    </p:anim>
                                    <p:anim calcmode="lin" valueType="num">
                                      <p:cBhvr additive="base">
                                        <p:cTn id="53" dur="4000" fill="hold"/>
                                        <p:tgtEl>
                                          <p:spTgt spid="42"/>
                                        </p:tgtEl>
                                        <p:attrNameLst>
                                          <p:attrName>ppt_y</p:attrName>
                                        </p:attrNameLst>
                                      </p:cBhvr>
                                      <p:tavLst>
                                        <p:tav tm="0">
                                          <p:val>
                                            <p:strVal val="#ppt_y"/>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42"/>
                                        </p:tgtEl>
                                        <p:attrNameLst>
                                          <p:attrName>style.visibility</p:attrName>
                                        </p:attrNameLst>
                                      </p:cBhvr>
                                      <p:to>
                                        <p:strVal val="visible"/>
                                      </p:to>
                                    </p:set>
                                    <p:anim calcmode="lin" valueType="num">
                                      <p:cBhvr>
                                        <p:cTn id="56" dur="4000" fill="hold"/>
                                        <p:tgtEl>
                                          <p:spTgt spid="42"/>
                                        </p:tgtEl>
                                        <p:attrNameLst>
                                          <p:attrName>ppt_w</p:attrName>
                                        </p:attrNameLst>
                                      </p:cBhvr>
                                      <p:tavLst>
                                        <p:tav tm="0" fmla="#ppt_w*sin(2.5*pi*$)">
                                          <p:val>
                                            <p:fltVal val="0"/>
                                          </p:val>
                                        </p:tav>
                                        <p:tav tm="100000">
                                          <p:val>
                                            <p:fltVal val="1"/>
                                          </p:val>
                                        </p:tav>
                                      </p:tavLst>
                                    </p:anim>
                                    <p:anim calcmode="lin" valueType="num">
                                      <p:cBhvr>
                                        <p:cTn id="57" dur="4000" fill="hold"/>
                                        <p:tgtEl>
                                          <p:spTgt spid="42"/>
                                        </p:tgtEl>
                                        <p:attrNameLst>
                                          <p:attrName>ppt_h</p:attrName>
                                        </p:attrNameLst>
                                      </p:cBhvr>
                                      <p:tavLst>
                                        <p:tav tm="0">
                                          <p:val>
                                            <p:strVal val="#ppt_h"/>
                                          </p:val>
                                        </p:tav>
                                        <p:tav tm="100000">
                                          <p:val>
                                            <p:strVal val="#ppt_h"/>
                                          </p:val>
                                        </p:tav>
                                      </p:tavLst>
                                    </p:anim>
                                  </p:childTnLst>
                                </p:cTn>
                              </p:par>
                              <p:par>
                                <p:cTn id="58" presetID="2" presetClass="exit" presetSubtype="2" fill="hold" grpId="2" nodeType="withEffect">
                                  <p:stCondLst>
                                    <p:cond delay="0"/>
                                  </p:stCondLst>
                                  <p:childTnLst>
                                    <p:anim calcmode="lin" valueType="num">
                                      <p:cBhvr additive="base">
                                        <p:cTn id="59" dur="4500"/>
                                        <p:tgtEl>
                                          <p:spTgt spid="42"/>
                                        </p:tgtEl>
                                        <p:attrNameLst>
                                          <p:attrName>ppt_x</p:attrName>
                                        </p:attrNameLst>
                                      </p:cBhvr>
                                      <p:tavLst>
                                        <p:tav tm="0">
                                          <p:val>
                                            <p:strVal val="ppt_x"/>
                                          </p:val>
                                        </p:tav>
                                        <p:tav tm="100000">
                                          <p:val>
                                            <p:strVal val="1+ppt_w/2"/>
                                          </p:val>
                                        </p:tav>
                                      </p:tavLst>
                                    </p:anim>
                                    <p:anim calcmode="lin" valueType="num">
                                      <p:cBhvr additive="base">
                                        <p:cTn id="60" dur="4500"/>
                                        <p:tgtEl>
                                          <p:spTgt spid="42"/>
                                        </p:tgtEl>
                                        <p:attrNameLst>
                                          <p:attrName>ppt_y</p:attrName>
                                        </p:attrNameLst>
                                      </p:cBhvr>
                                      <p:tavLst>
                                        <p:tav tm="0">
                                          <p:val>
                                            <p:strVal val="ppt_y"/>
                                          </p:val>
                                        </p:tav>
                                        <p:tav tm="100000">
                                          <p:val>
                                            <p:strVal val="ppt_y"/>
                                          </p:val>
                                        </p:tav>
                                      </p:tavLst>
                                    </p:anim>
                                    <p:set>
                                      <p:cBhvr>
                                        <p:cTn id="61" dur="1" fill="hold">
                                          <p:stCondLst>
                                            <p:cond delay="4499"/>
                                          </p:stCondLst>
                                        </p:cTn>
                                        <p:tgtEl>
                                          <p:spTgt spid="42"/>
                                        </p:tgtEl>
                                        <p:attrNameLst>
                                          <p:attrName>style.visibility</p:attrName>
                                        </p:attrNameLst>
                                      </p:cBhvr>
                                      <p:to>
                                        <p:strVal val="hidden"/>
                                      </p:to>
                                    </p:set>
                                  </p:childTnLst>
                                </p:cTn>
                              </p:par>
                              <p:par>
                                <p:cTn id="62" presetID="3" presetClass="exit" presetSubtype="5" fill="hold" grpId="3" nodeType="withEffect">
                                  <p:stCondLst>
                                    <p:cond delay="0"/>
                                  </p:stCondLst>
                                  <p:childTnLst>
                                    <p:animEffect transition="out" filter="blinds(vertical)">
                                      <p:cBhvr>
                                        <p:cTn id="63" dur="5500"/>
                                        <p:tgtEl>
                                          <p:spTgt spid="42"/>
                                        </p:tgtEl>
                                      </p:cBhvr>
                                    </p:animEffect>
                                    <p:set>
                                      <p:cBhvr>
                                        <p:cTn id="64" dur="1" fill="hold">
                                          <p:stCondLst>
                                            <p:cond delay="5499"/>
                                          </p:stCondLst>
                                        </p:cTn>
                                        <p:tgtEl>
                                          <p:spTgt spid="42"/>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40"/>
                                        </p:tgtEl>
                                        <p:attrNameLst>
                                          <p:attrName>style.visibility</p:attrName>
                                        </p:attrNameLst>
                                      </p:cBhvr>
                                      <p:to>
                                        <p:strVal val="visible"/>
                                      </p:to>
                                    </p:set>
                                    <p:anim calcmode="lin" valueType="num">
                                      <p:cBhvr additive="base">
                                        <p:cTn id="67" dur="4000" fill="hold"/>
                                        <p:tgtEl>
                                          <p:spTgt spid="40"/>
                                        </p:tgtEl>
                                        <p:attrNameLst>
                                          <p:attrName>ppt_x</p:attrName>
                                        </p:attrNameLst>
                                      </p:cBhvr>
                                      <p:tavLst>
                                        <p:tav tm="0">
                                          <p:val>
                                            <p:strVal val="0-#ppt_w/2"/>
                                          </p:val>
                                        </p:tav>
                                        <p:tav tm="100000">
                                          <p:val>
                                            <p:strVal val="#ppt_x"/>
                                          </p:val>
                                        </p:tav>
                                      </p:tavLst>
                                    </p:anim>
                                    <p:anim calcmode="lin" valueType="num">
                                      <p:cBhvr additive="base">
                                        <p:cTn id="68" dur="4000" fill="hold"/>
                                        <p:tgtEl>
                                          <p:spTgt spid="40"/>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40"/>
                                        </p:tgtEl>
                                        <p:attrNameLst>
                                          <p:attrName>style.visibility</p:attrName>
                                        </p:attrNameLst>
                                      </p:cBhvr>
                                      <p:to>
                                        <p:strVal val="visible"/>
                                      </p:to>
                                    </p:set>
                                    <p:anim calcmode="lin" valueType="num">
                                      <p:cBhvr>
                                        <p:cTn id="71" dur="4000" fill="hold"/>
                                        <p:tgtEl>
                                          <p:spTgt spid="40"/>
                                        </p:tgtEl>
                                        <p:attrNameLst>
                                          <p:attrName>ppt_w</p:attrName>
                                        </p:attrNameLst>
                                      </p:cBhvr>
                                      <p:tavLst>
                                        <p:tav tm="0" fmla="#ppt_w*sin(2.5*pi*$)">
                                          <p:val>
                                            <p:fltVal val="0"/>
                                          </p:val>
                                        </p:tav>
                                        <p:tav tm="100000">
                                          <p:val>
                                            <p:fltVal val="1"/>
                                          </p:val>
                                        </p:tav>
                                      </p:tavLst>
                                    </p:anim>
                                    <p:anim calcmode="lin" valueType="num">
                                      <p:cBhvr>
                                        <p:cTn id="72" dur="4000" fill="hold"/>
                                        <p:tgtEl>
                                          <p:spTgt spid="40"/>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40"/>
                                        </p:tgtEl>
                                        <p:attrNameLst>
                                          <p:attrName>ppt_x</p:attrName>
                                        </p:attrNameLst>
                                      </p:cBhvr>
                                      <p:tavLst>
                                        <p:tav tm="0">
                                          <p:val>
                                            <p:strVal val="ppt_x"/>
                                          </p:val>
                                        </p:tav>
                                        <p:tav tm="100000">
                                          <p:val>
                                            <p:strVal val="1+ppt_w/2"/>
                                          </p:val>
                                        </p:tav>
                                      </p:tavLst>
                                    </p:anim>
                                    <p:anim calcmode="lin" valueType="num">
                                      <p:cBhvr additive="base">
                                        <p:cTn id="75" dur="4500"/>
                                        <p:tgtEl>
                                          <p:spTgt spid="40"/>
                                        </p:tgtEl>
                                        <p:attrNameLst>
                                          <p:attrName>ppt_y</p:attrName>
                                        </p:attrNameLst>
                                      </p:cBhvr>
                                      <p:tavLst>
                                        <p:tav tm="0">
                                          <p:val>
                                            <p:strVal val="ppt_y"/>
                                          </p:val>
                                        </p:tav>
                                        <p:tav tm="100000">
                                          <p:val>
                                            <p:strVal val="ppt_y"/>
                                          </p:val>
                                        </p:tav>
                                      </p:tavLst>
                                    </p:anim>
                                    <p:set>
                                      <p:cBhvr>
                                        <p:cTn id="76" dur="1" fill="hold">
                                          <p:stCondLst>
                                            <p:cond delay="4499"/>
                                          </p:stCondLst>
                                        </p:cTn>
                                        <p:tgtEl>
                                          <p:spTgt spid="40"/>
                                        </p:tgtEl>
                                        <p:attrNameLst>
                                          <p:attrName>style.visibility</p:attrName>
                                        </p:attrNameLst>
                                      </p:cBhvr>
                                      <p:to>
                                        <p:strVal val="hidden"/>
                                      </p:to>
                                    </p:set>
                                  </p:childTnLst>
                                </p:cTn>
                              </p:par>
                              <p:par>
                                <p:cTn id="77" presetID="3" presetClass="exit" presetSubtype="5" fill="hold" grpId="3" nodeType="withEffect">
                                  <p:stCondLst>
                                    <p:cond delay="0"/>
                                  </p:stCondLst>
                                  <p:childTnLst>
                                    <p:animEffect transition="out" filter="blinds(vertical)">
                                      <p:cBhvr>
                                        <p:cTn id="78" dur="5500"/>
                                        <p:tgtEl>
                                          <p:spTgt spid="40"/>
                                        </p:tgtEl>
                                      </p:cBhvr>
                                    </p:animEffect>
                                    <p:set>
                                      <p:cBhvr>
                                        <p:cTn id="79" dur="1" fill="hold">
                                          <p:stCondLst>
                                            <p:cond delay="5499"/>
                                          </p:stCondLst>
                                        </p:cTn>
                                        <p:tgtEl>
                                          <p:spTgt spid="40"/>
                                        </p:tgtEl>
                                        <p:attrNameLst>
                                          <p:attrName>style.visibility</p:attrName>
                                        </p:attrNameLst>
                                      </p:cBhvr>
                                      <p:to>
                                        <p:strVal val="hidden"/>
                                      </p:to>
                                    </p:set>
                                  </p:childTnLst>
                                </p:cTn>
                              </p:par>
                              <p:par>
                                <p:cTn id="80" presetID="2" presetClass="entr" presetSubtype="8"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4000" fill="hold"/>
                                        <p:tgtEl>
                                          <p:spTgt spid="43"/>
                                        </p:tgtEl>
                                        <p:attrNameLst>
                                          <p:attrName>ppt_x</p:attrName>
                                        </p:attrNameLst>
                                      </p:cBhvr>
                                      <p:tavLst>
                                        <p:tav tm="0">
                                          <p:val>
                                            <p:strVal val="0-#ppt_w/2"/>
                                          </p:val>
                                        </p:tav>
                                        <p:tav tm="100000">
                                          <p:val>
                                            <p:strVal val="#ppt_x"/>
                                          </p:val>
                                        </p:tav>
                                      </p:tavLst>
                                    </p:anim>
                                    <p:anim calcmode="lin" valueType="num">
                                      <p:cBhvr additive="base">
                                        <p:cTn id="83" dur="4000" fill="hold"/>
                                        <p:tgtEl>
                                          <p:spTgt spid="43"/>
                                        </p:tgtEl>
                                        <p:attrNameLst>
                                          <p:attrName>ppt_y</p:attrName>
                                        </p:attrNameLst>
                                      </p:cBhvr>
                                      <p:tavLst>
                                        <p:tav tm="0">
                                          <p:val>
                                            <p:strVal val="#ppt_y"/>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p:cTn id="86" dur="4000" fill="hold"/>
                                        <p:tgtEl>
                                          <p:spTgt spid="43"/>
                                        </p:tgtEl>
                                        <p:attrNameLst>
                                          <p:attrName>ppt_w</p:attrName>
                                        </p:attrNameLst>
                                      </p:cBhvr>
                                      <p:tavLst>
                                        <p:tav tm="0" fmla="#ppt_w*sin(2.5*pi*$)">
                                          <p:val>
                                            <p:fltVal val="0"/>
                                          </p:val>
                                        </p:tav>
                                        <p:tav tm="100000">
                                          <p:val>
                                            <p:fltVal val="1"/>
                                          </p:val>
                                        </p:tav>
                                      </p:tavLst>
                                    </p:anim>
                                    <p:anim calcmode="lin" valueType="num">
                                      <p:cBhvr>
                                        <p:cTn id="87" dur="4000" fill="hold"/>
                                        <p:tgtEl>
                                          <p:spTgt spid="43"/>
                                        </p:tgtEl>
                                        <p:attrNameLst>
                                          <p:attrName>ppt_h</p:attrName>
                                        </p:attrNameLst>
                                      </p:cBhvr>
                                      <p:tavLst>
                                        <p:tav tm="0">
                                          <p:val>
                                            <p:strVal val="#ppt_h"/>
                                          </p:val>
                                        </p:tav>
                                        <p:tav tm="100000">
                                          <p:val>
                                            <p:strVal val="#ppt_h"/>
                                          </p:val>
                                        </p:tav>
                                      </p:tavLst>
                                    </p:anim>
                                  </p:childTnLst>
                                </p:cTn>
                              </p:par>
                              <p:par>
                                <p:cTn id="88" presetID="2" presetClass="exit" presetSubtype="2" fill="hold" grpId="2" nodeType="withEffect">
                                  <p:stCondLst>
                                    <p:cond delay="0"/>
                                  </p:stCondLst>
                                  <p:childTnLst>
                                    <p:anim calcmode="lin" valueType="num">
                                      <p:cBhvr additive="base">
                                        <p:cTn id="89" dur="4500"/>
                                        <p:tgtEl>
                                          <p:spTgt spid="43"/>
                                        </p:tgtEl>
                                        <p:attrNameLst>
                                          <p:attrName>ppt_x</p:attrName>
                                        </p:attrNameLst>
                                      </p:cBhvr>
                                      <p:tavLst>
                                        <p:tav tm="0">
                                          <p:val>
                                            <p:strVal val="ppt_x"/>
                                          </p:val>
                                        </p:tav>
                                        <p:tav tm="100000">
                                          <p:val>
                                            <p:strVal val="1+ppt_w/2"/>
                                          </p:val>
                                        </p:tav>
                                      </p:tavLst>
                                    </p:anim>
                                    <p:anim calcmode="lin" valueType="num">
                                      <p:cBhvr additive="base">
                                        <p:cTn id="90" dur="4500"/>
                                        <p:tgtEl>
                                          <p:spTgt spid="43"/>
                                        </p:tgtEl>
                                        <p:attrNameLst>
                                          <p:attrName>ppt_y</p:attrName>
                                        </p:attrNameLst>
                                      </p:cBhvr>
                                      <p:tavLst>
                                        <p:tav tm="0">
                                          <p:val>
                                            <p:strVal val="ppt_y"/>
                                          </p:val>
                                        </p:tav>
                                        <p:tav tm="100000">
                                          <p:val>
                                            <p:strVal val="ppt_y"/>
                                          </p:val>
                                        </p:tav>
                                      </p:tavLst>
                                    </p:anim>
                                    <p:set>
                                      <p:cBhvr>
                                        <p:cTn id="91" dur="1" fill="hold">
                                          <p:stCondLst>
                                            <p:cond delay="4499"/>
                                          </p:stCondLst>
                                        </p:cTn>
                                        <p:tgtEl>
                                          <p:spTgt spid="43"/>
                                        </p:tgtEl>
                                        <p:attrNameLst>
                                          <p:attrName>style.visibility</p:attrName>
                                        </p:attrNameLst>
                                      </p:cBhvr>
                                      <p:to>
                                        <p:strVal val="hidden"/>
                                      </p:to>
                                    </p:set>
                                  </p:childTnLst>
                                </p:cTn>
                              </p:par>
                              <p:par>
                                <p:cTn id="92" presetID="3" presetClass="exit" presetSubtype="5" fill="hold" grpId="3" nodeType="withEffect">
                                  <p:stCondLst>
                                    <p:cond delay="0"/>
                                  </p:stCondLst>
                                  <p:childTnLst>
                                    <p:animEffect transition="out" filter="blinds(vertical)">
                                      <p:cBhvr>
                                        <p:cTn id="93" dur="5500"/>
                                        <p:tgtEl>
                                          <p:spTgt spid="43"/>
                                        </p:tgtEl>
                                      </p:cBhvr>
                                    </p:animEffect>
                                    <p:set>
                                      <p:cBhvr>
                                        <p:cTn id="94" dur="1" fill="hold">
                                          <p:stCondLst>
                                            <p:cond delay="5499"/>
                                          </p:stCondLst>
                                        </p:cTn>
                                        <p:tgtEl>
                                          <p:spTgt spid="43"/>
                                        </p:tgtEl>
                                        <p:attrNameLst>
                                          <p:attrName>style.visibility</p:attrName>
                                        </p:attrNameLst>
                                      </p:cBhvr>
                                      <p:to>
                                        <p:strVal val="hidden"/>
                                      </p:to>
                                    </p:set>
                                  </p:childTnLst>
                                </p:cTn>
                              </p:par>
                              <p:par>
                                <p:cTn id="95" presetID="2" presetClass="entr" presetSubtype="8"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4000" fill="hold"/>
                                        <p:tgtEl>
                                          <p:spTgt spid="41"/>
                                        </p:tgtEl>
                                        <p:attrNameLst>
                                          <p:attrName>ppt_x</p:attrName>
                                        </p:attrNameLst>
                                      </p:cBhvr>
                                      <p:tavLst>
                                        <p:tav tm="0">
                                          <p:val>
                                            <p:strVal val="0-#ppt_w/2"/>
                                          </p:val>
                                        </p:tav>
                                        <p:tav tm="100000">
                                          <p:val>
                                            <p:strVal val="#ppt_x"/>
                                          </p:val>
                                        </p:tav>
                                      </p:tavLst>
                                    </p:anim>
                                    <p:anim calcmode="lin" valueType="num">
                                      <p:cBhvr additive="base">
                                        <p:cTn id="98" dur="4000" fill="hold"/>
                                        <p:tgtEl>
                                          <p:spTgt spid="41"/>
                                        </p:tgtEl>
                                        <p:attrNameLst>
                                          <p:attrName>ppt_y</p:attrName>
                                        </p:attrNameLst>
                                      </p:cBhvr>
                                      <p:tavLst>
                                        <p:tav tm="0">
                                          <p:val>
                                            <p:strVal val="#ppt_y"/>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p:cTn id="101" dur="4000" fill="hold"/>
                                        <p:tgtEl>
                                          <p:spTgt spid="41"/>
                                        </p:tgtEl>
                                        <p:attrNameLst>
                                          <p:attrName>ppt_w</p:attrName>
                                        </p:attrNameLst>
                                      </p:cBhvr>
                                      <p:tavLst>
                                        <p:tav tm="0" fmla="#ppt_w*sin(2.5*pi*$)">
                                          <p:val>
                                            <p:fltVal val="0"/>
                                          </p:val>
                                        </p:tav>
                                        <p:tav tm="100000">
                                          <p:val>
                                            <p:fltVal val="1"/>
                                          </p:val>
                                        </p:tav>
                                      </p:tavLst>
                                    </p:anim>
                                    <p:anim calcmode="lin" valueType="num">
                                      <p:cBhvr>
                                        <p:cTn id="102" dur="4000" fill="hold"/>
                                        <p:tgtEl>
                                          <p:spTgt spid="41"/>
                                        </p:tgtEl>
                                        <p:attrNameLst>
                                          <p:attrName>ppt_h</p:attrName>
                                        </p:attrNameLst>
                                      </p:cBhvr>
                                      <p:tavLst>
                                        <p:tav tm="0">
                                          <p:val>
                                            <p:strVal val="#ppt_h"/>
                                          </p:val>
                                        </p:tav>
                                        <p:tav tm="100000">
                                          <p:val>
                                            <p:strVal val="#ppt_h"/>
                                          </p:val>
                                        </p:tav>
                                      </p:tavLst>
                                    </p:anim>
                                  </p:childTnLst>
                                </p:cTn>
                              </p:par>
                              <p:par>
                                <p:cTn id="103" presetID="2" presetClass="exit" presetSubtype="2" fill="hold" grpId="2" nodeType="withEffect">
                                  <p:stCondLst>
                                    <p:cond delay="0"/>
                                  </p:stCondLst>
                                  <p:childTnLst>
                                    <p:anim calcmode="lin" valueType="num">
                                      <p:cBhvr additive="base">
                                        <p:cTn id="104" dur="4500"/>
                                        <p:tgtEl>
                                          <p:spTgt spid="41"/>
                                        </p:tgtEl>
                                        <p:attrNameLst>
                                          <p:attrName>ppt_x</p:attrName>
                                        </p:attrNameLst>
                                      </p:cBhvr>
                                      <p:tavLst>
                                        <p:tav tm="0">
                                          <p:val>
                                            <p:strVal val="ppt_x"/>
                                          </p:val>
                                        </p:tav>
                                        <p:tav tm="100000">
                                          <p:val>
                                            <p:strVal val="1+ppt_w/2"/>
                                          </p:val>
                                        </p:tav>
                                      </p:tavLst>
                                    </p:anim>
                                    <p:anim calcmode="lin" valueType="num">
                                      <p:cBhvr additive="base">
                                        <p:cTn id="105" dur="4500"/>
                                        <p:tgtEl>
                                          <p:spTgt spid="41"/>
                                        </p:tgtEl>
                                        <p:attrNameLst>
                                          <p:attrName>ppt_y</p:attrName>
                                        </p:attrNameLst>
                                      </p:cBhvr>
                                      <p:tavLst>
                                        <p:tav tm="0">
                                          <p:val>
                                            <p:strVal val="ppt_y"/>
                                          </p:val>
                                        </p:tav>
                                        <p:tav tm="100000">
                                          <p:val>
                                            <p:strVal val="ppt_y"/>
                                          </p:val>
                                        </p:tav>
                                      </p:tavLst>
                                    </p:anim>
                                    <p:set>
                                      <p:cBhvr>
                                        <p:cTn id="106" dur="1" fill="hold">
                                          <p:stCondLst>
                                            <p:cond delay="4499"/>
                                          </p:stCondLst>
                                        </p:cTn>
                                        <p:tgtEl>
                                          <p:spTgt spid="41"/>
                                        </p:tgtEl>
                                        <p:attrNameLst>
                                          <p:attrName>style.visibility</p:attrName>
                                        </p:attrNameLst>
                                      </p:cBhvr>
                                      <p:to>
                                        <p:strVal val="hidden"/>
                                      </p:to>
                                    </p:set>
                                  </p:childTnLst>
                                </p:cTn>
                              </p:par>
                              <p:par>
                                <p:cTn id="107" presetID="3" presetClass="exit" presetSubtype="5" fill="hold" grpId="3" nodeType="withEffect">
                                  <p:stCondLst>
                                    <p:cond delay="0"/>
                                  </p:stCondLst>
                                  <p:childTnLst>
                                    <p:animEffect transition="out" filter="blinds(vertical)">
                                      <p:cBhvr>
                                        <p:cTn id="108" dur="5500"/>
                                        <p:tgtEl>
                                          <p:spTgt spid="41"/>
                                        </p:tgtEl>
                                      </p:cBhvr>
                                    </p:animEffect>
                                    <p:set>
                                      <p:cBhvr>
                                        <p:cTn id="109" dur="1" fill="hold">
                                          <p:stCondLst>
                                            <p:cond delay="5499"/>
                                          </p:stCondLst>
                                        </p:cTn>
                                        <p:tgtEl>
                                          <p:spTgt spid="41"/>
                                        </p:tgtEl>
                                        <p:attrNameLst>
                                          <p:attrName>style.visibility</p:attrName>
                                        </p:attrNameLst>
                                      </p:cBhvr>
                                      <p:to>
                                        <p:strVal val="hidden"/>
                                      </p:to>
                                    </p:set>
                                  </p:childTnLst>
                                </p:cTn>
                              </p:par>
                              <p:par>
                                <p:cTn id="110" presetID="2" presetClass="entr" presetSubtype="8"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 calcmode="lin" valueType="num">
                                      <p:cBhvr additive="base">
                                        <p:cTn id="112" dur="4000" fill="hold"/>
                                        <p:tgtEl>
                                          <p:spTgt spid="30"/>
                                        </p:tgtEl>
                                        <p:attrNameLst>
                                          <p:attrName>ppt_x</p:attrName>
                                        </p:attrNameLst>
                                      </p:cBhvr>
                                      <p:tavLst>
                                        <p:tav tm="0">
                                          <p:val>
                                            <p:strVal val="0-#ppt_w/2"/>
                                          </p:val>
                                        </p:tav>
                                        <p:tav tm="100000">
                                          <p:val>
                                            <p:strVal val="#ppt_x"/>
                                          </p:val>
                                        </p:tav>
                                      </p:tavLst>
                                    </p:anim>
                                    <p:anim calcmode="lin" valueType="num">
                                      <p:cBhvr additive="base">
                                        <p:cTn id="113" dur="4000" fill="hold"/>
                                        <p:tgtEl>
                                          <p:spTgt spid="30"/>
                                        </p:tgtEl>
                                        <p:attrNameLst>
                                          <p:attrName>ppt_y</p:attrName>
                                        </p:attrNameLst>
                                      </p:cBhvr>
                                      <p:tavLst>
                                        <p:tav tm="0">
                                          <p:val>
                                            <p:strVal val="#ppt_y"/>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30"/>
                                        </p:tgtEl>
                                        <p:attrNameLst>
                                          <p:attrName>style.visibility</p:attrName>
                                        </p:attrNameLst>
                                      </p:cBhvr>
                                      <p:to>
                                        <p:strVal val="visible"/>
                                      </p:to>
                                    </p:set>
                                    <p:anim calcmode="lin" valueType="num">
                                      <p:cBhvr>
                                        <p:cTn id="116" dur="4000" fill="hold"/>
                                        <p:tgtEl>
                                          <p:spTgt spid="30"/>
                                        </p:tgtEl>
                                        <p:attrNameLst>
                                          <p:attrName>ppt_w</p:attrName>
                                        </p:attrNameLst>
                                      </p:cBhvr>
                                      <p:tavLst>
                                        <p:tav tm="0" fmla="#ppt_w*sin(2.5*pi*$)">
                                          <p:val>
                                            <p:fltVal val="0"/>
                                          </p:val>
                                        </p:tav>
                                        <p:tav tm="100000">
                                          <p:val>
                                            <p:fltVal val="1"/>
                                          </p:val>
                                        </p:tav>
                                      </p:tavLst>
                                    </p:anim>
                                    <p:anim calcmode="lin" valueType="num">
                                      <p:cBhvr>
                                        <p:cTn id="117" dur="4000" fill="hold"/>
                                        <p:tgtEl>
                                          <p:spTgt spid="30"/>
                                        </p:tgtEl>
                                        <p:attrNameLst>
                                          <p:attrName>ppt_h</p:attrName>
                                        </p:attrNameLst>
                                      </p:cBhvr>
                                      <p:tavLst>
                                        <p:tav tm="0">
                                          <p:val>
                                            <p:strVal val="#ppt_h"/>
                                          </p:val>
                                        </p:tav>
                                        <p:tav tm="100000">
                                          <p:val>
                                            <p:strVal val="#ppt_h"/>
                                          </p:val>
                                        </p:tav>
                                      </p:tavLst>
                                    </p:anim>
                                  </p:childTnLst>
                                </p:cTn>
                              </p:par>
                              <p:par>
                                <p:cTn id="118" presetID="2" presetClass="exit" presetSubtype="2" fill="hold" grpId="2" nodeType="withEffect">
                                  <p:stCondLst>
                                    <p:cond delay="0"/>
                                  </p:stCondLst>
                                  <p:childTnLst>
                                    <p:anim calcmode="lin" valueType="num">
                                      <p:cBhvr additive="base">
                                        <p:cTn id="119" dur="4500"/>
                                        <p:tgtEl>
                                          <p:spTgt spid="30"/>
                                        </p:tgtEl>
                                        <p:attrNameLst>
                                          <p:attrName>ppt_x</p:attrName>
                                        </p:attrNameLst>
                                      </p:cBhvr>
                                      <p:tavLst>
                                        <p:tav tm="0">
                                          <p:val>
                                            <p:strVal val="ppt_x"/>
                                          </p:val>
                                        </p:tav>
                                        <p:tav tm="100000">
                                          <p:val>
                                            <p:strVal val="1+ppt_w/2"/>
                                          </p:val>
                                        </p:tav>
                                      </p:tavLst>
                                    </p:anim>
                                    <p:anim calcmode="lin" valueType="num">
                                      <p:cBhvr additive="base">
                                        <p:cTn id="120" dur="4500"/>
                                        <p:tgtEl>
                                          <p:spTgt spid="30"/>
                                        </p:tgtEl>
                                        <p:attrNameLst>
                                          <p:attrName>ppt_y</p:attrName>
                                        </p:attrNameLst>
                                      </p:cBhvr>
                                      <p:tavLst>
                                        <p:tav tm="0">
                                          <p:val>
                                            <p:strVal val="ppt_y"/>
                                          </p:val>
                                        </p:tav>
                                        <p:tav tm="100000">
                                          <p:val>
                                            <p:strVal val="ppt_y"/>
                                          </p:val>
                                        </p:tav>
                                      </p:tavLst>
                                    </p:anim>
                                    <p:set>
                                      <p:cBhvr>
                                        <p:cTn id="121" dur="1" fill="hold">
                                          <p:stCondLst>
                                            <p:cond delay="4499"/>
                                          </p:stCondLst>
                                        </p:cTn>
                                        <p:tgtEl>
                                          <p:spTgt spid="30"/>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5500"/>
                                        <p:tgtEl>
                                          <p:spTgt spid="30"/>
                                        </p:tgtEl>
                                      </p:cBhvr>
                                    </p:animEffect>
                                    <p:set>
                                      <p:cBhvr>
                                        <p:cTn id="124" dur="1" fill="hold">
                                          <p:stCondLst>
                                            <p:cond delay="5499"/>
                                          </p:stCondLst>
                                        </p:cTn>
                                        <p:tgtEl>
                                          <p:spTgt spid="30"/>
                                        </p:tgtEl>
                                        <p:attrNameLst>
                                          <p:attrName>style.visibility</p:attrName>
                                        </p:attrNameLst>
                                      </p:cBhvr>
                                      <p:to>
                                        <p:strVal val="hidden"/>
                                      </p:to>
                                    </p:set>
                                  </p:childTnLst>
                                </p:cTn>
                              </p:par>
                              <p:par>
                                <p:cTn id="125" presetID="2" presetClass="entr" presetSubtype="8" fill="hold" grpId="0"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4000" fill="hold"/>
                                        <p:tgtEl>
                                          <p:spTgt spid="36"/>
                                        </p:tgtEl>
                                        <p:attrNameLst>
                                          <p:attrName>ppt_x</p:attrName>
                                        </p:attrNameLst>
                                      </p:cBhvr>
                                      <p:tavLst>
                                        <p:tav tm="0">
                                          <p:val>
                                            <p:strVal val="0-#ppt_w/2"/>
                                          </p:val>
                                        </p:tav>
                                        <p:tav tm="100000">
                                          <p:val>
                                            <p:strVal val="#ppt_x"/>
                                          </p:val>
                                        </p:tav>
                                      </p:tavLst>
                                    </p:anim>
                                    <p:anim calcmode="lin" valueType="num">
                                      <p:cBhvr additive="base">
                                        <p:cTn id="128" dur="4000" fill="hold"/>
                                        <p:tgtEl>
                                          <p:spTgt spid="36"/>
                                        </p:tgtEl>
                                        <p:attrNameLst>
                                          <p:attrName>ppt_y</p:attrName>
                                        </p:attrNameLst>
                                      </p:cBhvr>
                                      <p:tavLst>
                                        <p:tav tm="0">
                                          <p:val>
                                            <p:strVal val="#ppt_y"/>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36"/>
                                        </p:tgtEl>
                                        <p:attrNameLst>
                                          <p:attrName>style.visibility</p:attrName>
                                        </p:attrNameLst>
                                      </p:cBhvr>
                                      <p:to>
                                        <p:strVal val="visible"/>
                                      </p:to>
                                    </p:set>
                                    <p:anim calcmode="lin" valueType="num">
                                      <p:cBhvr>
                                        <p:cTn id="131" dur="4000" fill="hold"/>
                                        <p:tgtEl>
                                          <p:spTgt spid="36"/>
                                        </p:tgtEl>
                                        <p:attrNameLst>
                                          <p:attrName>ppt_w</p:attrName>
                                        </p:attrNameLst>
                                      </p:cBhvr>
                                      <p:tavLst>
                                        <p:tav tm="0" fmla="#ppt_w*sin(2.5*pi*$)">
                                          <p:val>
                                            <p:fltVal val="0"/>
                                          </p:val>
                                        </p:tav>
                                        <p:tav tm="100000">
                                          <p:val>
                                            <p:fltVal val="1"/>
                                          </p:val>
                                        </p:tav>
                                      </p:tavLst>
                                    </p:anim>
                                    <p:anim calcmode="lin" valueType="num">
                                      <p:cBhvr>
                                        <p:cTn id="132" dur="4000" fill="hold"/>
                                        <p:tgtEl>
                                          <p:spTgt spid="36"/>
                                        </p:tgtEl>
                                        <p:attrNameLst>
                                          <p:attrName>ppt_h</p:attrName>
                                        </p:attrNameLst>
                                      </p:cBhvr>
                                      <p:tavLst>
                                        <p:tav tm="0">
                                          <p:val>
                                            <p:strVal val="#ppt_h"/>
                                          </p:val>
                                        </p:tav>
                                        <p:tav tm="100000">
                                          <p:val>
                                            <p:strVal val="#ppt_h"/>
                                          </p:val>
                                        </p:tav>
                                      </p:tavLst>
                                    </p:anim>
                                  </p:childTnLst>
                                </p:cTn>
                              </p:par>
                              <p:par>
                                <p:cTn id="133" presetID="2" presetClass="exit" presetSubtype="2" fill="hold" grpId="2" nodeType="withEffect">
                                  <p:stCondLst>
                                    <p:cond delay="0"/>
                                  </p:stCondLst>
                                  <p:childTnLst>
                                    <p:anim calcmode="lin" valueType="num">
                                      <p:cBhvr additive="base">
                                        <p:cTn id="134" dur="4500"/>
                                        <p:tgtEl>
                                          <p:spTgt spid="36"/>
                                        </p:tgtEl>
                                        <p:attrNameLst>
                                          <p:attrName>ppt_x</p:attrName>
                                        </p:attrNameLst>
                                      </p:cBhvr>
                                      <p:tavLst>
                                        <p:tav tm="0">
                                          <p:val>
                                            <p:strVal val="ppt_x"/>
                                          </p:val>
                                        </p:tav>
                                        <p:tav tm="100000">
                                          <p:val>
                                            <p:strVal val="1+ppt_w/2"/>
                                          </p:val>
                                        </p:tav>
                                      </p:tavLst>
                                    </p:anim>
                                    <p:anim calcmode="lin" valueType="num">
                                      <p:cBhvr additive="base">
                                        <p:cTn id="135" dur="4500"/>
                                        <p:tgtEl>
                                          <p:spTgt spid="36"/>
                                        </p:tgtEl>
                                        <p:attrNameLst>
                                          <p:attrName>ppt_y</p:attrName>
                                        </p:attrNameLst>
                                      </p:cBhvr>
                                      <p:tavLst>
                                        <p:tav tm="0">
                                          <p:val>
                                            <p:strVal val="ppt_y"/>
                                          </p:val>
                                        </p:tav>
                                        <p:tav tm="100000">
                                          <p:val>
                                            <p:strVal val="ppt_y"/>
                                          </p:val>
                                        </p:tav>
                                      </p:tavLst>
                                    </p:anim>
                                    <p:set>
                                      <p:cBhvr>
                                        <p:cTn id="136" dur="1" fill="hold">
                                          <p:stCondLst>
                                            <p:cond delay="4499"/>
                                          </p:stCondLst>
                                        </p:cTn>
                                        <p:tgtEl>
                                          <p:spTgt spid="36"/>
                                        </p:tgtEl>
                                        <p:attrNameLst>
                                          <p:attrName>style.visibility</p:attrName>
                                        </p:attrNameLst>
                                      </p:cBhvr>
                                      <p:to>
                                        <p:strVal val="hidden"/>
                                      </p:to>
                                    </p:set>
                                  </p:childTnLst>
                                </p:cTn>
                              </p:par>
                              <p:par>
                                <p:cTn id="137" presetID="3" presetClass="exit" presetSubtype="5" fill="hold" grpId="3" nodeType="withEffect">
                                  <p:stCondLst>
                                    <p:cond delay="0"/>
                                  </p:stCondLst>
                                  <p:childTnLst>
                                    <p:animEffect transition="out" filter="blinds(vertical)">
                                      <p:cBhvr>
                                        <p:cTn id="138" dur="5500"/>
                                        <p:tgtEl>
                                          <p:spTgt spid="36"/>
                                        </p:tgtEl>
                                      </p:cBhvr>
                                    </p:animEffect>
                                    <p:set>
                                      <p:cBhvr>
                                        <p:cTn id="139" dur="1" fill="hold">
                                          <p:stCondLst>
                                            <p:cond delay="5499"/>
                                          </p:stCondLst>
                                        </p:cTn>
                                        <p:tgtEl>
                                          <p:spTgt spid="36"/>
                                        </p:tgtEl>
                                        <p:attrNameLst>
                                          <p:attrName>style.visibility</p:attrName>
                                        </p:attrNameLst>
                                      </p:cBhvr>
                                      <p:to>
                                        <p:strVal val="hidden"/>
                                      </p:to>
                                    </p:set>
                                  </p:childTnLst>
                                </p:cTn>
                              </p:par>
                              <p:par>
                                <p:cTn id="140" presetID="2" presetClass="entr" presetSubtype="8"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 calcmode="lin" valueType="num">
                                      <p:cBhvr additive="base">
                                        <p:cTn id="142" dur="4000" fill="hold"/>
                                        <p:tgtEl>
                                          <p:spTgt spid="35"/>
                                        </p:tgtEl>
                                        <p:attrNameLst>
                                          <p:attrName>ppt_x</p:attrName>
                                        </p:attrNameLst>
                                      </p:cBhvr>
                                      <p:tavLst>
                                        <p:tav tm="0">
                                          <p:val>
                                            <p:strVal val="0-#ppt_w/2"/>
                                          </p:val>
                                        </p:tav>
                                        <p:tav tm="100000">
                                          <p:val>
                                            <p:strVal val="#ppt_x"/>
                                          </p:val>
                                        </p:tav>
                                      </p:tavLst>
                                    </p:anim>
                                    <p:anim calcmode="lin" valueType="num">
                                      <p:cBhvr additive="base">
                                        <p:cTn id="143" dur="4000" fill="hold"/>
                                        <p:tgtEl>
                                          <p:spTgt spid="35"/>
                                        </p:tgtEl>
                                        <p:attrNameLst>
                                          <p:attrName>ppt_y</p:attrName>
                                        </p:attrNameLst>
                                      </p:cBhvr>
                                      <p:tavLst>
                                        <p:tav tm="0">
                                          <p:val>
                                            <p:strVal val="#ppt_y"/>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35"/>
                                        </p:tgtEl>
                                        <p:attrNameLst>
                                          <p:attrName>style.visibility</p:attrName>
                                        </p:attrNameLst>
                                      </p:cBhvr>
                                      <p:to>
                                        <p:strVal val="visible"/>
                                      </p:to>
                                    </p:set>
                                    <p:anim calcmode="lin" valueType="num">
                                      <p:cBhvr>
                                        <p:cTn id="146" dur="4000" fill="hold"/>
                                        <p:tgtEl>
                                          <p:spTgt spid="35"/>
                                        </p:tgtEl>
                                        <p:attrNameLst>
                                          <p:attrName>ppt_w</p:attrName>
                                        </p:attrNameLst>
                                      </p:cBhvr>
                                      <p:tavLst>
                                        <p:tav tm="0" fmla="#ppt_w*sin(2.5*pi*$)">
                                          <p:val>
                                            <p:fltVal val="0"/>
                                          </p:val>
                                        </p:tav>
                                        <p:tav tm="100000">
                                          <p:val>
                                            <p:fltVal val="1"/>
                                          </p:val>
                                        </p:tav>
                                      </p:tavLst>
                                    </p:anim>
                                    <p:anim calcmode="lin" valueType="num">
                                      <p:cBhvr>
                                        <p:cTn id="147" dur="4000" fill="hold"/>
                                        <p:tgtEl>
                                          <p:spTgt spid="35"/>
                                        </p:tgtEl>
                                        <p:attrNameLst>
                                          <p:attrName>ppt_h</p:attrName>
                                        </p:attrNameLst>
                                      </p:cBhvr>
                                      <p:tavLst>
                                        <p:tav tm="0">
                                          <p:val>
                                            <p:strVal val="#ppt_h"/>
                                          </p:val>
                                        </p:tav>
                                        <p:tav tm="100000">
                                          <p:val>
                                            <p:strVal val="#ppt_h"/>
                                          </p:val>
                                        </p:tav>
                                      </p:tavLst>
                                    </p:anim>
                                  </p:childTnLst>
                                </p:cTn>
                              </p:par>
                              <p:par>
                                <p:cTn id="148" presetID="2" presetClass="exit" presetSubtype="2" fill="hold" grpId="2" nodeType="withEffect">
                                  <p:stCondLst>
                                    <p:cond delay="0"/>
                                  </p:stCondLst>
                                  <p:childTnLst>
                                    <p:anim calcmode="lin" valueType="num">
                                      <p:cBhvr additive="base">
                                        <p:cTn id="149" dur="4500"/>
                                        <p:tgtEl>
                                          <p:spTgt spid="35"/>
                                        </p:tgtEl>
                                        <p:attrNameLst>
                                          <p:attrName>ppt_x</p:attrName>
                                        </p:attrNameLst>
                                      </p:cBhvr>
                                      <p:tavLst>
                                        <p:tav tm="0">
                                          <p:val>
                                            <p:strVal val="ppt_x"/>
                                          </p:val>
                                        </p:tav>
                                        <p:tav tm="100000">
                                          <p:val>
                                            <p:strVal val="1+ppt_w/2"/>
                                          </p:val>
                                        </p:tav>
                                      </p:tavLst>
                                    </p:anim>
                                    <p:anim calcmode="lin" valueType="num">
                                      <p:cBhvr additive="base">
                                        <p:cTn id="150" dur="4500"/>
                                        <p:tgtEl>
                                          <p:spTgt spid="35"/>
                                        </p:tgtEl>
                                        <p:attrNameLst>
                                          <p:attrName>ppt_y</p:attrName>
                                        </p:attrNameLst>
                                      </p:cBhvr>
                                      <p:tavLst>
                                        <p:tav tm="0">
                                          <p:val>
                                            <p:strVal val="ppt_y"/>
                                          </p:val>
                                        </p:tav>
                                        <p:tav tm="100000">
                                          <p:val>
                                            <p:strVal val="ppt_y"/>
                                          </p:val>
                                        </p:tav>
                                      </p:tavLst>
                                    </p:anim>
                                    <p:set>
                                      <p:cBhvr>
                                        <p:cTn id="151" dur="1" fill="hold">
                                          <p:stCondLst>
                                            <p:cond delay="4499"/>
                                          </p:stCondLst>
                                        </p:cTn>
                                        <p:tgtEl>
                                          <p:spTgt spid="35"/>
                                        </p:tgtEl>
                                        <p:attrNameLst>
                                          <p:attrName>style.visibility</p:attrName>
                                        </p:attrNameLst>
                                      </p:cBhvr>
                                      <p:to>
                                        <p:strVal val="hidden"/>
                                      </p:to>
                                    </p:set>
                                  </p:childTnLst>
                                </p:cTn>
                              </p:par>
                              <p:par>
                                <p:cTn id="152" presetID="3" presetClass="exit" presetSubtype="5" fill="hold" grpId="3" nodeType="withEffect">
                                  <p:stCondLst>
                                    <p:cond delay="0"/>
                                  </p:stCondLst>
                                  <p:childTnLst>
                                    <p:animEffect transition="out" filter="blinds(vertical)">
                                      <p:cBhvr>
                                        <p:cTn id="153" dur="5500"/>
                                        <p:tgtEl>
                                          <p:spTgt spid="35"/>
                                        </p:tgtEl>
                                      </p:cBhvr>
                                    </p:animEffect>
                                    <p:set>
                                      <p:cBhvr>
                                        <p:cTn id="154" dur="1" fill="hold">
                                          <p:stCondLst>
                                            <p:cond delay="5499"/>
                                          </p:stCondLst>
                                        </p:cTn>
                                        <p:tgtEl>
                                          <p:spTgt spid="35"/>
                                        </p:tgtEl>
                                        <p:attrNameLst>
                                          <p:attrName>style.visibility</p:attrName>
                                        </p:attrNameLst>
                                      </p:cBhvr>
                                      <p:to>
                                        <p:strVal val="hidden"/>
                                      </p:to>
                                    </p:set>
                                  </p:childTnLst>
                                </p:cTn>
                              </p:par>
                              <p:par>
                                <p:cTn id="155" presetID="2" presetClass="entr" presetSubtype="8"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4000" fill="hold"/>
                                        <p:tgtEl>
                                          <p:spTgt spid="34"/>
                                        </p:tgtEl>
                                        <p:attrNameLst>
                                          <p:attrName>ppt_x</p:attrName>
                                        </p:attrNameLst>
                                      </p:cBhvr>
                                      <p:tavLst>
                                        <p:tav tm="0">
                                          <p:val>
                                            <p:strVal val="0-#ppt_w/2"/>
                                          </p:val>
                                        </p:tav>
                                        <p:tav tm="100000">
                                          <p:val>
                                            <p:strVal val="#ppt_x"/>
                                          </p:val>
                                        </p:tav>
                                      </p:tavLst>
                                    </p:anim>
                                    <p:anim calcmode="lin" valueType="num">
                                      <p:cBhvr additive="base">
                                        <p:cTn id="158" dur="4000" fill="hold"/>
                                        <p:tgtEl>
                                          <p:spTgt spid="34"/>
                                        </p:tgtEl>
                                        <p:attrNameLst>
                                          <p:attrName>ppt_y</p:attrName>
                                        </p:attrNameLst>
                                      </p:cBhvr>
                                      <p:tavLst>
                                        <p:tav tm="0">
                                          <p:val>
                                            <p:strVal val="#ppt_y"/>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p:cTn id="161" dur="4000" fill="hold"/>
                                        <p:tgtEl>
                                          <p:spTgt spid="34"/>
                                        </p:tgtEl>
                                        <p:attrNameLst>
                                          <p:attrName>ppt_w</p:attrName>
                                        </p:attrNameLst>
                                      </p:cBhvr>
                                      <p:tavLst>
                                        <p:tav tm="0" fmla="#ppt_w*sin(2.5*pi*$)">
                                          <p:val>
                                            <p:fltVal val="0"/>
                                          </p:val>
                                        </p:tav>
                                        <p:tav tm="100000">
                                          <p:val>
                                            <p:fltVal val="1"/>
                                          </p:val>
                                        </p:tav>
                                      </p:tavLst>
                                    </p:anim>
                                    <p:anim calcmode="lin" valueType="num">
                                      <p:cBhvr>
                                        <p:cTn id="162" dur="4000" fill="hold"/>
                                        <p:tgtEl>
                                          <p:spTgt spid="34"/>
                                        </p:tgtEl>
                                        <p:attrNameLst>
                                          <p:attrName>ppt_h</p:attrName>
                                        </p:attrNameLst>
                                      </p:cBhvr>
                                      <p:tavLst>
                                        <p:tav tm="0">
                                          <p:val>
                                            <p:strVal val="#ppt_h"/>
                                          </p:val>
                                        </p:tav>
                                        <p:tav tm="100000">
                                          <p:val>
                                            <p:strVal val="#ppt_h"/>
                                          </p:val>
                                        </p:tav>
                                      </p:tavLst>
                                    </p:anim>
                                  </p:childTnLst>
                                </p:cTn>
                              </p:par>
                              <p:par>
                                <p:cTn id="163" presetID="2" presetClass="exit" presetSubtype="2" fill="hold" grpId="2" nodeType="withEffect">
                                  <p:stCondLst>
                                    <p:cond delay="0"/>
                                  </p:stCondLst>
                                  <p:childTnLst>
                                    <p:anim calcmode="lin" valueType="num">
                                      <p:cBhvr additive="base">
                                        <p:cTn id="164" dur="4500"/>
                                        <p:tgtEl>
                                          <p:spTgt spid="34"/>
                                        </p:tgtEl>
                                        <p:attrNameLst>
                                          <p:attrName>ppt_x</p:attrName>
                                        </p:attrNameLst>
                                      </p:cBhvr>
                                      <p:tavLst>
                                        <p:tav tm="0">
                                          <p:val>
                                            <p:strVal val="ppt_x"/>
                                          </p:val>
                                        </p:tav>
                                        <p:tav tm="100000">
                                          <p:val>
                                            <p:strVal val="1+ppt_w/2"/>
                                          </p:val>
                                        </p:tav>
                                      </p:tavLst>
                                    </p:anim>
                                    <p:anim calcmode="lin" valueType="num">
                                      <p:cBhvr additive="base">
                                        <p:cTn id="165" dur="4500"/>
                                        <p:tgtEl>
                                          <p:spTgt spid="34"/>
                                        </p:tgtEl>
                                        <p:attrNameLst>
                                          <p:attrName>ppt_y</p:attrName>
                                        </p:attrNameLst>
                                      </p:cBhvr>
                                      <p:tavLst>
                                        <p:tav tm="0">
                                          <p:val>
                                            <p:strVal val="ppt_y"/>
                                          </p:val>
                                        </p:tav>
                                        <p:tav tm="100000">
                                          <p:val>
                                            <p:strVal val="ppt_y"/>
                                          </p:val>
                                        </p:tav>
                                      </p:tavLst>
                                    </p:anim>
                                    <p:set>
                                      <p:cBhvr>
                                        <p:cTn id="166" dur="1" fill="hold">
                                          <p:stCondLst>
                                            <p:cond delay="4499"/>
                                          </p:stCondLst>
                                        </p:cTn>
                                        <p:tgtEl>
                                          <p:spTgt spid="34"/>
                                        </p:tgtEl>
                                        <p:attrNameLst>
                                          <p:attrName>style.visibility</p:attrName>
                                        </p:attrNameLst>
                                      </p:cBhvr>
                                      <p:to>
                                        <p:strVal val="hidden"/>
                                      </p:to>
                                    </p:set>
                                  </p:childTnLst>
                                </p:cTn>
                              </p:par>
                              <p:par>
                                <p:cTn id="167" presetID="3" presetClass="exit" presetSubtype="5" fill="hold" grpId="3" nodeType="withEffect">
                                  <p:stCondLst>
                                    <p:cond delay="0"/>
                                  </p:stCondLst>
                                  <p:childTnLst>
                                    <p:animEffect transition="out" filter="blinds(vertical)">
                                      <p:cBhvr>
                                        <p:cTn id="168" dur="5500"/>
                                        <p:tgtEl>
                                          <p:spTgt spid="34"/>
                                        </p:tgtEl>
                                      </p:cBhvr>
                                    </p:animEffect>
                                    <p:set>
                                      <p:cBhvr>
                                        <p:cTn id="169" dur="1" fill="hold">
                                          <p:stCondLst>
                                            <p:cond delay="5499"/>
                                          </p:stCondLst>
                                        </p:cTn>
                                        <p:tgtEl>
                                          <p:spTgt spid="34"/>
                                        </p:tgtEl>
                                        <p:attrNameLst>
                                          <p:attrName>style.visibility</p:attrName>
                                        </p:attrNameLst>
                                      </p:cBhvr>
                                      <p:to>
                                        <p:strVal val="hidden"/>
                                      </p:to>
                                    </p:set>
                                  </p:childTnLst>
                                </p:cTn>
                              </p:par>
                              <p:par>
                                <p:cTn id="170" presetID="2" presetClass="entr" presetSubtype="8" fill="hold" grpId="0" nodeType="withEffect">
                                  <p:stCondLst>
                                    <p:cond delay="0"/>
                                  </p:stCondLst>
                                  <p:childTnLst>
                                    <p:set>
                                      <p:cBhvr>
                                        <p:cTn id="171" dur="1" fill="hold">
                                          <p:stCondLst>
                                            <p:cond delay="0"/>
                                          </p:stCondLst>
                                        </p:cTn>
                                        <p:tgtEl>
                                          <p:spTgt spid="33"/>
                                        </p:tgtEl>
                                        <p:attrNameLst>
                                          <p:attrName>style.visibility</p:attrName>
                                        </p:attrNameLst>
                                      </p:cBhvr>
                                      <p:to>
                                        <p:strVal val="visible"/>
                                      </p:to>
                                    </p:set>
                                    <p:anim calcmode="lin" valueType="num">
                                      <p:cBhvr additive="base">
                                        <p:cTn id="172" dur="4000" fill="hold"/>
                                        <p:tgtEl>
                                          <p:spTgt spid="33"/>
                                        </p:tgtEl>
                                        <p:attrNameLst>
                                          <p:attrName>ppt_x</p:attrName>
                                        </p:attrNameLst>
                                      </p:cBhvr>
                                      <p:tavLst>
                                        <p:tav tm="0">
                                          <p:val>
                                            <p:strVal val="0-#ppt_w/2"/>
                                          </p:val>
                                        </p:tav>
                                        <p:tav tm="100000">
                                          <p:val>
                                            <p:strVal val="#ppt_x"/>
                                          </p:val>
                                        </p:tav>
                                      </p:tavLst>
                                    </p:anim>
                                    <p:anim calcmode="lin" valueType="num">
                                      <p:cBhvr additive="base">
                                        <p:cTn id="173" dur="4000" fill="hold"/>
                                        <p:tgtEl>
                                          <p:spTgt spid="33"/>
                                        </p:tgtEl>
                                        <p:attrNameLst>
                                          <p:attrName>ppt_y</p:attrName>
                                        </p:attrNameLst>
                                      </p:cBhvr>
                                      <p:tavLst>
                                        <p:tav tm="0">
                                          <p:val>
                                            <p:strVal val="#ppt_y"/>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33"/>
                                        </p:tgtEl>
                                        <p:attrNameLst>
                                          <p:attrName>style.visibility</p:attrName>
                                        </p:attrNameLst>
                                      </p:cBhvr>
                                      <p:to>
                                        <p:strVal val="visible"/>
                                      </p:to>
                                    </p:set>
                                    <p:anim calcmode="lin" valueType="num">
                                      <p:cBhvr>
                                        <p:cTn id="176" dur="4000" fill="hold"/>
                                        <p:tgtEl>
                                          <p:spTgt spid="33"/>
                                        </p:tgtEl>
                                        <p:attrNameLst>
                                          <p:attrName>ppt_w</p:attrName>
                                        </p:attrNameLst>
                                      </p:cBhvr>
                                      <p:tavLst>
                                        <p:tav tm="0" fmla="#ppt_w*sin(2.5*pi*$)">
                                          <p:val>
                                            <p:fltVal val="0"/>
                                          </p:val>
                                        </p:tav>
                                        <p:tav tm="100000">
                                          <p:val>
                                            <p:fltVal val="1"/>
                                          </p:val>
                                        </p:tav>
                                      </p:tavLst>
                                    </p:anim>
                                    <p:anim calcmode="lin" valueType="num">
                                      <p:cBhvr>
                                        <p:cTn id="177" dur="4000" fill="hold"/>
                                        <p:tgtEl>
                                          <p:spTgt spid="33"/>
                                        </p:tgtEl>
                                        <p:attrNameLst>
                                          <p:attrName>ppt_h</p:attrName>
                                        </p:attrNameLst>
                                      </p:cBhvr>
                                      <p:tavLst>
                                        <p:tav tm="0">
                                          <p:val>
                                            <p:strVal val="#ppt_h"/>
                                          </p:val>
                                        </p:tav>
                                        <p:tav tm="100000">
                                          <p:val>
                                            <p:strVal val="#ppt_h"/>
                                          </p:val>
                                        </p:tav>
                                      </p:tavLst>
                                    </p:anim>
                                  </p:childTnLst>
                                </p:cTn>
                              </p:par>
                              <p:par>
                                <p:cTn id="178" presetID="2" presetClass="exit" presetSubtype="2" fill="hold" grpId="2" nodeType="withEffect">
                                  <p:stCondLst>
                                    <p:cond delay="0"/>
                                  </p:stCondLst>
                                  <p:childTnLst>
                                    <p:anim calcmode="lin" valueType="num">
                                      <p:cBhvr additive="base">
                                        <p:cTn id="179" dur="4500"/>
                                        <p:tgtEl>
                                          <p:spTgt spid="33"/>
                                        </p:tgtEl>
                                        <p:attrNameLst>
                                          <p:attrName>ppt_x</p:attrName>
                                        </p:attrNameLst>
                                      </p:cBhvr>
                                      <p:tavLst>
                                        <p:tav tm="0">
                                          <p:val>
                                            <p:strVal val="ppt_x"/>
                                          </p:val>
                                        </p:tav>
                                        <p:tav tm="100000">
                                          <p:val>
                                            <p:strVal val="1+ppt_w/2"/>
                                          </p:val>
                                        </p:tav>
                                      </p:tavLst>
                                    </p:anim>
                                    <p:anim calcmode="lin" valueType="num">
                                      <p:cBhvr additive="base">
                                        <p:cTn id="180" dur="4500"/>
                                        <p:tgtEl>
                                          <p:spTgt spid="33"/>
                                        </p:tgtEl>
                                        <p:attrNameLst>
                                          <p:attrName>ppt_y</p:attrName>
                                        </p:attrNameLst>
                                      </p:cBhvr>
                                      <p:tavLst>
                                        <p:tav tm="0">
                                          <p:val>
                                            <p:strVal val="ppt_y"/>
                                          </p:val>
                                        </p:tav>
                                        <p:tav tm="100000">
                                          <p:val>
                                            <p:strVal val="ppt_y"/>
                                          </p:val>
                                        </p:tav>
                                      </p:tavLst>
                                    </p:anim>
                                    <p:set>
                                      <p:cBhvr>
                                        <p:cTn id="181" dur="1" fill="hold">
                                          <p:stCondLst>
                                            <p:cond delay="4499"/>
                                          </p:stCondLst>
                                        </p:cTn>
                                        <p:tgtEl>
                                          <p:spTgt spid="33"/>
                                        </p:tgtEl>
                                        <p:attrNameLst>
                                          <p:attrName>style.visibility</p:attrName>
                                        </p:attrNameLst>
                                      </p:cBhvr>
                                      <p:to>
                                        <p:strVal val="hidden"/>
                                      </p:to>
                                    </p:set>
                                  </p:childTnLst>
                                </p:cTn>
                              </p:par>
                              <p:par>
                                <p:cTn id="182" presetID="3" presetClass="exit" presetSubtype="5" fill="hold" grpId="3" nodeType="withEffect">
                                  <p:stCondLst>
                                    <p:cond delay="0"/>
                                  </p:stCondLst>
                                  <p:childTnLst>
                                    <p:animEffect transition="out" filter="blinds(vertical)">
                                      <p:cBhvr>
                                        <p:cTn id="183" dur="5500"/>
                                        <p:tgtEl>
                                          <p:spTgt spid="33"/>
                                        </p:tgtEl>
                                      </p:cBhvr>
                                    </p:animEffect>
                                    <p:set>
                                      <p:cBhvr>
                                        <p:cTn id="184" dur="1" fill="hold">
                                          <p:stCondLst>
                                            <p:cond delay="5499"/>
                                          </p:stCondLst>
                                        </p:cTn>
                                        <p:tgtEl>
                                          <p:spTgt spid="33"/>
                                        </p:tgtEl>
                                        <p:attrNameLst>
                                          <p:attrName>style.visibility</p:attrName>
                                        </p:attrNameLst>
                                      </p:cBhvr>
                                      <p:to>
                                        <p:strVal val="hidden"/>
                                      </p:to>
                                    </p:set>
                                  </p:childTnLst>
                                </p:cTn>
                              </p:par>
                              <p:par>
                                <p:cTn id="185" presetID="2" presetClass="entr" presetSubtype="8" fill="hold" grpId="0" nodeType="withEffect">
                                  <p:stCondLst>
                                    <p:cond delay="0"/>
                                  </p:stCondLst>
                                  <p:childTnLst>
                                    <p:set>
                                      <p:cBhvr>
                                        <p:cTn id="186" dur="1" fill="hold">
                                          <p:stCondLst>
                                            <p:cond delay="0"/>
                                          </p:stCondLst>
                                        </p:cTn>
                                        <p:tgtEl>
                                          <p:spTgt spid="32"/>
                                        </p:tgtEl>
                                        <p:attrNameLst>
                                          <p:attrName>style.visibility</p:attrName>
                                        </p:attrNameLst>
                                      </p:cBhvr>
                                      <p:to>
                                        <p:strVal val="visible"/>
                                      </p:to>
                                    </p:set>
                                    <p:anim calcmode="lin" valueType="num">
                                      <p:cBhvr additive="base">
                                        <p:cTn id="187" dur="4000" fill="hold"/>
                                        <p:tgtEl>
                                          <p:spTgt spid="32"/>
                                        </p:tgtEl>
                                        <p:attrNameLst>
                                          <p:attrName>ppt_x</p:attrName>
                                        </p:attrNameLst>
                                      </p:cBhvr>
                                      <p:tavLst>
                                        <p:tav tm="0">
                                          <p:val>
                                            <p:strVal val="0-#ppt_w/2"/>
                                          </p:val>
                                        </p:tav>
                                        <p:tav tm="100000">
                                          <p:val>
                                            <p:strVal val="#ppt_x"/>
                                          </p:val>
                                        </p:tav>
                                      </p:tavLst>
                                    </p:anim>
                                    <p:anim calcmode="lin" valueType="num">
                                      <p:cBhvr additive="base">
                                        <p:cTn id="188" dur="4000" fill="hold"/>
                                        <p:tgtEl>
                                          <p:spTgt spid="32"/>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32"/>
                                        </p:tgtEl>
                                        <p:attrNameLst>
                                          <p:attrName>style.visibility</p:attrName>
                                        </p:attrNameLst>
                                      </p:cBhvr>
                                      <p:to>
                                        <p:strVal val="visible"/>
                                      </p:to>
                                    </p:set>
                                    <p:anim calcmode="lin" valueType="num">
                                      <p:cBhvr>
                                        <p:cTn id="191" dur="4000" fill="hold"/>
                                        <p:tgtEl>
                                          <p:spTgt spid="32"/>
                                        </p:tgtEl>
                                        <p:attrNameLst>
                                          <p:attrName>ppt_w</p:attrName>
                                        </p:attrNameLst>
                                      </p:cBhvr>
                                      <p:tavLst>
                                        <p:tav tm="0" fmla="#ppt_w*sin(2.5*pi*$)">
                                          <p:val>
                                            <p:fltVal val="0"/>
                                          </p:val>
                                        </p:tav>
                                        <p:tav tm="100000">
                                          <p:val>
                                            <p:fltVal val="1"/>
                                          </p:val>
                                        </p:tav>
                                      </p:tavLst>
                                    </p:anim>
                                    <p:anim calcmode="lin" valueType="num">
                                      <p:cBhvr>
                                        <p:cTn id="192" dur="4000" fill="hold"/>
                                        <p:tgtEl>
                                          <p:spTgt spid="32"/>
                                        </p:tgtEl>
                                        <p:attrNameLst>
                                          <p:attrName>ppt_h</p:attrName>
                                        </p:attrNameLst>
                                      </p:cBhvr>
                                      <p:tavLst>
                                        <p:tav tm="0">
                                          <p:val>
                                            <p:strVal val="#ppt_h"/>
                                          </p:val>
                                        </p:tav>
                                        <p:tav tm="100000">
                                          <p:val>
                                            <p:strVal val="#ppt_h"/>
                                          </p:val>
                                        </p:tav>
                                      </p:tavLst>
                                    </p:anim>
                                  </p:childTnLst>
                                </p:cTn>
                              </p:par>
                              <p:par>
                                <p:cTn id="193" presetID="2" presetClass="exit" presetSubtype="2" fill="hold" grpId="2" nodeType="withEffect">
                                  <p:stCondLst>
                                    <p:cond delay="0"/>
                                  </p:stCondLst>
                                  <p:childTnLst>
                                    <p:anim calcmode="lin" valueType="num">
                                      <p:cBhvr additive="base">
                                        <p:cTn id="194" dur="4500"/>
                                        <p:tgtEl>
                                          <p:spTgt spid="32"/>
                                        </p:tgtEl>
                                        <p:attrNameLst>
                                          <p:attrName>ppt_x</p:attrName>
                                        </p:attrNameLst>
                                      </p:cBhvr>
                                      <p:tavLst>
                                        <p:tav tm="0">
                                          <p:val>
                                            <p:strVal val="ppt_x"/>
                                          </p:val>
                                        </p:tav>
                                        <p:tav tm="100000">
                                          <p:val>
                                            <p:strVal val="1+ppt_w/2"/>
                                          </p:val>
                                        </p:tav>
                                      </p:tavLst>
                                    </p:anim>
                                    <p:anim calcmode="lin" valueType="num">
                                      <p:cBhvr additive="base">
                                        <p:cTn id="195" dur="4500"/>
                                        <p:tgtEl>
                                          <p:spTgt spid="32"/>
                                        </p:tgtEl>
                                        <p:attrNameLst>
                                          <p:attrName>ppt_y</p:attrName>
                                        </p:attrNameLst>
                                      </p:cBhvr>
                                      <p:tavLst>
                                        <p:tav tm="0">
                                          <p:val>
                                            <p:strVal val="ppt_y"/>
                                          </p:val>
                                        </p:tav>
                                        <p:tav tm="100000">
                                          <p:val>
                                            <p:strVal val="ppt_y"/>
                                          </p:val>
                                        </p:tav>
                                      </p:tavLst>
                                    </p:anim>
                                    <p:set>
                                      <p:cBhvr>
                                        <p:cTn id="196" dur="1" fill="hold">
                                          <p:stCondLst>
                                            <p:cond delay="4499"/>
                                          </p:stCondLst>
                                        </p:cTn>
                                        <p:tgtEl>
                                          <p:spTgt spid="32"/>
                                        </p:tgtEl>
                                        <p:attrNameLst>
                                          <p:attrName>style.visibility</p:attrName>
                                        </p:attrNameLst>
                                      </p:cBhvr>
                                      <p:to>
                                        <p:strVal val="hidden"/>
                                      </p:to>
                                    </p:set>
                                  </p:childTnLst>
                                </p:cTn>
                              </p:par>
                              <p:par>
                                <p:cTn id="197" presetID="3" presetClass="exit" presetSubtype="5" fill="hold" grpId="3" nodeType="withEffect">
                                  <p:stCondLst>
                                    <p:cond delay="0"/>
                                  </p:stCondLst>
                                  <p:childTnLst>
                                    <p:animEffect transition="out" filter="blinds(vertical)">
                                      <p:cBhvr>
                                        <p:cTn id="198" dur="5500"/>
                                        <p:tgtEl>
                                          <p:spTgt spid="32"/>
                                        </p:tgtEl>
                                      </p:cBhvr>
                                    </p:animEffect>
                                    <p:set>
                                      <p:cBhvr>
                                        <p:cTn id="199" dur="1" fill="hold">
                                          <p:stCondLst>
                                            <p:cond delay="5499"/>
                                          </p:stCondLst>
                                        </p:cTn>
                                        <p:tgtEl>
                                          <p:spTgt spid="32"/>
                                        </p:tgtEl>
                                        <p:attrNameLst>
                                          <p:attrName>style.visibility</p:attrName>
                                        </p:attrNameLst>
                                      </p:cBhvr>
                                      <p:to>
                                        <p:strVal val="hidden"/>
                                      </p:to>
                                    </p:set>
                                  </p:childTnLst>
                                </p:cTn>
                              </p:par>
                              <p:par>
                                <p:cTn id="200" presetID="2" presetClass="entr" presetSubtype="8" fill="hold" grpId="0" nodeType="withEffect">
                                  <p:stCondLst>
                                    <p:cond delay="0"/>
                                  </p:stCondLst>
                                  <p:childTnLst>
                                    <p:set>
                                      <p:cBhvr>
                                        <p:cTn id="201" dur="1" fill="hold">
                                          <p:stCondLst>
                                            <p:cond delay="0"/>
                                          </p:stCondLst>
                                        </p:cTn>
                                        <p:tgtEl>
                                          <p:spTgt spid="31"/>
                                        </p:tgtEl>
                                        <p:attrNameLst>
                                          <p:attrName>style.visibility</p:attrName>
                                        </p:attrNameLst>
                                      </p:cBhvr>
                                      <p:to>
                                        <p:strVal val="visible"/>
                                      </p:to>
                                    </p:set>
                                    <p:anim calcmode="lin" valueType="num">
                                      <p:cBhvr additive="base">
                                        <p:cTn id="202" dur="4000" fill="hold"/>
                                        <p:tgtEl>
                                          <p:spTgt spid="31"/>
                                        </p:tgtEl>
                                        <p:attrNameLst>
                                          <p:attrName>ppt_x</p:attrName>
                                        </p:attrNameLst>
                                      </p:cBhvr>
                                      <p:tavLst>
                                        <p:tav tm="0">
                                          <p:val>
                                            <p:strVal val="0-#ppt_w/2"/>
                                          </p:val>
                                        </p:tav>
                                        <p:tav tm="100000">
                                          <p:val>
                                            <p:strVal val="#ppt_x"/>
                                          </p:val>
                                        </p:tav>
                                      </p:tavLst>
                                    </p:anim>
                                    <p:anim calcmode="lin" valueType="num">
                                      <p:cBhvr additive="base">
                                        <p:cTn id="203" dur="4000" fill="hold"/>
                                        <p:tgtEl>
                                          <p:spTgt spid="31"/>
                                        </p:tgtEl>
                                        <p:attrNameLst>
                                          <p:attrName>ppt_y</p:attrName>
                                        </p:attrNameLst>
                                      </p:cBhvr>
                                      <p:tavLst>
                                        <p:tav tm="0">
                                          <p:val>
                                            <p:strVal val="#ppt_y"/>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31"/>
                                        </p:tgtEl>
                                        <p:attrNameLst>
                                          <p:attrName>style.visibility</p:attrName>
                                        </p:attrNameLst>
                                      </p:cBhvr>
                                      <p:to>
                                        <p:strVal val="visible"/>
                                      </p:to>
                                    </p:set>
                                    <p:anim calcmode="lin" valueType="num">
                                      <p:cBhvr>
                                        <p:cTn id="206" dur="4000" fill="hold"/>
                                        <p:tgtEl>
                                          <p:spTgt spid="31"/>
                                        </p:tgtEl>
                                        <p:attrNameLst>
                                          <p:attrName>ppt_w</p:attrName>
                                        </p:attrNameLst>
                                      </p:cBhvr>
                                      <p:tavLst>
                                        <p:tav tm="0" fmla="#ppt_w*sin(2.5*pi*$)">
                                          <p:val>
                                            <p:fltVal val="0"/>
                                          </p:val>
                                        </p:tav>
                                        <p:tav tm="100000">
                                          <p:val>
                                            <p:fltVal val="1"/>
                                          </p:val>
                                        </p:tav>
                                      </p:tavLst>
                                    </p:anim>
                                    <p:anim calcmode="lin" valueType="num">
                                      <p:cBhvr>
                                        <p:cTn id="207" dur="4000" fill="hold"/>
                                        <p:tgtEl>
                                          <p:spTgt spid="31"/>
                                        </p:tgtEl>
                                        <p:attrNameLst>
                                          <p:attrName>ppt_h</p:attrName>
                                        </p:attrNameLst>
                                      </p:cBhvr>
                                      <p:tavLst>
                                        <p:tav tm="0">
                                          <p:val>
                                            <p:strVal val="#ppt_h"/>
                                          </p:val>
                                        </p:tav>
                                        <p:tav tm="100000">
                                          <p:val>
                                            <p:strVal val="#ppt_h"/>
                                          </p:val>
                                        </p:tav>
                                      </p:tavLst>
                                    </p:anim>
                                  </p:childTnLst>
                                </p:cTn>
                              </p:par>
                              <p:par>
                                <p:cTn id="208" presetID="2" presetClass="exit" presetSubtype="2" fill="hold" grpId="2" nodeType="withEffect">
                                  <p:stCondLst>
                                    <p:cond delay="0"/>
                                  </p:stCondLst>
                                  <p:childTnLst>
                                    <p:anim calcmode="lin" valueType="num">
                                      <p:cBhvr additive="base">
                                        <p:cTn id="209" dur="4500"/>
                                        <p:tgtEl>
                                          <p:spTgt spid="31"/>
                                        </p:tgtEl>
                                        <p:attrNameLst>
                                          <p:attrName>ppt_x</p:attrName>
                                        </p:attrNameLst>
                                      </p:cBhvr>
                                      <p:tavLst>
                                        <p:tav tm="0">
                                          <p:val>
                                            <p:strVal val="ppt_x"/>
                                          </p:val>
                                        </p:tav>
                                        <p:tav tm="100000">
                                          <p:val>
                                            <p:strVal val="1+ppt_w/2"/>
                                          </p:val>
                                        </p:tav>
                                      </p:tavLst>
                                    </p:anim>
                                    <p:anim calcmode="lin" valueType="num">
                                      <p:cBhvr additive="base">
                                        <p:cTn id="210" dur="4500"/>
                                        <p:tgtEl>
                                          <p:spTgt spid="31"/>
                                        </p:tgtEl>
                                        <p:attrNameLst>
                                          <p:attrName>ppt_y</p:attrName>
                                        </p:attrNameLst>
                                      </p:cBhvr>
                                      <p:tavLst>
                                        <p:tav tm="0">
                                          <p:val>
                                            <p:strVal val="ppt_y"/>
                                          </p:val>
                                        </p:tav>
                                        <p:tav tm="100000">
                                          <p:val>
                                            <p:strVal val="ppt_y"/>
                                          </p:val>
                                        </p:tav>
                                      </p:tavLst>
                                    </p:anim>
                                    <p:set>
                                      <p:cBhvr>
                                        <p:cTn id="211" dur="1" fill="hold">
                                          <p:stCondLst>
                                            <p:cond delay="4499"/>
                                          </p:stCondLst>
                                        </p:cTn>
                                        <p:tgtEl>
                                          <p:spTgt spid="31"/>
                                        </p:tgtEl>
                                        <p:attrNameLst>
                                          <p:attrName>style.visibility</p:attrName>
                                        </p:attrNameLst>
                                      </p:cBhvr>
                                      <p:to>
                                        <p:strVal val="hidden"/>
                                      </p:to>
                                    </p:set>
                                  </p:childTnLst>
                                </p:cTn>
                              </p:par>
                              <p:par>
                                <p:cTn id="212" presetID="3" presetClass="exit" presetSubtype="5" fill="hold" grpId="3" nodeType="withEffect">
                                  <p:stCondLst>
                                    <p:cond delay="0"/>
                                  </p:stCondLst>
                                  <p:childTnLst>
                                    <p:animEffect transition="out" filter="blinds(vertical)">
                                      <p:cBhvr>
                                        <p:cTn id="213" dur="5500"/>
                                        <p:tgtEl>
                                          <p:spTgt spid="31"/>
                                        </p:tgtEl>
                                      </p:cBhvr>
                                    </p:animEffect>
                                    <p:set>
                                      <p:cBhvr>
                                        <p:cTn id="214" dur="1" fill="hold">
                                          <p:stCondLst>
                                            <p:cond delay="5499"/>
                                          </p:stCondLst>
                                        </p:cTn>
                                        <p:tgtEl>
                                          <p:spTgt spid="31"/>
                                        </p:tgtEl>
                                        <p:attrNameLst>
                                          <p:attrName>style.visibility</p:attrName>
                                        </p:attrNameLst>
                                      </p:cBhvr>
                                      <p:to>
                                        <p:strVal val="hidden"/>
                                      </p:to>
                                    </p:set>
                                  </p:childTnLst>
                                </p:cTn>
                              </p:par>
                              <p:par>
                                <p:cTn id="215" presetID="2" presetClass="entr" presetSubtype="8" fill="hold" grpId="0" nodeType="withEffect">
                                  <p:stCondLst>
                                    <p:cond delay="0"/>
                                  </p:stCondLst>
                                  <p:childTnLst>
                                    <p:set>
                                      <p:cBhvr>
                                        <p:cTn id="216" dur="1" fill="hold">
                                          <p:stCondLst>
                                            <p:cond delay="0"/>
                                          </p:stCondLst>
                                        </p:cTn>
                                        <p:tgtEl>
                                          <p:spTgt spid="29"/>
                                        </p:tgtEl>
                                        <p:attrNameLst>
                                          <p:attrName>style.visibility</p:attrName>
                                        </p:attrNameLst>
                                      </p:cBhvr>
                                      <p:to>
                                        <p:strVal val="visible"/>
                                      </p:to>
                                    </p:set>
                                    <p:anim calcmode="lin" valueType="num">
                                      <p:cBhvr additive="base">
                                        <p:cTn id="217" dur="4000" fill="hold"/>
                                        <p:tgtEl>
                                          <p:spTgt spid="29"/>
                                        </p:tgtEl>
                                        <p:attrNameLst>
                                          <p:attrName>ppt_x</p:attrName>
                                        </p:attrNameLst>
                                      </p:cBhvr>
                                      <p:tavLst>
                                        <p:tav tm="0">
                                          <p:val>
                                            <p:strVal val="0-#ppt_w/2"/>
                                          </p:val>
                                        </p:tav>
                                        <p:tav tm="100000">
                                          <p:val>
                                            <p:strVal val="#ppt_x"/>
                                          </p:val>
                                        </p:tav>
                                      </p:tavLst>
                                    </p:anim>
                                    <p:anim calcmode="lin" valueType="num">
                                      <p:cBhvr additive="base">
                                        <p:cTn id="218" dur="4000" fill="hold"/>
                                        <p:tgtEl>
                                          <p:spTgt spid="29"/>
                                        </p:tgtEl>
                                        <p:attrNameLst>
                                          <p:attrName>ppt_y</p:attrName>
                                        </p:attrNameLst>
                                      </p:cBhvr>
                                      <p:tavLst>
                                        <p:tav tm="0">
                                          <p:val>
                                            <p:strVal val="#ppt_y"/>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29"/>
                                        </p:tgtEl>
                                        <p:attrNameLst>
                                          <p:attrName>style.visibility</p:attrName>
                                        </p:attrNameLst>
                                      </p:cBhvr>
                                      <p:to>
                                        <p:strVal val="visible"/>
                                      </p:to>
                                    </p:set>
                                    <p:anim calcmode="lin" valueType="num">
                                      <p:cBhvr>
                                        <p:cTn id="221" dur="4000" fill="hold"/>
                                        <p:tgtEl>
                                          <p:spTgt spid="29"/>
                                        </p:tgtEl>
                                        <p:attrNameLst>
                                          <p:attrName>ppt_w</p:attrName>
                                        </p:attrNameLst>
                                      </p:cBhvr>
                                      <p:tavLst>
                                        <p:tav tm="0" fmla="#ppt_w*sin(2.5*pi*$)">
                                          <p:val>
                                            <p:fltVal val="0"/>
                                          </p:val>
                                        </p:tav>
                                        <p:tav tm="100000">
                                          <p:val>
                                            <p:fltVal val="1"/>
                                          </p:val>
                                        </p:tav>
                                      </p:tavLst>
                                    </p:anim>
                                    <p:anim calcmode="lin" valueType="num">
                                      <p:cBhvr>
                                        <p:cTn id="222" dur="4000" fill="hold"/>
                                        <p:tgtEl>
                                          <p:spTgt spid="29"/>
                                        </p:tgtEl>
                                        <p:attrNameLst>
                                          <p:attrName>ppt_h</p:attrName>
                                        </p:attrNameLst>
                                      </p:cBhvr>
                                      <p:tavLst>
                                        <p:tav tm="0">
                                          <p:val>
                                            <p:strVal val="#ppt_h"/>
                                          </p:val>
                                        </p:tav>
                                        <p:tav tm="100000">
                                          <p:val>
                                            <p:strVal val="#ppt_h"/>
                                          </p:val>
                                        </p:tav>
                                      </p:tavLst>
                                    </p:anim>
                                  </p:childTnLst>
                                </p:cTn>
                              </p:par>
                              <p:par>
                                <p:cTn id="223" presetID="2" presetClass="exit" presetSubtype="2" fill="hold" grpId="2" nodeType="withEffect">
                                  <p:stCondLst>
                                    <p:cond delay="0"/>
                                  </p:stCondLst>
                                  <p:childTnLst>
                                    <p:anim calcmode="lin" valueType="num">
                                      <p:cBhvr additive="base">
                                        <p:cTn id="224" dur="4500"/>
                                        <p:tgtEl>
                                          <p:spTgt spid="29"/>
                                        </p:tgtEl>
                                        <p:attrNameLst>
                                          <p:attrName>ppt_x</p:attrName>
                                        </p:attrNameLst>
                                      </p:cBhvr>
                                      <p:tavLst>
                                        <p:tav tm="0">
                                          <p:val>
                                            <p:strVal val="ppt_x"/>
                                          </p:val>
                                        </p:tav>
                                        <p:tav tm="100000">
                                          <p:val>
                                            <p:strVal val="1+ppt_w/2"/>
                                          </p:val>
                                        </p:tav>
                                      </p:tavLst>
                                    </p:anim>
                                    <p:anim calcmode="lin" valueType="num">
                                      <p:cBhvr additive="base">
                                        <p:cTn id="225" dur="4500"/>
                                        <p:tgtEl>
                                          <p:spTgt spid="29"/>
                                        </p:tgtEl>
                                        <p:attrNameLst>
                                          <p:attrName>ppt_y</p:attrName>
                                        </p:attrNameLst>
                                      </p:cBhvr>
                                      <p:tavLst>
                                        <p:tav tm="0">
                                          <p:val>
                                            <p:strVal val="ppt_y"/>
                                          </p:val>
                                        </p:tav>
                                        <p:tav tm="100000">
                                          <p:val>
                                            <p:strVal val="ppt_y"/>
                                          </p:val>
                                        </p:tav>
                                      </p:tavLst>
                                    </p:anim>
                                    <p:set>
                                      <p:cBhvr>
                                        <p:cTn id="226" dur="1" fill="hold">
                                          <p:stCondLst>
                                            <p:cond delay="4499"/>
                                          </p:stCondLst>
                                        </p:cTn>
                                        <p:tgtEl>
                                          <p:spTgt spid="29"/>
                                        </p:tgtEl>
                                        <p:attrNameLst>
                                          <p:attrName>style.visibility</p:attrName>
                                        </p:attrNameLst>
                                      </p:cBhvr>
                                      <p:to>
                                        <p:strVal val="hidden"/>
                                      </p:to>
                                    </p:set>
                                  </p:childTnLst>
                                </p:cTn>
                              </p:par>
                              <p:par>
                                <p:cTn id="227" presetID="3" presetClass="exit" presetSubtype="5" fill="hold" grpId="3" nodeType="withEffect">
                                  <p:stCondLst>
                                    <p:cond delay="0"/>
                                  </p:stCondLst>
                                  <p:childTnLst>
                                    <p:animEffect transition="out" filter="blinds(vertical)">
                                      <p:cBhvr>
                                        <p:cTn id="228" dur="5500"/>
                                        <p:tgtEl>
                                          <p:spTgt spid="29"/>
                                        </p:tgtEl>
                                      </p:cBhvr>
                                    </p:animEffect>
                                    <p:set>
                                      <p:cBhvr>
                                        <p:cTn id="229" dur="1" fill="hold">
                                          <p:stCondLst>
                                            <p:cond delay="5499"/>
                                          </p:stCondLst>
                                        </p:cTn>
                                        <p:tgtEl>
                                          <p:spTgt spid="29"/>
                                        </p:tgtEl>
                                        <p:attrNameLst>
                                          <p:attrName>style.visibility</p:attrName>
                                        </p:attrNameLst>
                                      </p:cBhvr>
                                      <p:to>
                                        <p:strVal val="hidden"/>
                                      </p:to>
                                    </p:set>
                                  </p:childTnLst>
                                </p:cTn>
                              </p:par>
                              <p:par>
                                <p:cTn id="230" presetID="2" presetClass="entr" presetSubtype="8" fill="hold" grpId="0" nodeType="withEffect">
                                  <p:stCondLst>
                                    <p:cond delay="0"/>
                                  </p:stCondLst>
                                  <p:childTnLst>
                                    <p:set>
                                      <p:cBhvr>
                                        <p:cTn id="231" dur="1" fill="hold">
                                          <p:stCondLst>
                                            <p:cond delay="0"/>
                                          </p:stCondLst>
                                        </p:cTn>
                                        <p:tgtEl>
                                          <p:spTgt spid="28"/>
                                        </p:tgtEl>
                                        <p:attrNameLst>
                                          <p:attrName>style.visibility</p:attrName>
                                        </p:attrNameLst>
                                      </p:cBhvr>
                                      <p:to>
                                        <p:strVal val="visible"/>
                                      </p:to>
                                    </p:set>
                                    <p:anim calcmode="lin" valueType="num">
                                      <p:cBhvr additive="base">
                                        <p:cTn id="232" dur="4000" fill="hold"/>
                                        <p:tgtEl>
                                          <p:spTgt spid="28"/>
                                        </p:tgtEl>
                                        <p:attrNameLst>
                                          <p:attrName>ppt_x</p:attrName>
                                        </p:attrNameLst>
                                      </p:cBhvr>
                                      <p:tavLst>
                                        <p:tav tm="0">
                                          <p:val>
                                            <p:strVal val="0-#ppt_w/2"/>
                                          </p:val>
                                        </p:tav>
                                        <p:tav tm="100000">
                                          <p:val>
                                            <p:strVal val="#ppt_x"/>
                                          </p:val>
                                        </p:tav>
                                      </p:tavLst>
                                    </p:anim>
                                    <p:anim calcmode="lin" valueType="num">
                                      <p:cBhvr additive="base">
                                        <p:cTn id="233" dur="4000" fill="hold"/>
                                        <p:tgtEl>
                                          <p:spTgt spid="28"/>
                                        </p:tgtEl>
                                        <p:attrNameLst>
                                          <p:attrName>ppt_y</p:attrName>
                                        </p:attrNameLst>
                                      </p:cBhvr>
                                      <p:tavLst>
                                        <p:tav tm="0">
                                          <p:val>
                                            <p:strVal val="#ppt_y"/>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28"/>
                                        </p:tgtEl>
                                        <p:attrNameLst>
                                          <p:attrName>style.visibility</p:attrName>
                                        </p:attrNameLst>
                                      </p:cBhvr>
                                      <p:to>
                                        <p:strVal val="visible"/>
                                      </p:to>
                                    </p:set>
                                    <p:anim calcmode="lin" valueType="num">
                                      <p:cBhvr>
                                        <p:cTn id="236" dur="4000" fill="hold"/>
                                        <p:tgtEl>
                                          <p:spTgt spid="28"/>
                                        </p:tgtEl>
                                        <p:attrNameLst>
                                          <p:attrName>ppt_w</p:attrName>
                                        </p:attrNameLst>
                                      </p:cBhvr>
                                      <p:tavLst>
                                        <p:tav tm="0" fmla="#ppt_w*sin(2.5*pi*$)">
                                          <p:val>
                                            <p:fltVal val="0"/>
                                          </p:val>
                                        </p:tav>
                                        <p:tav tm="100000">
                                          <p:val>
                                            <p:fltVal val="1"/>
                                          </p:val>
                                        </p:tav>
                                      </p:tavLst>
                                    </p:anim>
                                    <p:anim calcmode="lin" valueType="num">
                                      <p:cBhvr>
                                        <p:cTn id="237" dur="4000" fill="hold"/>
                                        <p:tgtEl>
                                          <p:spTgt spid="28"/>
                                        </p:tgtEl>
                                        <p:attrNameLst>
                                          <p:attrName>ppt_h</p:attrName>
                                        </p:attrNameLst>
                                      </p:cBhvr>
                                      <p:tavLst>
                                        <p:tav tm="0">
                                          <p:val>
                                            <p:strVal val="#ppt_h"/>
                                          </p:val>
                                        </p:tav>
                                        <p:tav tm="100000">
                                          <p:val>
                                            <p:strVal val="#ppt_h"/>
                                          </p:val>
                                        </p:tav>
                                      </p:tavLst>
                                    </p:anim>
                                  </p:childTnLst>
                                </p:cTn>
                              </p:par>
                              <p:par>
                                <p:cTn id="238" presetID="2" presetClass="exit" presetSubtype="2" fill="hold" grpId="2" nodeType="withEffect">
                                  <p:stCondLst>
                                    <p:cond delay="0"/>
                                  </p:stCondLst>
                                  <p:childTnLst>
                                    <p:anim calcmode="lin" valueType="num">
                                      <p:cBhvr additive="base">
                                        <p:cTn id="239" dur="4500"/>
                                        <p:tgtEl>
                                          <p:spTgt spid="28"/>
                                        </p:tgtEl>
                                        <p:attrNameLst>
                                          <p:attrName>ppt_x</p:attrName>
                                        </p:attrNameLst>
                                      </p:cBhvr>
                                      <p:tavLst>
                                        <p:tav tm="0">
                                          <p:val>
                                            <p:strVal val="ppt_x"/>
                                          </p:val>
                                        </p:tav>
                                        <p:tav tm="100000">
                                          <p:val>
                                            <p:strVal val="1+ppt_w/2"/>
                                          </p:val>
                                        </p:tav>
                                      </p:tavLst>
                                    </p:anim>
                                    <p:anim calcmode="lin" valueType="num">
                                      <p:cBhvr additive="base">
                                        <p:cTn id="240" dur="4500"/>
                                        <p:tgtEl>
                                          <p:spTgt spid="28"/>
                                        </p:tgtEl>
                                        <p:attrNameLst>
                                          <p:attrName>ppt_y</p:attrName>
                                        </p:attrNameLst>
                                      </p:cBhvr>
                                      <p:tavLst>
                                        <p:tav tm="0">
                                          <p:val>
                                            <p:strVal val="ppt_y"/>
                                          </p:val>
                                        </p:tav>
                                        <p:tav tm="100000">
                                          <p:val>
                                            <p:strVal val="ppt_y"/>
                                          </p:val>
                                        </p:tav>
                                      </p:tavLst>
                                    </p:anim>
                                    <p:set>
                                      <p:cBhvr>
                                        <p:cTn id="241" dur="1" fill="hold">
                                          <p:stCondLst>
                                            <p:cond delay="4499"/>
                                          </p:stCondLst>
                                        </p:cTn>
                                        <p:tgtEl>
                                          <p:spTgt spid="28"/>
                                        </p:tgtEl>
                                        <p:attrNameLst>
                                          <p:attrName>style.visibility</p:attrName>
                                        </p:attrNameLst>
                                      </p:cBhvr>
                                      <p:to>
                                        <p:strVal val="hidden"/>
                                      </p:to>
                                    </p:set>
                                  </p:childTnLst>
                                </p:cTn>
                              </p:par>
                              <p:par>
                                <p:cTn id="242" presetID="3" presetClass="exit" presetSubtype="5" fill="hold" grpId="3" nodeType="withEffect">
                                  <p:stCondLst>
                                    <p:cond delay="0"/>
                                  </p:stCondLst>
                                  <p:childTnLst>
                                    <p:animEffect transition="out" filter="blinds(vertical)">
                                      <p:cBhvr>
                                        <p:cTn id="243" dur="5500"/>
                                        <p:tgtEl>
                                          <p:spTgt spid="28"/>
                                        </p:tgtEl>
                                      </p:cBhvr>
                                    </p:animEffect>
                                    <p:set>
                                      <p:cBhvr>
                                        <p:cTn id="244" dur="1" fill="hold">
                                          <p:stCondLst>
                                            <p:cond delay="5499"/>
                                          </p:stCondLst>
                                        </p:cTn>
                                        <p:tgtEl>
                                          <p:spTgt spid="28"/>
                                        </p:tgtEl>
                                        <p:attrNameLst>
                                          <p:attrName>style.visibility</p:attrName>
                                        </p:attrNameLst>
                                      </p:cBhvr>
                                      <p:to>
                                        <p:strVal val="hidden"/>
                                      </p:to>
                                    </p:set>
                                  </p:childTnLst>
                                </p:cTn>
                              </p:par>
                              <p:par>
                                <p:cTn id="245" presetID="2" presetClass="entr" presetSubtype="8" fill="hold" grpId="0" nodeType="withEffect">
                                  <p:stCondLst>
                                    <p:cond delay="0"/>
                                  </p:stCondLst>
                                  <p:childTnLst>
                                    <p:set>
                                      <p:cBhvr>
                                        <p:cTn id="246" dur="1" fill="hold">
                                          <p:stCondLst>
                                            <p:cond delay="0"/>
                                          </p:stCondLst>
                                        </p:cTn>
                                        <p:tgtEl>
                                          <p:spTgt spid="27"/>
                                        </p:tgtEl>
                                        <p:attrNameLst>
                                          <p:attrName>style.visibility</p:attrName>
                                        </p:attrNameLst>
                                      </p:cBhvr>
                                      <p:to>
                                        <p:strVal val="visible"/>
                                      </p:to>
                                    </p:set>
                                    <p:anim calcmode="lin" valueType="num">
                                      <p:cBhvr additive="base">
                                        <p:cTn id="247" dur="4000" fill="hold"/>
                                        <p:tgtEl>
                                          <p:spTgt spid="27"/>
                                        </p:tgtEl>
                                        <p:attrNameLst>
                                          <p:attrName>ppt_x</p:attrName>
                                        </p:attrNameLst>
                                      </p:cBhvr>
                                      <p:tavLst>
                                        <p:tav tm="0">
                                          <p:val>
                                            <p:strVal val="0-#ppt_w/2"/>
                                          </p:val>
                                        </p:tav>
                                        <p:tav tm="100000">
                                          <p:val>
                                            <p:strVal val="#ppt_x"/>
                                          </p:val>
                                        </p:tav>
                                      </p:tavLst>
                                    </p:anim>
                                    <p:anim calcmode="lin" valueType="num">
                                      <p:cBhvr additive="base">
                                        <p:cTn id="248" dur="4000" fill="hold"/>
                                        <p:tgtEl>
                                          <p:spTgt spid="27"/>
                                        </p:tgtEl>
                                        <p:attrNameLst>
                                          <p:attrName>ppt_y</p:attrName>
                                        </p:attrNameLst>
                                      </p:cBhvr>
                                      <p:tavLst>
                                        <p:tav tm="0">
                                          <p:val>
                                            <p:strVal val="#ppt_y"/>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27"/>
                                        </p:tgtEl>
                                        <p:attrNameLst>
                                          <p:attrName>style.visibility</p:attrName>
                                        </p:attrNameLst>
                                      </p:cBhvr>
                                      <p:to>
                                        <p:strVal val="visible"/>
                                      </p:to>
                                    </p:set>
                                    <p:anim calcmode="lin" valueType="num">
                                      <p:cBhvr>
                                        <p:cTn id="251" dur="4000" fill="hold"/>
                                        <p:tgtEl>
                                          <p:spTgt spid="27"/>
                                        </p:tgtEl>
                                        <p:attrNameLst>
                                          <p:attrName>ppt_w</p:attrName>
                                        </p:attrNameLst>
                                      </p:cBhvr>
                                      <p:tavLst>
                                        <p:tav tm="0" fmla="#ppt_w*sin(2.5*pi*$)">
                                          <p:val>
                                            <p:fltVal val="0"/>
                                          </p:val>
                                        </p:tav>
                                        <p:tav tm="100000">
                                          <p:val>
                                            <p:fltVal val="1"/>
                                          </p:val>
                                        </p:tav>
                                      </p:tavLst>
                                    </p:anim>
                                    <p:anim calcmode="lin" valueType="num">
                                      <p:cBhvr>
                                        <p:cTn id="252" dur="4000" fill="hold"/>
                                        <p:tgtEl>
                                          <p:spTgt spid="27"/>
                                        </p:tgtEl>
                                        <p:attrNameLst>
                                          <p:attrName>ppt_h</p:attrName>
                                        </p:attrNameLst>
                                      </p:cBhvr>
                                      <p:tavLst>
                                        <p:tav tm="0">
                                          <p:val>
                                            <p:strVal val="#ppt_h"/>
                                          </p:val>
                                        </p:tav>
                                        <p:tav tm="100000">
                                          <p:val>
                                            <p:strVal val="#ppt_h"/>
                                          </p:val>
                                        </p:tav>
                                      </p:tavLst>
                                    </p:anim>
                                  </p:childTnLst>
                                </p:cTn>
                              </p:par>
                              <p:par>
                                <p:cTn id="253" presetID="2" presetClass="exit" presetSubtype="2" fill="hold" grpId="2" nodeType="withEffect">
                                  <p:stCondLst>
                                    <p:cond delay="0"/>
                                  </p:stCondLst>
                                  <p:childTnLst>
                                    <p:anim calcmode="lin" valueType="num">
                                      <p:cBhvr additive="base">
                                        <p:cTn id="254" dur="4500"/>
                                        <p:tgtEl>
                                          <p:spTgt spid="27"/>
                                        </p:tgtEl>
                                        <p:attrNameLst>
                                          <p:attrName>ppt_x</p:attrName>
                                        </p:attrNameLst>
                                      </p:cBhvr>
                                      <p:tavLst>
                                        <p:tav tm="0">
                                          <p:val>
                                            <p:strVal val="ppt_x"/>
                                          </p:val>
                                        </p:tav>
                                        <p:tav tm="100000">
                                          <p:val>
                                            <p:strVal val="1+ppt_w/2"/>
                                          </p:val>
                                        </p:tav>
                                      </p:tavLst>
                                    </p:anim>
                                    <p:anim calcmode="lin" valueType="num">
                                      <p:cBhvr additive="base">
                                        <p:cTn id="255" dur="4500"/>
                                        <p:tgtEl>
                                          <p:spTgt spid="27"/>
                                        </p:tgtEl>
                                        <p:attrNameLst>
                                          <p:attrName>ppt_y</p:attrName>
                                        </p:attrNameLst>
                                      </p:cBhvr>
                                      <p:tavLst>
                                        <p:tav tm="0">
                                          <p:val>
                                            <p:strVal val="ppt_y"/>
                                          </p:val>
                                        </p:tav>
                                        <p:tav tm="100000">
                                          <p:val>
                                            <p:strVal val="ppt_y"/>
                                          </p:val>
                                        </p:tav>
                                      </p:tavLst>
                                    </p:anim>
                                    <p:set>
                                      <p:cBhvr>
                                        <p:cTn id="256" dur="1" fill="hold">
                                          <p:stCondLst>
                                            <p:cond delay="4499"/>
                                          </p:stCondLst>
                                        </p:cTn>
                                        <p:tgtEl>
                                          <p:spTgt spid="27"/>
                                        </p:tgtEl>
                                        <p:attrNameLst>
                                          <p:attrName>style.visibility</p:attrName>
                                        </p:attrNameLst>
                                      </p:cBhvr>
                                      <p:to>
                                        <p:strVal val="hidden"/>
                                      </p:to>
                                    </p:set>
                                  </p:childTnLst>
                                </p:cTn>
                              </p:par>
                              <p:par>
                                <p:cTn id="257" presetID="3" presetClass="exit" presetSubtype="5" fill="hold" grpId="3" nodeType="withEffect">
                                  <p:stCondLst>
                                    <p:cond delay="0"/>
                                  </p:stCondLst>
                                  <p:childTnLst>
                                    <p:animEffect transition="out" filter="blinds(vertical)">
                                      <p:cBhvr>
                                        <p:cTn id="258" dur="5500"/>
                                        <p:tgtEl>
                                          <p:spTgt spid="27"/>
                                        </p:tgtEl>
                                      </p:cBhvr>
                                    </p:animEffect>
                                    <p:set>
                                      <p:cBhvr>
                                        <p:cTn id="259" dur="1" fill="hold">
                                          <p:stCondLst>
                                            <p:cond delay="5499"/>
                                          </p:stCondLst>
                                        </p:cTn>
                                        <p:tgtEl>
                                          <p:spTgt spid="27"/>
                                        </p:tgtEl>
                                        <p:attrNameLst>
                                          <p:attrName>style.visibility</p:attrName>
                                        </p:attrNameLst>
                                      </p:cBhvr>
                                      <p:to>
                                        <p:strVal val="hidden"/>
                                      </p:to>
                                    </p:set>
                                  </p:childTnLst>
                                </p:cTn>
                              </p:par>
                              <p:par>
                                <p:cTn id="260" presetID="2" presetClass="entr" presetSubtype="8" fill="hold" grpId="0"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additive="base">
                                        <p:cTn id="262" dur="4000" fill="hold"/>
                                        <p:tgtEl>
                                          <p:spTgt spid="26"/>
                                        </p:tgtEl>
                                        <p:attrNameLst>
                                          <p:attrName>ppt_x</p:attrName>
                                        </p:attrNameLst>
                                      </p:cBhvr>
                                      <p:tavLst>
                                        <p:tav tm="0">
                                          <p:val>
                                            <p:strVal val="0-#ppt_w/2"/>
                                          </p:val>
                                        </p:tav>
                                        <p:tav tm="100000">
                                          <p:val>
                                            <p:strVal val="#ppt_x"/>
                                          </p:val>
                                        </p:tav>
                                      </p:tavLst>
                                    </p:anim>
                                    <p:anim calcmode="lin" valueType="num">
                                      <p:cBhvr additive="base">
                                        <p:cTn id="263" dur="4000" fill="hold"/>
                                        <p:tgtEl>
                                          <p:spTgt spid="26"/>
                                        </p:tgtEl>
                                        <p:attrNameLst>
                                          <p:attrName>ppt_y</p:attrName>
                                        </p:attrNameLst>
                                      </p:cBhvr>
                                      <p:tavLst>
                                        <p:tav tm="0">
                                          <p:val>
                                            <p:strVal val="#ppt_y"/>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26"/>
                                        </p:tgtEl>
                                        <p:attrNameLst>
                                          <p:attrName>style.visibility</p:attrName>
                                        </p:attrNameLst>
                                      </p:cBhvr>
                                      <p:to>
                                        <p:strVal val="visible"/>
                                      </p:to>
                                    </p:set>
                                    <p:anim calcmode="lin" valueType="num">
                                      <p:cBhvr>
                                        <p:cTn id="266" dur="4000" fill="hold"/>
                                        <p:tgtEl>
                                          <p:spTgt spid="26"/>
                                        </p:tgtEl>
                                        <p:attrNameLst>
                                          <p:attrName>ppt_w</p:attrName>
                                        </p:attrNameLst>
                                      </p:cBhvr>
                                      <p:tavLst>
                                        <p:tav tm="0" fmla="#ppt_w*sin(2.5*pi*$)">
                                          <p:val>
                                            <p:fltVal val="0"/>
                                          </p:val>
                                        </p:tav>
                                        <p:tav tm="100000">
                                          <p:val>
                                            <p:fltVal val="1"/>
                                          </p:val>
                                        </p:tav>
                                      </p:tavLst>
                                    </p:anim>
                                    <p:anim calcmode="lin" valueType="num">
                                      <p:cBhvr>
                                        <p:cTn id="267" dur="4000" fill="hold"/>
                                        <p:tgtEl>
                                          <p:spTgt spid="26"/>
                                        </p:tgtEl>
                                        <p:attrNameLst>
                                          <p:attrName>ppt_h</p:attrName>
                                        </p:attrNameLst>
                                      </p:cBhvr>
                                      <p:tavLst>
                                        <p:tav tm="0">
                                          <p:val>
                                            <p:strVal val="#ppt_h"/>
                                          </p:val>
                                        </p:tav>
                                        <p:tav tm="100000">
                                          <p:val>
                                            <p:strVal val="#ppt_h"/>
                                          </p:val>
                                        </p:tav>
                                      </p:tavLst>
                                    </p:anim>
                                  </p:childTnLst>
                                </p:cTn>
                              </p:par>
                              <p:par>
                                <p:cTn id="268" presetID="2" presetClass="exit" presetSubtype="2" fill="hold" grpId="2" nodeType="withEffect">
                                  <p:stCondLst>
                                    <p:cond delay="0"/>
                                  </p:stCondLst>
                                  <p:childTnLst>
                                    <p:anim calcmode="lin" valueType="num">
                                      <p:cBhvr additive="base">
                                        <p:cTn id="269" dur="4500"/>
                                        <p:tgtEl>
                                          <p:spTgt spid="26"/>
                                        </p:tgtEl>
                                        <p:attrNameLst>
                                          <p:attrName>ppt_x</p:attrName>
                                        </p:attrNameLst>
                                      </p:cBhvr>
                                      <p:tavLst>
                                        <p:tav tm="0">
                                          <p:val>
                                            <p:strVal val="ppt_x"/>
                                          </p:val>
                                        </p:tav>
                                        <p:tav tm="100000">
                                          <p:val>
                                            <p:strVal val="1+ppt_w/2"/>
                                          </p:val>
                                        </p:tav>
                                      </p:tavLst>
                                    </p:anim>
                                    <p:anim calcmode="lin" valueType="num">
                                      <p:cBhvr additive="base">
                                        <p:cTn id="270" dur="4500"/>
                                        <p:tgtEl>
                                          <p:spTgt spid="26"/>
                                        </p:tgtEl>
                                        <p:attrNameLst>
                                          <p:attrName>ppt_y</p:attrName>
                                        </p:attrNameLst>
                                      </p:cBhvr>
                                      <p:tavLst>
                                        <p:tav tm="0">
                                          <p:val>
                                            <p:strVal val="ppt_y"/>
                                          </p:val>
                                        </p:tav>
                                        <p:tav tm="100000">
                                          <p:val>
                                            <p:strVal val="ppt_y"/>
                                          </p:val>
                                        </p:tav>
                                      </p:tavLst>
                                    </p:anim>
                                    <p:set>
                                      <p:cBhvr>
                                        <p:cTn id="271" dur="1" fill="hold">
                                          <p:stCondLst>
                                            <p:cond delay="4499"/>
                                          </p:stCondLst>
                                        </p:cTn>
                                        <p:tgtEl>
                                          <p:spTgt spid="26"/>
                                        </p:tgtEl>
                                        <p:attrNameLst>
                                          <p:attrName>style.visibility</p:attrName>
                                        </p:attrNameLst>
                                      </p:cBhvr>
                                      <p:to>
                                        <p:strVal val="hidden"/>
                                      </p:to>
                                    </p:set>
                                  </p:childTnLst>
                                </p:cTn>
                              </p:par>
                              <p:par>
                                <p:cTn id="272" presetID="3" presetClass="exit" presetSubtype="5" fill="hold" grpId="3" nodeType="withEffect">
                                  <p:stCondLst>
                                    <p:cond delay="0"/>
                                  </p:stCondLst>
                                  <p:childTnLst>
                                    <p:animEffect transition="out" filter="blinds(vertical)">
                                      <p:cBhvr>
                                        <p:cTn id="273" dur="5500"/>
                                        <p:tgtEl>
                                          <p:spTgt spid="26"/>
                                        </p:tgtEl>
                                      </p:cBhvr>
                                    </p:animEffect>
                                    <p:set>
                                      <p:cBhvr>
                                        <p:cTn id="274" dur="1" fill="hold">
                                          <p:stCondLst>
                                            <p:cond delay="5499"/>
                                          </p:stCondLst>
                                        </p:cTn>
                                        <p:tgtEl>
                                          <p:spTgt spid="26"/>
                                        </p:tgtEl>
                                        <p:attrNameLst>
                                          <p:attrName>style.visibility</p:attrName>
                                        </p:attrNameLst>
                                      </p:cBhvr>
                                      <p:to>
                                        <p:strVal val="hidden"/>
                                      </p:to>
                                    </p:set>
                                  </p:childTnLst>
                                </p:cTn>
                              </p:par>
                              <p:par>
                                <p:cTn id="275" presetID="2" presetClass="entr" presetSubtype="8" fill="hold" grpId="0" nodeType="withEffect">
                                  <p:stCondLst>
                                    <p:cond delay="0"/>
                                  </p:stCondLst>
                                  <p:childTnLst>
                                    <p:set>
                                      <p:cBhvr>
                                        <p:cTn id="276" dur="1" fill="hold">
                                          <p:stCondLst>
                                            <p:cond delay="0"/>
                                          </p:stCondLst>
                                        </p:cTn>
                                        <p:tgtEl>
                                          <p:spTgt spid="25"/>
                                        </p:tgtEl>
                                        <p:attrNameLst>
                                          <p:attrName>style.visibility</p:attrName>
                                        </p:attrNameLst>
                                      </p:cBhvr>
                                      <p:to>
                                        <p:strVal val="visible"/>
                                      </p:to>
                                    </p:set>
                                    <p:anim calcmode="lin" valueType="num">
                                      <p:cBhvr additive="base">
                                        <p:cTn id="277" dur="4000" fill="hold"/>
                                        <p:tgtEl>
                                          <p:spTgt spid="25"/>
                                        </p:tgtEl>
                                        <p:attrNameLst>
                                          <p:attrName>ppt_x</p:attrName>
                                        </p:attrNameLst>
                                      </p:cBhvr>
                                      <p:tavLst>
                                        <p:tav tm="0">
                                          <p:val>
                                            <p:strVal val="0-#ppt_w/2"/>
                                          </p:val>
                                        </p:tav>
                                        <p:tav tm="100000">
                                          <p:val>
                                            <p:strVal val="#ppt_x"/>
                                          </p:val>
                                        </p:tav>
                                      </p:tavLst>
                                    </p:anim>
                                    <p:anim calcmode="lin" valueType="num">
                                      <p:cBhvr additive="base">
                                        <p:cTn id="278" dur="4000" fill="hold"/>
                                        <p:tgtEl>
                                          <p:spTgt spid="25"/>
                                        </p:tgtEl>
                                        <p:attrNameLst>
                                          <p:attrName>ppt_y</p:attrName>
                                        </p:attrNameLst>
                                      </p:cBhvr>
                                      <p:tavLst>
                                        <p:tav tm="0">
                                          <p:val>
                                            <p:strVal val="#ppt_y"/>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25"/>
                                        </p:tgtEl>
                                        <p:attrNameLst>
                                          <p:attrName>style.visibility</p:attrName>
                                        </p:attrNameLst>
                                      </p:cBhvr>
                                      <p:to>
                                        <p:strVal val="visible"/>
                                      </p:to>
                                    </p:set>
                                    <p:anim calcmode="lin" valueType="num">
                                      <p:cBhvr>
                                        <p:cTn id="281" dur="4000" fill="hold"/>
                                        <p:tgtEl>
                                          <p:spTgt spid="25"/>
                                        </p:tgtEl>
                                        <p:attrNameLst>
                                          <p:attrName>ppt_w</p:attrName>
                                        </p:attrNameLst>
                                      </p:cBhvr>
                                      <p:tavLst>
                                        <p:tav tm="0" fmla="#ppt_w*sin(2.5*pi*$)">
                                          <p:val>
                                            <p:fltVal val="0"/>
                                          </p:val>
                                        </p:tav>
                                        <p:tav tm="100000">
                                          <p:val>
                                            <p:fltVal val="1"/>
                                          </p:val>
                                        </p:tav>
                                      </p:tavLst>
                                    </p:anim>
                                    <p:anim calcmode="lin" valueType="num">
                                      <p:cBhvr>
                                        <p:cTn id="282" dur="4000" fill="hold"/>
                                        <p:tgtEl>
                                          <p:spTgt spid="25"/>
                                        </p:tgtEl>
                                        <p:attrNameLst>
                                          <p:attrName>ppt_h</p:attrName>
                                        </p:attrNameLst>
                                      </p:cBhvr>
                                      <p:tavLst>
                                        <p:tav tm="0">
                                          <p:val>
                                            <p:strVal val="#ppt_h"/>
                                          </p:val>
                                        </p:tav>
                                        <p:tav tm="100000">
                                          <p:val>
                                            <p:strVal val="#ppt_h"/>
                                          </p:val>
                                        </p:tav>
                                      </p:tavLst>
                                    </p:anim>
                                  </p:childTnLst>
                                </p:cTn>
                              </p:par>
                              <p:par>
                                <p:cTn id="283" presetID="2" presetClass="exit" presetSubtype="2" fill="hold" grpId="2" nodeType="withEffect">
                                  <p:stCondLst>
                                    <p:cond delay="0"/>
                                  </p:stCondLst>
                                  <p:childTnLst>
                                    <p:anim calcmode="lin" valueType="num">
                                      <p:cBhvr additive="base">
                                        <p:cTn id="284" dur="4500"/>
                                        <p:tgtEl>
                                          <p:spTgt spid="25"/>
                                        </p:tgtEl>
                                        <p:attrNameLst>
                                          <p:attrName>ppt_x</p:attrName>
                                        </p:attrNameLst>
                                      </p:cBhvr>
                                      <p:tavLst>
                                        <p:tav tm="0">
                                          <p:val>
                                            <p:strVal val="ppt_x"/>
                                          </p:val>
                                        </p:tav>
                                        <p:tav tm="100000">
                                          <p:val>
                                            <p:strVal val="1+ppt_w/2"/>
                                          </p:val>
                                        </p:tav>
                                      </p:tavLst>
                                    </p:anim>
                                    <p:anim calcmode="lin" valueType="num">
                                      <p:cBhvr additive="base">
                                        <p:cTn id="285" dur="4500"/>
                                        <p:tgtEl>
                                          <p:spTgt spid="25"/>
                                        </p:tgtEl>
                                        <p:attrNameLst>
                                          <p:attrName>ppt_y</p:attrName>
                                        </p:attrNameLst>
                                      </p:cBhvr>
                                      <p:tavLst>
                                        <p:tav tm="0">
                                          <p:val>
                                            <p:strVal val="ppt_y"/>
                                          </p:val>
                                        </p:tav>
                                        <p:tav tm="100000">
                                          <p:val>
                                            <p:strVal val="ppt_y"/>
                                          </p:val>
                                        </p:tav>
                                      </p:tavLst>
                                    </p:anim>
                                    <p:set>
                                      <p:cBhvr>
                                        <p:cTn id="286" dur="1" fill="hold">
                                          <p:stCondLst>
                                            <p:cond delay="4499"/>
                                          </p:stCondLst>
                                        </p:cTn>
                                        <p:tgtEl>
                                          <p:spTgt spid="25"/>
                                        </p:tgtEl>
                                        <p:attrNameLst>
                                          <p:attrName>style.visibility</p:attrName>
                                        </p:attrNameLst>
                                      </p:cBhvr>
                                      <p:to>
                                        <p:strVal val="hidden"/>
                                      </p:to>
                                    </p:set>
                                  </p:childTnLst>
                                </p:cTn>
                              </p:par>
                              <p:par>
                                <p:cTn id="287" presetID="3" presetClass="exit" presetSubtype="5" fill="hold" grpId="3" nodeType="withEffect">
                                  <p:stCondLst>
                                    <p:cond delay="0"/>
                                  </p:stCondLst>
                                  <p:childTnLst>
                                    <p:animEffect transition="out" filter="blinds(vertical)">
                                      <p:cBhvr>
                                        <p:cTn id="288" dur="5500"/>
                                        <p:tgtEl>
                                          <p:spTgt spid="25"/>
                                        </p:tgtEl>
                                      </p:cBhvr>
                                    </p:animEffect>
                                    <p:set>
                                      <p:cBhvr>
                                        <p:cTn id="289" dur="1" fill="hold">
                                          <p:stCondLst>
                                            <p:cond delay="5499"/>
                                          </p:stCondLst>
                                        </p:cTn>
                                        <p:tgtEl>
                                          <p:spTgt spid="25"/>
                                        </p:tgtEl>
                                        <p:attrNameLst>
                                          <p:attrName>style.visibility</p:attrName>
                                        </p:attrNameLst>
                                      </p:cBhvr>
                                      <p:to>
                                        <p:strVal val="hidden"/>
                                      </p:to>
                                    </p:set>
                                  </p:childTnLst>
                                </p:cTn>
                              </p:par>
                              <p:par>
                                <p:cTn id="290" presetID="2" presetClass="entr" presetSubtype="8" fill="hold" grpId="0" nodeType="withEffect">
                                  <p:stCondLst>
                                    <p:cond delay="0"/>
                                  </p:stCondLst>
                                  <p:childTnLst>
                                    <p:set>
                                      <p:cBhvr>
                                        <p:cTn id="291" dur="1" fill="hold">
                                          <p:stCondLst>
                                            <p:cond delay="0"/>
                                          </p:stCondLst>
                                        </p:cTn>
                                        <p:tgtEl>
                                          <p:spTgt spid="24"/>
                                        </p:tgtEl>
                                        <p:attrNameLst>
                                          <p:attrName>style.visibility</p:attrName>
                                        </p:attrNameLst>
                                      </p:cBhvr>
                                      <p:to>
                                        <p:strVal val="visible"/>
                                      </p:to>
                                    </p:set>
                                    <p:anim calcmode="lin" valueType="num">
                                      <p:cBhvr additive="base">
                                        <p:cTn id="292" dur="4000" fill="hold"/>
                                        <p:tgtEl>
                                          <p:spTgt spid="24"/>
                                        </p:tgtEl>
                                        <p:attrNameLst>
                                          <p:attrName>ppt_x</p:attrName>
                                        </p:attrNameLst>
                                      </p:cBhvr>
                                      <p:tavLst>
                                        <p:tav tm="0">
                                          <p:val>
                                            <p:strVal val="0-#ppt_w/2"/>
                                          </p:val>
                                        </p:tav>
                                        <p:tav tm="100000">
                                          <p:val>
                                            <p:strVal val="#ppt_x"/>
                                          </p:val>
                                        </p:tav>
                                      </p:tavLst>
                                    </p:anim>
                                    <p:anim calcmode="lin" valueType="num">
                                      <p:cBhvr additive="base">
                                        <p:cTn id="293" dur="4000" fill="hold"/>
                                        <p:tgtEl>
                                          <p:spTgt spid="24"/>
                                        </p:tgtEl>
                                        <p:attrNameLst>
                                          <p:attrName>ppt_y</p:attrName>
                                        </p:attrNameLst>
                                      </p:cBhvr>
                                      <p:tavLst>
                                        <p:tav tm="0">
                                          <p:val>
                                            <p:strVal val="#ppt_y"/>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24"/>
                                        </p:tgtEl>
                                        <p:attrNameLst>
                                          <p:attrName>style.visibility</p:attrName>
                                        </p:attrNameLst>
                                      </p:cBhvr>
                                      <p:to>
                                        <p:strVal val="visible"/>
                                      </p:to>
                                    </p:set>
                                    <p:anim calcmode="lin" valueType="num">
                                      <p:cBhvr>
                                        <p:cTn id="296" dur="4000" fill="hold"/>
                                        <p:tgtEl>
                                          <p:spTgt spid="24"/>
                                        </p:tgtEl>
                                        <p:attrNameLst>
                                          <p:attrName>ppt_w</p:attrName>
                                        </p:attrNameLst>
                                      </p:cBhvr>
                                      <p:tavLst>
                                        <p:tav tm="0" fmla="#ppt_w*sin(2.5*pi*$)">
                                          <p:val>
                                            <p:fltVal val="0"/>
                                          </p:val>
                                        </p:tav>
                                        <p:tav tm="100000">
                                          <p:val>
                                            <p:fltVal val="1"/>
                                          </p:val>
                                        </p:tav>
                                      </p:tavLst>
                                    </p:anim>
                                    <p:anim calcmode="lin" valueType="num">
                                      <p:cBhvr>
                                        <p:cTn id="297" dur="4000" fill="hold"/>
                                        <p:tgtEl>
                                          <p:spTgt spid="24"/>
                                        </p:tgtEl>
                                        <p:attrNameLst>
                                          <p:attrName>ppt_h</p:attrName>
                                        </p:attrNameLst>
                                      </p:cBhvr>
                                      <p:tavLst>
                                        <p:tav tm="0">
                                          <p:val>
                                            <p:strVal val="#ppt_h"/>
                                          </p:val>
                                        </p:tav>
                                        <p:tav tm="100000">
                                          <p:val>
                                            <p:strVal val="#ppt_h"/>
                                          </p:val>
                                        </p:tav>
                                      </p:tavLst>
                                    </p:anim>
                                  </p:childTnLst>
                                </p:cTn>
                              </p:par>
                              <p:par>
                                <p:cTn id="298" presetID="2" presetClass="exit" presetSubtype="2" fill="hold" grpId="2" nodeType="withEffect">
                                  <p:stCondLst>
                                    <p:cond delay="0"/>
                                  </p:stCondLst>
                                  <p:childTnLst>
                                    <p:anim calcmode="lin" valueType="num">
                                      <p:cBhvr additive="base">
                                        <p:cTn id="299" dur="4500"/>
                                        <p:tgtEl>
                                          <p:spTgt spid="24"/>
                                        </p:tgtEl>
                                        <p:attrNameLst>
                                          <p:attrName>ppt_x</p:attrName>
                                        </p:attrNameLst>
                                      </p:cBhvr>
                                      <p:tavLst>
                                        <p:tav tm="0">
                                          <p:val>
                                            <p:strVal val="ppt_x"/>
                                          </p:val>
                                        </p:tav>
                                        <p:tav tm="100000">
                                          <p:val>
                                            <p:strVal val="1+ppt_w/2"/>
                                          </p:val>
                                        </p:tav>
                                      </p:tavLst>
                                    </p:anim>
                                    <p:anim calcmode="lin" valueType="num">
                                      <p:cBhvr additive="base">
                                        <p:cTn id="300" dur="4500"/>
                                        <p:tgtEl>
                                          <p:spTgt spid="24"/>
                                        </p:tgtEl>
                                        <p:attrNameLst>
                                          <p:attrName>ppt_y</p:attrName>
                                        </p:attrNameLst>
                                      </p:cBhvr>
                                      <p:tavLst>
                                        <p:tav tm="0">
                                          <p:val>
                                            <p:strVal val="ppt_y"/>
                                          </p:val>
                                        </p:tav>
                                        <p:tav tm="100000">
                                          <p:val>
                                            <p:strVal val="ppt_y"/>
                                          </p:val>
                                        </p:tav>
                                      </p:tavLst>
                                    </p:anim>
                                    <p:set>
                                      <p:cBhvr>
                                        <p:cTn id="301" dur="1" fill="hold">
                                          <p:stCondLst>
                                            <p:cond delay="4499"/>
                                          </p:stCondLst>
                                        </p:cTn>
                                        <p:tgtEl>
                                          <p:spTgt spid="24"/>
                                        </p:tgtEl>
                                        <p:attrNameLst>
                                          <p:attrName>style.visibility</p:attrName>
                                        </p:attrNameLst>
                                      </p:cBhvr>
                                      <p:to>
                                        <p:strVal val="hidden"/>
                                      </p:to>
                                    </p:set>
                                  </p:childTnLst>
                                </p:cTn>
                              </p:par>
                              <p:par>
                                <p:cTn id="302" presetID="3" presetClass="exit" presetSubtype="5" fill="hold" grpId="3" nodeType="withEffect">
                                  <p:stCondLst>
                                    <p:cond delay="0"/>
                                  </p:stCondLst>
                                  <p:childTnLst>
                                    <p:animEffect transition="out" filter="blinds(vertical)">
                                      <p:cBhvr>
                                        <p:cTn id="303" dur="5500"/>
                                        <p:tgtEl>
                                          <p:spTgt spid="24"/>
                                        </p:tgtEl>
                                      </p:cBhvr>
                                    </p:animEffect>
                                    <p:set>
                                      <p:cBhvr>
                                        <p:cTn id="304" dur="1" fill="hold">
                                          <p:stCondLst>
                                            <p:cond delay="5499"/>
                                          </p:stCondLst>
                                        </p:cTn>
                                        <p:tgtEl>
                                          <p:spTgt spid="24"/>
                                        </p:tgtEl>
                                        <p:attrNameLst>
                                          <p:attrName>style.visibility</p:attrName>
                                        </p:attrNameLst>
                                      </p:cBhvr>
                                      <p:to>
                                        <p:strVal val="hidden"/>
                                      </p:to>
                                    </p:set>
                                  </p:childTnLst>
                                </p:cTn>
                              </p:par>
                              <p:par>
                                <p:cTn id="305" presetID="2" presetClass="entr" presetSubtype="8" fill="hold" grpId="0" nodeType="withEffect">
                                  <p:stCondLst>
                                    <p:cond delay="0"/>
                                  </p:stCondLst>
                                  <p:childTnLst>
                                    <p:set>
                                      <p:cBhvr>
                                        <p:cTn id="306" dur="1" fill="hold">
                                          <p:stCondLst>
                                            <p:cond delay="0"/>
                                          </p:stCondLst>
                                        </p:cTn>
                                        <p:tgtEl>
                                          <p:spTgt spid="23"/>
                                        </p:tgtEl>
                                        <p:attrNameLst>
                                          <p:attrName>style.visibility</p:attrName>
                                        </p:attrNameLst>
                                      </p:cBhvr>
                                      <p:to>
                                        <p:strVal val="visible"/>
                                      </p:to>
                                    </p:set>
                                    <p:anim calcmode="lin" valueType="num">
                                      <p:cBhvr additive="base">
                                        <p:cTn id="307" dur="4000" fill="hold"/>
                                        <p:tgtEl>
                                          <p:spTgt spid="23"/>
                                        </p:tgtEl>
                                        <p:attrNameLst>
                                          <p:attrName>ppt_x</p:attrName>
                                        </p:attrNameLst>
                                      </p:cBhvr>
                                      <p:tavLst>
                                        <p:tav tm="0">
                                          <p:val>
                                            <p:strVal val="0-#ppt_w/2"/>
                                          </p:val>
                                        </p:tav>
                                        <p:tav tm="100000">
                                          <p:val>
                                            <p:strVal val="#ppt_x"/>
                                          </p:val>
                                        </p:tav>
                                      </p:tavLst>
                                    </p:anim>
                                    <p:anim calcmode="lin" valueType="num">
                                      <p:cBhvr additive="base">
                                        <p:cTn id="308" dur="4000" fill="hold"/>
                                        <p:tgtEl>
                                          <p:spTgt spid="23"/>
                                        </p:tgtEl>
                                        <p:attrNameLst>
                                          <p:attrName>ppt_y</p:attrName>
                                        </p:attrNameLst>
                                      </p:cBhvr>
                                      <p:tavLst>
                                        <p:tav tm="0">
                                          <p:val>
                                            <p:strVal val="#ppt_y"/>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23"/>
                                        </p:tgtEl>
                                        <p:attrNameLst>
                                          <p:attrName>style.visibility</p:attrName>
                                        </p:attrNameLst>
                                      </p:cBhvr>
                                      <p:to>
                                        <p:strVal val="visible"/>
                                      </p:to>
                                    </p:set>
                                    <p:anim calcmode="lin" valueType="num">
                                      <p:cBhvr>
                                        <p:cTn id="311" dur="4000" fill="hold"/>
                                        <p:tgtEl>
                                          <p:spTgt spid="23"/>
                                        </p:tgtEl>
                                        <p:attrNameLst>
                                          <p:attrName>ppt_w</p:attrName>
                                        </p:attrNameLst>
                                      </p:cBhvr>
                                      <p:tavLst>
                                        <p:tav tm="0" fmla="#ppt_w*sin(2.5*pi*$)">
                                          <p:val>
                                            <p:fltVal val="0"/>
                                          </p:val>
                                        </p:tav>
                                        <p:tav tm="100000">
                                          <p:val>
                                            <p:fltVal val="1"/>
                                          </p:val>
                                        </p:tav>
                                      </p:tavLst>
                                    </p:anim>
                                    <p:anim calcmode="lin" valueType="num">
                                      <p:cBhvr>
                                        <p:cTn id="312" dur="4000" fill="hold"/>
                                        <p:tgtEl>
                                          <p:spTgt spid="23"/>
                                        </p:tgtEl>
                                        <p:attrNameLst>
                                          <p:attrName>ppt_h</p:attrName>
                                        </p:attrNameLst>
                                      </p:cBhvr>
                                      <p:tavLst>
                                        <p:tav tm="0">
                                          <p:val>
                                            <p:strVal val="#ppt_h"/>
                                          </p:val>
                                        </p:tav>
                                        <p:tav tm="100000">
                                          <p:val>
                                            <p:strVal val="#ppt_h"/>
                                          </p:val>
                                        </p:tav>
                                      </p:tavLst>
                                    </p:anim>
                                  </p:childTnLst>
                                </p:cTn>
                              </p:par>
                              <p:par>
                                <p:cTn id="313" presetID="2" presetClass="exit" presetSubtype="2" fill="hold" grpId="2" nodeType="withEffect">
                                  <p:stCondLst>
                                    <p:cond delay="0"/>
                                  </p:stCondLst>
                                  <p:childTnLst>
                                    <p:anim calcmode="lin" valueType="num">
                                      <p:cBhvr additive="base">
                                        <p:cTn id="314" dur="4500"/>
                                        <p:tgtEl>
                                          <p:spTgt spid="23"/>
                                        </p:tgtEl>
                                        <p:attrNameLst>
                                          <p:attrName>ppt_x</p:attrName>
                                        </p:attrNameLst>
                                      </p:cBhvr>
                                      <p:tavLst>
                                        <p:tav tm="0">
                                          <p:val>
                                            <p:strVal val="ppt_x"/>
                                          </p:val>
                                        </p:tav>
                                        <p:tav tm="100000">
                                          <p:val>
                                            <p:strVal val="1+ppt_w/2"/>
                                          </p:val>
                                        </p:tav>
                                      </p:tavLst>
                                    </p:anim>
                                    <p:anim calcmode="lin" valueType="num">
                                      <p:cBhvr additive="base">
                                        <p:cTn id="315" dur="4500"/>
                                        <p:tgtEl>
                                          <p:spTgt spid="23"/>
                                        </p:tgtEl>
                                        <p:attrNameLst>
                                          <p:attrName>ppt_y</p:attrName>
                                        </p:attrNameLst>
                                      </p:cBhvr>
                                      <p:tavLst>
                                        <p:tav tm="0">
                                          <p:val>
                                            <p:strVal val="ppt_y"/>
                                          </p:val>
                                        </p:tav>
                                        <p:tav tm="100000">
                                          <p:val>
                                            <p:strVal val="ppt_y"/>
                                          </p:val>
                                        </p:tav>
                                      </p:tavLst>
                                    </p:anim>
                                    <p:set>
                                      <p:cBhvr>
                                        <p:cTn id="316" dur="1" fill="hold">
                                          <p:stCondLst>
                                            <p:cond delay="4499"/>
                                          </p:stCondLst>
                                        </p:cTn>
                                        <p:tgtEl>
                                          <p:spTgt spid="23"/>
                                        </p:tgtEl>
                                        <p:attrNameLst>
                                          <p:attrName>style.visibility</p:attrName>
                                        </p:attrNameLst>
                                      </p:cBhvr>
                                      <p:to>
                                        <p:strVal val="hidden"/>
                                      </p:to>
                                    </p:set>
                                  </p:childTnLst>
                                </p:cTn>
                              </p:par>
                              <p:par>
                                <p:cTn id="317" presetID="3" presetClass="exit" presetSubtype="5" fill="hold" grpId="3" nodeType="withEffect">
                                  <p:stCondLst>
                                    <p:cond delay="0"/>
                                  </p:stCondLst>
                                  <p:childTnLst>
                                    <p:animEffect transition="out" filter="blinds(vertical)">
                                      <p:cBhvr>
                                        <p:cTn id="318" dur="5500"/>
                                        <p:tgtEl>
                                          <p:spTgt spid="23"/>
                                        </p:tgtEl>
                                      </p:cBhvr>
                                    </p:animEffect>
                                    <p:set>
                                      <p:cBhvr>
                                        <p:cTn id="319" dur="1" fill="hold">
                                          <p:stCondLst>
                                            <p:cond delay="5499"/>
                                          </p:stCondLst>
                                        </p:cTn>
                                        <p:tgtEl>
                                          <p:spTgt spid="23"/>
                                        </p:tgtEl>
                                        <p:attrNameLst>
                                          <p:attrName>style.visibility</p:attrName>
                                        </p:attrNameLst>
                                      </p:cBhvr>
                                      <p:to>
                                        <p:strVal val="hidden"/>
                                      </p:to>
                                    </p:set>
                                  </p:childTnLst>
                                </p:cTn>
                              </p:par>
                              <p:par>
                                <p:cTn id="320" presetID="2" presetClass="entr" presetSubtype="8" fill="hold" grpId="0" nodeType="withEffect">
                                  <p:stCondLst>
                                    <p:cond delay="0"/>
                                  </p:stCondLst>
                                  <p:childTnLst>
                                    <p:set>
                                      <p:cBhvr>
                                        <p:cTn id="321" dur="1" fill="hold">
                                          <p:stCondLst>
                                            <p:cond delay="0"/>
                                          </p:stCondLst>
                                        </p:cTn>
                                        <p:tgtEl>
                                          <p:spTgt spid="22"/>
                                        </p:tgtEl>
                                        <p:attrNameLst>
                                          <p:attrName>style.visibility</p:attrName>
                                        </p:attrNameLst>
                                      </p:cBhvr>
                                      <p:to>
                                        <p:strVal val="visible"/>
                                      </p:to>
                                    </p:set>
                                    <p:anim calcmode="lin" valueType="num">
                                      <p:cBhvr additive="base">
                                        <p:cTn id="322" dur="4000" fill="hold"/>
                                        <p:tgtEl>
                                          <p:spTgt spid="22"/>
                                        </p:tgtEl>
                                        <p:attrNameLst>
                                          <p:attrName>ppt_x</p:attrName>
                                        </p:attrNameLst>
                                      </p:cBhvr>
                                      <p:tavLst>
                                        <p:tav tm="0">
                                          <p:val>
                                            <p:strVal val="0-#ppt_w/2"/>
                                          </p:val>
                                        </p:tav>
                                        <p:tav tm="100000">
                                          <p:val>
                                            <p:strVal val="#ppt_x"/>
                                          </p:val>
                                        </p:tav>
                                      </p:tavLst>
                                    </p:anim>
                                    <p:anim calcmode="lin" valueType="num">
                                      <p:cBhvr additive="base">
                                        <p:cTn id="323" dur="4000" fill="hold"/>
                                        <p:tgtEl>
                                          <p:spTgt spid="22"/>
                                        </p:tgtEl>
                                        <p:attrNameLst>
                                          <p:attrName>ppt_y</p:attrName>
                                        </p:attrNameLst>
                                      </p:cBhvr>
                                      <p:tavLst>
                                        <p:tav tm="0">
                                          <p:val>
                                            <p:strVal val="#ppt_y"/>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 calcmode="lin" valueType="num">
                                      <p:cBhvr>
                                        <p:cTn id="326" dur="4000" fill="hold"/>
                                        <p:tgtEl>
                                          <p:spTgt spid="22"/>
                                        </p:tgtEl>
                                        <p:attrNameLst>
                                          <p:attrName>ppt_w</p:attrName>
                                        </p:attrNameLst>
                                      </p:cBhvr>
                                      <p:tavLst>
                                        <p:tav tm="0" fmla="#ppt_w*sin(2.5*pi*$)">
                                          <p:val>
                                            <p:fltVal val="0"/>
                                          </p:val>
                                        </p:tav>
                                        <p:tav tm="100000">
                                          <p:val>
                                            <p:fltVal val="1"/>
                                          </p:val>
                                        </p:tav>
                                      </p:tavLst>
                                    </p:anim>
                                    <p:anim calcmode="lin" valueType="num">
                                      <p:cBhvr>
                                        <p:cTn id="327" dur="4000" fill="hold"/>
                                        <p:tgtEl>
                                          <p:spTgt spid="22"/>
                                        </p:tgtEl>
                                        <p:attrNameLst>
                                          <p:attrName>ppt_h</p:attrName>
                                        </p:attrNameLst>
                                      </p:cBhvr>
                                      <p:tavLst>
                                        <p:tav tm="0">
                                          <p:val>
                                            <p:strVal val="#ppt_h"/>
                                          </p:val>
                                        </p:tav>
                                        <p:tav tm="100000">
                                          <p:val>
                                            <p:strVal val="#ppt_h"/>
                                          </p:val>
                                        </p:tav>
                                      </p:tavLst>
                                    </p:anim>
                                  </p:childTnLst>
                                </p:cTn>
                              </p:par>
                              <p:par>
                                <p:cTn id="328" presetID="2" presetClass="exit" presetSubtype="2" fill="hold" grpId="2" nodeType="withEffect">
                                  <p:stCondLst>
                                    <p:cond delay="0"/>
                                  </p:stCondLst>
                                  <p:childTnLst>
                                    <p:anim calcmode="lin" valueType="num">
                                      <p:cBhvr additive="base">
                                        <p:cTn id="329" dur="4500"/>
                                        <p:tgtEl>
                                          <p:spTgt spid="22"/>
                                        </p:tgtEl>
                                        <p:attrNameLst>
                                          <p:attrName>ppt_x</p:attrName>
                                        </p:attrNameLst>
                                      </p:cBhvr>
                                      <p:tavLst>
                                        <p:tav tm="0">
                                          <p:val>
                                            <p:strVal val="ppt_x"/>
                                          </p:val>
                                        </p:tav>
                                        <p:tav tm="100000">
                                          <p:val>
                                            <p:strVal val="1+ppt_w/2"/>
                                          </p:val>
                                        </p:tav>
                                      </p:tavLst>
                                    </p:anim>
                                    <p:anim calcmode="lin" valueType="num">
                                      <p:cBhvr additive="base">
                                        <p:cTn id="330" dur="4500"/>
                                        <p:tgtEl>
                                          <p:spTgt spid="22"/>
                                        </p:tgtEl>
                                        <p:attrNameLst>
                                          <p:attrName>ppt_y</p:attrName>
                                        </p:attrNameLst>
                                      </p:cBhvr>
                                      <p:tavLst>
                                        <p:tav tm="0">
                                          <p:val>
                                            <p:strVal val="ppt_y"/>
                                          </p:val>
                                        </p:tav>
                                        <p:tav tm="100000">
                                          <p:val>
                                            <p:strVal val="ppt_y"/>
                                          </p:val>
                                        </p:tav>
                                      </p:tavLst>
                                    </p:anim>
                                    <p:set>
                                      <p:cBhvr>
                                        <p:cTn id="331" dur="1" fill="hold">
                                          <p:stCondLst>
                                            <p:cond delay="4499"/>
                                          </p:stCondLst>
                                        </p:cTn>
                                        <p:tgtEl>
                                          <p:spTgt spid="22"/>
                                        </p:tgtEl>
                                        <p:attrNameLst>
                                          <p:attrName>style.visibility</p:attrName>
                                        </p:attrNameLst>
                                      </p:cBhvr>
                                      <p:to>
                                        <p:strVal val="hidden"/>
                                      </p:to>
                                    </p:set>
                                  </p:childTnLst>
                                </p:cTn>
                              </p:par>
                              <p:par>
                                <p:cTn id="332" presetID="3" presetClass="exit" presetSubtype="5" fill="hold" grpId="3" nodeType="withEffect">
                                  <p:stCondLst>
                                    <p:cond delay="0"/>
                                  </p:stCondLst>
                                  <p:childTnLst>
                                    <p:animEffect transition="out" filter="blinds(vertical)">
                                      <p:cBhvr>
                                        <p:cTn id="333" dur="5500"/>
                                        <p:tgtEl>
                                          <p:spTgt spid="22"/>
                                        </p:tgtEl>
                                      </p:cBhvr>
                                    </p:animEffect>
                                    <p:set>
                                      <p:cBhvr>
                                        <p:cTn id="334" dur="1" fill="hold">
                                          <p:stCondLst>
                                            <p:cond delay="5499"/>
                                          </p:stCondLst>
                                        </p:cTn>
                                        <p:tgtEl>
                                          <p:spTgt spid="22"/>
                                        </p:tgtEl>
                                        <p:attrNameLst>
                                          <p:attrName>style.visibility</p:attrName>
                                        </p:attrNameLst>
                                      </p:cBhvr>
                                      <p:to>
                                        <p:strVal val="hidden"/>
                                      </p:to>
                                    </p:set>
                                  </p:childTnLst>
                                </p:cTn>
                              </p:par>
                              <p:par>
                                <p:cTn id="335" presetID="2" presetClass="entr" presetSubtype="8" fill="hold" grpId="0" nodeType="withEffect">
                                  <p:stCondLst>
                                    <p:cond delay="0"/>
                                  </p:stCondLst>
                                  <p:childTnLst>
                                    <p:set>
                                      <p:cBhvr>
                                        <p:cTn id="336" dur="1" fill="hold">
                                          <p:stCondLst>
                                            <p:cond delay="0"/>
                                          </p:stCondLst>
                                        </p:cTn>
                                        <p:tgtEl>
                                          <p:spTgt spid="21"/>
                                        </p:tgtEl>
                                        <p:attrNameLst>
                                          <p:attrName>style.visibility</p:attrName>
                                        </p:attrNameLst>
                                      </p:cBhvr>
                                      <p:to>
                                        <p:strVal val="visible"/>
                                      </p:to>
                                    </p:set>
                                    <p:anim calcmode="lin" valueType="num">
                                      <p:cBhvr additive="base">
                                        <p:cTn id="337" dur="4000" fill="hold"/>
                                        <p:tgtEl>
                                          <p:spTgt spid="21"/>
                                        </p:tgtEl>
                                        <p:attrNameLst>
                                          <p:attrName>ppt_x</p:attrName>
                                        </p:attrNameLst>
                                      </p:cBhvr>
                                      <p:tavLst>
                                        <p:tav tm="0">
                                          <p:val>
                                            <p:strVal val="0-#ppt_w/2"/>
                                          </p:val>
                                        </p:tav>
                                        <p:tav tm="100000">
                                          <p:val>
                                            <p:strVal val="#ppt_x"/>
                                          </p:val>
                                        </p:tav>
                                      </p:tavLst>
                                    </p:anim>
                                    <p:anim calcmode="lin" valueType="num">
                                      <p:cBhvr additive="base">
                                        <p:cTn id="338" dur="4000" fill="hold"/>
                                        <p:tgtEl>
                                          <p:spTgt spid="21"/>
                                        </p:tgtEl>
                                        <p:attrNameLst>
                                          <p:attrName>ppt_y</p:attrName>
                                        </p:attrNameLst>
                                      </p:cBhvr>
                                      <p:tavLst>
                                        <p:tav tm="0">
                                          <p:val>
                                            <p:strVal val="#ppt_y"/>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21"/>
                                        </p:tgtEl>
                                        <p:attrNameLst>
                                          <p:attrName>style.visibility</p:attrName>
                                        </p:attrNameLst>
                                      </p:cBhvr>
                                      <p:to>
                                        <p:strVal val="visible"/>
                                      </p:to>
                                    </p:set>
                                    <p:anim calcmode="lin" valueType="num">
                                      <p:cBhvr>
                                        <p:cTn id="341" dur="4000" fill="hold"/>
                                        <p:tgtEl>
                                          <p:spTgt spid="21"/>
                                        </p:tgtEl>
                                        <p:attrNameLst>
                                          <p:attrName>ppt_w</p:attrName>
                                        </p:attrNameLst>
                                      </p:cBhvr>
                                      <p:tavLst>
                                        <p:tav tm="0" fmla="#ppt_w*sin(2.5*pi*$)">
                                          <p:val>
                                            <p:fltVal val="0"/>
                                          </p:val>
                                        </p:tav>
                                        <p:tav tm="100000">
                                          <p:val>
                                            <p:fltVal val="1"/>
                                          </p:val>
                                        </p:tav>
                                      </p:tavLst>
                                    </p:anim>
                                    <p:anim calcmode="lin" valueType="num">
                                      <p:cBhvr>
                                        <p:cTn id="342" dur="4000" fill="hold"/>
                                        <p:tgtEl>
                                          <p:spTgt spid="21"/>
                                        </p:tgtEl>
                                        <p:attrNameLst>
                                          <p:attrName>ppt_h</p:attrName>
                                        </p:attrNameLst>
                                      </p:cBhvr>
                                      <p:tavLst>
                                        <p:tav tm="0">
                                          <p:val>
                                            <p:strVal val="#ppt_h"/>
                                          </p:val>
                                        </p:tav>
                                        <p:tav tm="100000">
                                          <p:val>
                                            <p:strVal val="#ppt_h"/>
                                          </p:val>
                                        </p:tav>
                                      </p:tavLst>
                                    </p:anim>
                                  </p:childTnLst>
                                </p:cTn>
                              </p:par>
                              <p:par>
                                <p:cTn id="343" presetID="2" presetClass="exit" presetSubtype="2" fill="hold" grpId="2" nodeType="withEffect">
                                  <p:stCondLst>
                                    <p:cond delay="0"/>
                                  </p:stCondLst>
                                  <p:childTnLst>
                                    <p:anim calcmode="lin" valueType="num">
                                      <p:cBhvr additive="base">
                                        <p:cTn id="344" dur="4500"/>
                                        <p:tgtEl>
                                          <p:spTgt spid="21"/>
                                        </p:tgtEl>
                                        <p:attrNameLst>
                                          <p:attrName>ppt_x</p:attrName>
                                        </p:attrNameLst>
                                      </p:cBhvr>
                                      <p:tavLst>
                                        <p:tav tm="0">
                                          <p:val>
                                            <p:strVal val="ppt_x"/>
                                          </p:val>
                                        </p:tav>
                                        <p:tav tm="100000">
                                          <p:val>
                                            <p:strVal val="1+ppt_w/2"/>
                                          </p:val>
                                        </p:tav>
                                      </p:tavLst>
                                    </p:anim>
                                    <p:anim calcmode="lin" valueType="num">
                                      <p:cBhvr additive="base">
                                        <p:cTn id="345" dur="4500"/>
                                        <p:tgtEl>
                                          <p:spTgt spid="21"/>
                                        </p:tgtEl>
                                        <p:attrNameLst>
                                          <p:attrName>ppt_y</p:attrName>
                                        </p:attrNameLst>
                                      </p:cBhvr>
                                      <p:tavLst>
                                        <p:tav tm="0">
                                          <p:val>
                                            <p:strVal val="ppt_y"/>
                                          </p:val>
                                        </p:tav>
                                        <p:tav tm="100000">
                                          <p:val>
                                            <p:strVal val="ppt_y"/>
                                          </p:val>
                                        </p:tav>
                                      </p:tavLst>
                                    </p:anim>
                                    <p:set>
                                      <p:cBhvr>
                                        <p:cTn id="346" dur="1" fill="hold">
                                          <p:stCondLst>
                                            <p:cond delay="4499"/>
                                          </p:stCondLst>
                                        </p:cTn>
                                        <p:tgtEl>
                                          <p:spTgt spid="21"/>
                                        </p:tgtEl>
                                        <p:attrNameLst>
                                          <p:attrName>style.visibility</p:attrName>
                                        </p:attrNameLst>
                                      </p:cBhvr>
                                      <p:to>
                                        <p:strVal val="hidden"/>
                                      </p:to>
                                    </p:set>
                                  </p:childTnLst>
                                </p:cTn>
                              </p:par>
                              <p:par>
                                <p:cTn id="347" presetID="3" presetClass="exit" presetSubtype="5" fill="hold" grpId="3" nodeType="withEffect">
                                  <p:stCondLst>
                                    <p:cond delay="0"/>
                                  </p:stCondLst>
                                  <p:childTnLst>
                                    <p:animEffect transition="out" filter="blinds(vertical)">
                                      <p:cBhvr>
                                        <p:cTn id="348" dur="5500"/>
                                        <p:tgtEl>
                                          <p:spTgt spid="21"/>
                                        </p:tgtEl>
                                      </p:cBhvr>
                                    </p:animEffect>
                                    <p:set>
                                      <p:cBhvr>
                                        <p:cTn id="349" dur="1" fill="hold">
                                          <p:stCondLst>
                                            <p:cond delay="5499"/>
                                          </p:stCondLst>
                                        </p:cTn>
                                        <p:tgtEl>
                                          <p:spTgt spid="21"/>
                                        </p:tgtEl>
                                        <p:attrNameLst>
                                          <p:attrName>style.visibility</p:attrName>
                                        </p:attrNameLst>
                                      </p:cBhvr>
                                      <p:to>
                                        <p:strVal val="hidden"/>
                                      </p:to>
                                    </p:set>
                                  </p:childTnLst>
                                </p:cTn>
                              </p:par>
                              <p:par>
                                <p:cTn id="350" presetID="2" presetClass="entr" presetSubtype="8" fill="hold" grpId="0" nodeType="withEffect">
                                  <p:stCondLst>
                                    <p:cond delay="0"/>
                                  </p:stCondLst>
                                  <p:childTnLst>
                                    <p:set>
                                      <p:cBhvr>
                                        <p:cTn id="351" dur="1" fill="hold">
                                          <p:stCondLst>
                                            <p:cond delay="0"/>
                                          </p:stCondLst>
                                        </p:cTn>
                                        <p:tgtEl>
                                          <p:spTgt spid="20"/>
                                        </p:tgtEl>
                                        <p:attrNameLst>
                                          <p:attrName>style.visibility</p:attrName>
                                        </p:attrNameLst>
                                      </p:cBhvr>
                                      <p:to>
                                        <p:strVal val="visible"/>
                                      </p:to>
                                    </p:set>
                                    <p:anim calcmode="lin" valueType="num">
                                      <p:cBhvr additive="base">
                                        <p:cTn id="352" dur="4000" fill="hold"/>
                                        <p:tgtEl>
                                          <p:spTgt spid="20"/>
                                        </p:tgtEl>
                                        <p:attrNameLst>
                                          <p:attrName>ppt_x</p:attrName>
                                        </p:attrNameLst>
                                      </p:cBhvr>
                                      <p:tavLst>
                                        <p:tav tm="0">
                                          <p:val>
                                            <p:strVal val="0-#ppt_w/2"/>
                                          </p:val>
                                        </p:tav>
                                        <p:tav tm="100000">
                                          <p:val>
                                            <p:strVal val="#ppt_x"/>
                                          </p:val>
                                        </p:tav>
                                      </p:tavLst>
                                    </p:anim>
                                    <p:anim calcmode="lin" valueType="num">
                                      <p:cBhvr additive="base">
                                        <p:cTn id="353" dur="4000" fill="hold"/>
                                        <p:tgtEl>
                                          <p:spTgt spid="20"/>
                                        </p:tgtEl>
                                        <p:attrNameLst>
                                          <p:attrName>ppt_y</p:attrName>
                                        </p:attrNameLst>
                                      </p:cBhvr>
                                      <p:tavLst>
                                        <p:tav tm="0">
                                          <p:val>
                                            <p:strVal val="#ppt_y"/>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20"/>
                                        </p:tgtEl>
                                        <p:attrNameLst>
                                          <p:attrName>style.visibility</p:attrName>
                                        </p:attrNameLst>
                                      </p:cBhvr>
                                      <p:to>
                                        <p:strVal val="visible"/>
                                      </p:to>
                                    </p:set>
                                    <p:anim calcmode="lin" valueType="num">
                                      <p:cBhvr>
                                        <p:cTn id="356" dur="4000" fill="hold"/>
                                        <p:tgtEl>
                                          <p:spTgt spid="20"/>
                                        </p:tgtEl>
                                        <p:attrNameLst>
                                          <p:attrName>ppt_w</p:attrName>
                                        </p:attrNameLst>
                                      </p:cBhvr>
                                      <p:tavLst>
                                        <p:tav tm="0" fmla="#ppt_w*sin(2.5*pi*$)">
                                          <p:val>
                                            <p:fltVal val="0"/>
                                          </p:val>
                                        </p:tav>
                                        <p:tav tm="100000">
                                          <p:val>
                                            <p:fltVal val="1"/>
                                          </p:val>
                                        </p:tav>
                                      </p:tavLst>
                                    </p:anim>
                                    <p:anim calcmode="lin" valueType="num">
                                      <p:cBhvr>
                                        <p:cTn id="357" dur="4000" fill="hold"/>
                                        <p:tgtEl>
                                          <p:spTgt spid="20"/>
                                        </p:tgtEl>
                                        <p:attrNameLst>
                                          <p:attrName>ppt_h</p:attrName>
                                        </p:attrNameLst>
                                      </p:cBhvr>
                                      <p:tavLst>
                                        <p:tav tm="0">
                                          <p:val>
                                            <p:strVal val="#ppt_h"/>
                                          </p:val>
                                        </p:tav>
                                        <p:tav tm="100000">
                                          <p:val>
                                            <p:strVal val="#ppt_h"/>
                                          </p:val>
                                        </p:tav>
                                      </p:tavLst>
                                    </p:anim>
                                  </p:childTnLst>
                                </p:cTn>
                              </p:par>
                              <p:par>
                                <p:cTn id="358" presetID="2" presetClass="exit" presetSubtype="2" fill="hold" grpId="2" nodeType="withEffect">
                                  <p:stCondLst>
                                    <p:cond delay="0"/>
                                  </p:stCondLst>
                                  <p:childTnLst>
                                    <p:anim calcmode="lin" valueType="num">
                                      <p:cBhvr additive="base">
                                        <p:cTn id="359" dur="4500"/>
                                        <p:tgtEl>
                                          <p:spTgt spid="20"/>
                                        </p:tgtEl>
                                        <p:attrNameLst>
                                          <p:attrName>ppt_x</p:attrName>
                                        </p:attrNameLst>
                                      </p:cBhvr>
                                      <p:tavLst>
                                        <p:tav tm="0">
                                          <p:val>
                                            <p:strVal val="ppt_x"/>
                                          </p:val>
                                        </p:tav>
                                        <p:tav tm="100000">
                                          <p:val>
                                            <p:strVal val="1+ppt_w/2"/>
                                          </p:val>
                                        </p:tav>
                                      </p:tavLst>
                                    </p:anim>
                                    <p:anim calcmode="lin" valueType="num">
                                      <p:cBhvr additive="base">
                                        <p:cTn id="360" dur="4500"/>
                                        <p:tgtEl>
                                          <p:spTgt spid="20"/>
                                        </p:tgtEl>
                                        <p:attrNameLst>
                                          <p:attrName>ppt_y</p:attrName>
                                        </p:attrNameLst>
                                      </p:cBhvr>
                                      <p:tavLst>
                                        <p:tav tm="0">
                                          <p:val>
                                            <p:strVal val="ppt_y"/>
                                          </p:val>
                                        </p:tav>
                                        <p:tav tm="100000">
                                          <p:val>
                                            <p:strVal val="ppt_y"/>
                                          </p:val>
                                        </p:tav>
                                      </p:tavLst>
                                    </p:anim>
                                    <p:set>
                                      <p:cBhvr>
                                        <p:cTn id="361" dur="1" fill="hold">
                                          <p:stCondLst>
                                            <p:cond delay="4499"/>
                                          </p:stCondLst>
                                        </p:cTn>
                                        <p:tgtEl>
                                          <p:spTgt spid="20"/>
                                        </p:tgtEl>
                                        <p:attrNameLst>
                                          <p:attrName>style.visibility</p:attrName>
                                        </p:attrNameLst>
                                      </p:cBhvr>
                                      <p:to>
                                        <p:strVal val="hidden"/>
                                      </p:to>
                                    </p:set>
                                  </p:childTnLst>
                                </p:cTn>
                              </p:par>
                              <p:par>
                                <p:cTn id="362" presetID="3" presetClass="exit" presetSubtype="5" fill="hold" grpId="3" nodeType="withEffect">
                                  <p:stCondLst>
                                    <p:cond delay="0"/>
                                  </p:stCondLst>
                                  <p:childTnLst>
                                    <p:animEffect transition="out" filter="blinds(vertical)">
                                      <p:cBhvr>
                                        <p:cTn id="363" dur="5500"/>
                                        <p:tgtEl>
                                          <p:spTgt spid="20"/>
                                        </p:tgtEl>
                                      </p:cBhvr>
                                    </p:animEffect>
                                    <p:set>
                                      <p:cBhvr>
                                        <p:cTn id="364" dur="1" fill="hold">
                                          <p:stCondLst>
                                            <p:cond delay="5499"/>
                                          </p:stCondLst>
                                        </p:cTn>
                                        <p:tgtEl>
                                          <p:spTgt spid="20"/>
                                        </p:tgtEl>
                                        <p:attrNameLst>
                                          <p:attrName>style.visibility</p:attrName>
                                        </p:attrNameLst>
                                      </p:cBhvr>
                                      <p:to>
                                        <p:strVal val="hidden"/>
                                      </p:to>
                                    </p:set>
                                  </p:childTnLst>
                                </p:cTn>
                              </p:par>
                              <p:par>
                                <p:cTn id="365" presetID="2" presetClass="entr" presetSubtype="8" fill="hold" grpId="0" nodeType="withEffect">
                                  <p:stCondLst>
                                    <p:cond delay="0"/>
                                  </p:stCondLst>
                                  <p:childTnLst>
                                    <p:set>
                                      <p:cBhvr>
                                        <p:cTn id="366" dur="1" fill="hold">
                                          <p:stCondLst>
                                            <p:cond delay="0"/>
                                          </p:stCondLst>
                                        </p:cTn>
                                        <p:tgtEl>
                                          <p:spTgt spid="19"/>
                                        </p:tgtEl>
                                        <p:attrNameLst>
                                          <p:attrName>style.visibility</p:attrName>
                                        </p:attrNameLst>
                                      </p:cBhvr>
                                      <p:to>
                                        <p:strVal val="visible"/>
                                      </p:to>
                                    </p:set>
                                    <p:anim calcmode="lin" valueType="num">
                                      <p:cBhvr additive="base">
                                        <p:cTn id="367" dur="4000" fill="hold"/>
                                        <p:tgtEl>
                                          <p:spTgt spid="19"/>
                                        </p:tgtEl>
                                        <p:attrNameLst>
                                          <p:attrName>ppt_x</p:attrName>
                                        </p:attrNameLst>
                                      </p:cBhvr>
                                      <p:tavLst>
                                        <p:tav tm="0">
                                          <p:val>
                                            <p:strVal val="0-#ppt_w/2"/>
                                          </p:val>
                                        </p:tav>
                                        <p:tav tm="100000">
                                          <p:val>
                                            <p:strVal val="#ppt_x"/>
                                          </p:val>
                                        </p:tav>
                                      </p:tavLst>
                                    </p:anim>
                                    <p:anim calcmode="lin" valueType="num">
                                      <p:cBhvr additive="base">
                                        <p:cTn id="368" dur="4000" fill="hold"/>
                                        <p:tgtEl>
                                          <p:spTgt spid="19"/>
                                        </p:tgtEl>
                                        <p:attrNameLst>
                                          <p:attrName>ppt_y</p:attrName>
                                        </p:attrNameLst>
                                      </p:cBhvr>
                                      <p:tavLst>
                                        <p:tav tm="0">
                                          <p:val>
                                            <p:strVal val="#ppt_y"/>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19"/>
                                        </p:tgtEl>
                                        <p:attrNameLst>
                                          <p:attrName>style.visibility</p:attrName>
                                        </p:attrNameLst>
                                      </p:cBhvr>
                                      <p:to>
                                        <p:strVal val="visible"/>
                                      </p:to>
                                    </p:set>
                                    <p:anim calcmode="lin" valueType="num">
                                      <p:cBhvr>
                                        <p:cTn id="371" dur="4000" fill="hold"/>
                                        <p:tgtEl>
                                          <p:spTgt spid="19"/>
                                        </p:tgtEl>
                                        <p:attrNameLst>
                                          <p:attrName>ppt_w</p:attrName>
                                        </p:attrNameLst>
                                      </p:cBhvr>
                                      <p:tavLst>
                                        <p:tav tm="0" fmla="#ppt_w*sin(2.5*pi*$)">
                                          <p:val>
                                            <p:fltVal val="0"/>
                                          </p:val>
                                        </p:tav>
                                        <p:tav tm="100000">
                                          <p:val>
                                            <p:fltVal val="1"/>
                                          </p:val>
                                        </p:tav>
                                      </p:tavLst>
                                    </p:anim>
                                    <p:anim calcmode="lin" valueType="num">
                                      <p:cBhvr>
                                        <p:cTn id="372" dur="4000" fill="hold"/>
                                        <p:tgtEl>
                                          <p:spTgt spid="19"/>
                                        </p:tgtEl>
                                        <p:attrNameLst>
                                          <p:attrName>ppt_h</p:attrName>
                                        </p:attrNameLst>
                                      </p:cBhvr>
                                      <p:tavLst>
                                        <p:tav tm="0">
                                          <p:val>
                                            <p:strVal val="#ppt_h"/>
                                          </p:val>
                                        </p:tav>
                                        <p:tav tm="100000">
                                          <p:val>
                                            <p:strVal val="#ppt_h"/>
                                          </p:val>
                                        </p:tav>
                                      </p:tavLst>
                                    </p:anim>
                                  </p:childTnLst>
                                </p:cTn>
                              </p:par>
                              <p:par>
                                <p:cTn id="373" presetID="2" presetClass="exit" presetSubtype="2" fill="hold" grpId="2" nodeType="withEffect">
                                  <p:stCondLst>
                                    <p:cond delay="0"/>
                                  </p:stCondLst>
                                  <p:childTnLst>
                                    <p:anim calcmode="lin" valueType="num">
                                      <p:cBhvr additive="base">
                                        <p:cTn id="374" dur="4500"/>
                                        <p:tgtEl>
                                          <p:spTgt spid="19"/>
                                        </p:tgtEl>
                                        <p:attrNameLst>
                                          <p:attrName>ppt_x</p:attrName>
                                        </p:attrNameLst>
                                      </p:cBhvr>
                                      <p:tavLst>
                                        <p:tav tm="0">
                                          <p:val>
                                            <p:strVal val="ppt_x"/>
                                          </p:val>
                                        </p:tav>
                                        <p:tav tm="100000">
                                          <p:val>
                                            <p:strVal val="1+ppt_w/2"/>
                                          </p:val>
                                        </p:tav>
                                      </p:tavLst>
                                    </p:anim>
                                    <p:anim calcmode="lin" valueType="num">
                                      <p:cBhvr additive="base">
                                        <p:cTn id="375" dur="4500"/>
                                        <p:tgtEl>
                                          <p:spTgt spid="19"/>
                                        </p:tgtEl>
                                        <p:attrNameLst>
                                          <p:attrName>ppt_y</p:attrName>
                                        </p:attrNameLst>
                                      </p:cBhvr>
                                      <p:tavLst>
                                        <p:tav tm="0">
                                          <p:val>
                                            <p:strVal val="ppt_y"/>
                                          </p:val>
                                        </p:tav>
                                        <p:tav tm="100000">
                                          <p:val>
                                            <p:strVal val="ppt_y"/>
                                          </p:val>
                                        </p:tav>
                                      </p:tavLst>
                                    </p:anim>
                                    <p:set>
                                      <p:cBhvr>
                                        <p:cTn id="376" dur="1" fill="hold">
                                          <p:stCondLst>
                                            <p:cond delay="4499"/>
                                          </p:stCondLst>
                                        </p:cTn>
                                        <p:tgtEl>
                                          <p:spTgt spid="19"/>
                                        </p:tgtEl>
                                        <p:attrNameLst>
                                          <p:attrName>style.visibility</p:attrName>
                                        </p:attrNameLst>
                                      </p:cBhvr>
                                      <p:to>
                                        <p:strVal val="hidden"/>
                                      </p:to>
                                    </p:set>
                                  </p:childTnLst>
                                </p:cTn>
                              </p:par>
                              <p:par>
                                <p:cTn id="377" presetID="3" presetClass="exit" presetSubtype="5" fill="hold" grpId="3" nodeType="withEffect">
                                  <p:stCondLst>
                                    <p:cond delay="0"/>
                                  </p:stCondLst>
                                  <p:childTnLst>
                                    <p:animEffect transition="out" filter="blinds(vertical)">
                                      <p:cBhvr>
                                        <p:cTn id="378" dur="5500"/>
                                        <p:tgtEl>
                                          <p:spTgt spid="19"/>
                                        </p:tgtEl>
                                      </p:cBhvr>
                                    </p:animEffect>
                                    <p:set>
                                      <p:cBhvr>
                                        <p:cTn id="379" dur="1" fill="hold">
                                          <p:stCondLst>
                                            <p:cond delay="5499"/>
                                          </p:stCondLst>
                                        </p:cTn>
                                        <p:tgtEl>
                                          <p:spTgt spid="19"/>
                                        </p:tgtEl>
                                        <p:attrNameLst>
                                          <p:attrName>style.visibility</p:attrName>
                                        </p:attrNameLst>
                                      </p:cBhvr>
                                      <p:to>
                                        <p:strVal val="hidden"/>
                                      </p:to>
                                    </p:set>
                                  </p:childTnLst>
                                </p:cTn>
                              </p:par>
                              <p:par>
                                <p:cTn id="380" presetID="2" presetClass="entr" presetSubtype="8" fill="hold" grpId="0" nodeType="withEffect">
                                  <p:stCondLst>
                                    <p:cond delay="0"/>
                                  </p:stCondLst>
                                  <p:childTnLst>
                                    <p:set>
                                      <p:cBhvr>
                                        <p:cTn id="381" dur="1" fill="hold">
                                          <p:stCondLst>
                                            <p:cond delay="0"/>
                                          </p:stCondLst>
                                        </p:cTn>
                                        <p:tgtEl>
                                          <p:spTgt spid="16"/>
                                        </p:tgtEl>
                                        <p:attrNameLst>
                                          <p:attrName>style.visibility</p:attrName>
                                        </p:attrNameLst>
                                      </p:cBhvr>
                                      <p:to>
                                        <p:strVal val="visible"/>
                                      </p:to>
                                    </p:set>
                                    <p:anim calcmode="lin" valueType="num">
                                      <p:cBhvr additive="base">
                                        <p:cTn id="382" dur="4000" fill="hold"/>
                                        <p:tgtEl>
                                          <p:spTgt spid="16"/>
                                        </p:tgtEl>
                                        <p:attrNameLst>
                                          <p:attrName>ppt_x</p:attrName>
                                        </p:attrNameLst>
                                      </p:cBhvr>
                                      <p:tavLst>
                                        <p:tav tm="0">
                                          <p:val>
                                            <p:strVal val="0-#ppt_w/2"/>
                                          </p:val>
                                        </p:tav>
                                        <p:tav tm="100000">
                                          <p:val>
                                            <p:strVal val="#ppt_x"/>
                                          </p:val>
                                        </p:tav>
                                      </p:tavLst>
                                    </p:anim>
                                    <p:anim calcmode="lin" valueType="num">
                                      <p:cBhvr additive="base">
                                        <p:cTn id="383" dur="4000" fill="hold"/>
                                        <p:tgtEl>
                                          <p:spTgt spid="16"/>
                                        </p:tgtEl>
                                        <p:attrNameLst>
                                          <p:attrName>ppt_y</p:attrName>
                                        </p:attrNameLst>
                                      </p:cBhvr>
                                      <p:tavLst>
                                        <p:tav tm="0">
                                          <p:val>
                                            <p:strVal val="#ppt_y"/>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16"/>
                                        </p:tgtEl>
                                        <p:attrNameLst>
                                          <p:attrName>style.visibility</p:attrName>
                                        </p:attrNameLst>
                                      </p:cBhvr>
                                      <p:to>
                                        <p:strVal val="visible"/>
                                      </p:to>
                                    </p:set>
                                    <p:anim calcmode="lin" valueType="num">
                                      <p:cBhvr>
                                        <p:cTn id="386" dur="4000" fill="hold"/>
                                        <p:tgtEl>
                                          <p:spTgt spid="16"/>
                                        </p:tgtEl>
                                        <p:attrNameLst>
                                          <p:attrName>ppt_w</p:attrName>
                                        </p:attrNameLst>
                                      </p:cBhvr>
                                      <p:tavLst>
                                        <p:tav tm="0" fmla="#ppt_w*sin(2.5*pi*$)">
                                          <p:val>
                                            <p:fltVal val="0"/>
                                          </p:val>
                                        </p:tav>
                                        <p:tav tm="100000">
                                          <p:val>
                                            <p:fltVal val="1"/>
                                          </p:val>
                                        </p:tav>
                                      </p:tavLst>
                                    </p:anim>
                                    <p:anim calcmode="lin" valueType="num">
                                      <p:cBhvr>
                                        <p:cTn id="387" dur="4000" fill="hold"/>
                                        <p:tgtEl>
                                          <p:spTgt spid="16"/>
                                        </p:tgtEl>
                                        <p:attrNameLst>
                                          <p:attrName>ppt_h</p:attrName>
                                        </p:attrNameLst>
                                      </p:cBhvr>
                                      <p:tavLst>
                                        <p:tav tm="0">
                                          <p:val>
                                            <p:strVal val="#ppt_h"/>
                                          </p:val>
                                        </p:tav>
                                        <p:tav tm="100000">
                                          <p:val>
                                            <p:strVal val="#ppt_h"/>
                                          </p:val>
                                        </p:tav>
                                      </p:tavLst>
                                    </p:anim>
                                  </p:childTnLst>
                                </p:cTn>
                              </p:par>
                              <p:par>
                                <p:cTn id="388" presetID="2" presetClass="exit" presetSubtype="2" fill="hold" grpId="2" nodeType="withEffect">
                                  <p:stCondLst>
                                    <p:cond delay="0"/>
                                  </p:stCondLst>
                                  <p:childTnLst>
                                    <p:anim calcmode="lin" valueType="num">
                                      <p:cBhvr additive="base">
                                        <p:cTn id="389" dur="4500"/>
                                        <p:tgtEl>
                                          <p:spTgt spid="16"/>
                                        </p:tgtEl>
                                        <p:attrNameLst>
                                          <p:attrName>ppt_x</p:attrName>
                                        </p:attrNameLst>
                                      </p:cBhvr>
                                      <p:tavLst>
                                        <p:tav tm="0">
                                          <p:val>
                                            <p:strVal val="ppt_x"/>
                                          </p:val>
                                        </p:tav>
                                        <p:tav tm="100000">
                                          <p:val>
                                            <p:strVal val="1+ppt_w/2"/>
                                          </p:val>
                                        </p:tav>
                                      </p:tavLst>
                                    </p:anim>
                                    <p:anim calcmode="lin" valueType="num">
                                      <p:cBhvr additive="base">
                                        <p:cTn id="390" dur="4500"/>
                                        <p:tgtEl>
                                          <p:spTgt spid="16"/>
                                        </p:tgtEl>
                                        <p:attrNameLst>
                                          <p:attrName>ppt_y</p:attrName>
                                        </p:attrNameLst>
                                      </p:cBhvr>
                                      <p:tavLst>
                                        <p:tav tm="0">
                                          <p:val>
                                            <p:strVal val="ppt_y"/>
                                          </p:val>
                                        </p:tav>
                                        <p:tav tm="100000">
                                          <p:val>
                                            <p:strVal val="ppt_y"/>
                                          </p:val>
                                        </p:tav>
                                      </p:tavLst>
                                    </p:anim>
                                    <p:set>
                                      <p:cBhvr>
                                        <p:cTn id="391" dur="1" fill="hold">
                                          <p:stCondLst>
                                            <p:cond delay="4499"/>
                                          </p:stCondLst>
                                        </p:cTn>
                                        <p:tgtEl>
                                          <p:spTgt spid="16"/>
                                        </p:tgtEl>
                                        <p:attrNameLst>
                                          <p:attrName>style.visibility</p:attrName>
                                        </p:attrNameLst>
                                      </p:cBhvr>
                                      <p:to>
                                        <p:strVal val="hidden"/>
                                      </p:to>
                                    </p:set>
                                  </p:childTnLst>
                                </p:cTn>
                              </p:par>
                              <p:par>
                                <p:cTn id="392" presetID="3" presetClass="exit" presetSubtype="5" fill="hold" grpId="3" nodeType="withEffect">
                                  <p:stCondLst>
                                    <p:cond delay="0"/>
                                  </p:stCondLst>
                                  <p:childTnLst>
                                    <p:animEffect transition="out" filter="blinds(vertical)">
                                      <p:cBhvr>
                                        <p:cTn id="393" dur="5500"/>
                                        <p:tgtEl>
                                          <p:spTgt spid="16"/>
                                        </p:tgtEl>
                                      </p:cBhvr>
                                    </p:animEffect>
                                    <p:set>
                                      <p:cBhvr>
                                        <p:cTn id="394" dur="1" fill="hold">
                                          <p:stCondLst>
                                            <p:cond delay="5499"/>
                                          </p:stCondLst>
                                        </p:cTn>
                                        <p:tgtEl>
                                          <p:spTgt spid="16"/>
                                        </p:tgtEl>
                                        <p:attrNameLst>
                                          <p:attrName>style.visibility</p:attrName>
                                        </p:attrNameLst>
                                      </p:cBhvr>
                                      <p:to>
                                        <p:strVal val="hidden"/>
                                      </p:to>
                                    </p:set>
                                  </p:childTnLst>
                                </p:cTn>
                              </p:par>
                              <p:par>
                                <p:cTn id="395" presetID="2" presetClass="entr" presetSubtype="8" fill="hold" grpId="0" nodeType="withEffect">
                                  <p:stCondLst>
                                    <p:cond delay="0"/>
                                  </p:stCondLst>
                                  <p:childTnLst>
                                    <p:set>
                                      <p:cBhvr>
                                        <p:cTn id="396" dur="1" fill="hold">
                                          <p:stCondLst>
                                            <p:cond delay="0"/>
                                          </p:stCondLst>
                                        </p:cTn>
                                        <p:tgtEl>
                                          <p:spTgt spid="17"/>
                                        </p:tgtEl>
                                        <p:attrNameLst>
                                          <p:attrName>style.visibility</p:attrName>
                                        </p:attrNameLst>
                                      </p:cBhvr>
                                      <p:to>
                                        <p:strVal val="visible"/>
                                      </p:to>
                                    </p:set>
                                    <p:anim calcmode="lin" valueType="num">
                                      <p:cBhvr additive="base">
                                        <p:cTn id="397" dur="4000" fill="hold"/>
                                        <p:tgtEl>
                                          <p:spTgt spid="17"/>
                                        </p:tgtEl>
                                        <p:attrNameLst>
                                          <p:attrName>ppt_x</p:attrName>
                                        </p:attrNameLst>
                                      </p:cBhvr>
                                      <p:tavLst>
                                        <p:tav tm="0">
                                          <p:val>
                                            <p:strVal val="0-#ppt_w/2"/>
                                          </p:val>
                                        </p:tav>
                                        <p:tav tm="100000">
                                          <p:val>
                                            <p:strVal val="#ppt_x"/>
                                          </p:val>
                                        </p:tav>
                                      </p:tavLst>
                                    </p:anim>
                                    <p:anim calcmode="lin" valueType="num">
                                      <p:cBhvr additive="base">
                                        <p:cTn id="398" dur="4000" fill="hold"/>
                                        <p:tgtEl>
                                          <p:spTgt spid="17"/>
                                        </p:tgtEl>
                                        <p:attrNameLst>
                                          <p:attrName>ppt_y</p:attrName>
                                        </p:attrNameLst>
                                      </p:cBhvr>
                                      <p:tavLst>
                                        <p:tav tm="0">
                                          <p:val>
                                            <p:strVal val="#ppt_y"/>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17"/>
                                        </p:tgtEl>
                                        <p:attrNameLst>
                                          <p:attrName>style.visibility</p:attrName>
                                        </p:attrNameLst>
                                      </p:cBhvr>
                                      <p:to>
                                        <p:strVal val="visible"/>
                                      </p:to>
                                    </p:set>
                                    <p:anim calcmode="lin" valueType="num">
                                      <p:cBhvr>
                                        <p:cTn id="401" dur="4000" fill="hold"/>
                                        <p:tgtEl>
                                          <p:spTgt spid="17"/>
                                        </p:tgtEl>
                                        <p:attrNameLst>
                                          <p:attrName>ppt_w</p:attrName>
                                        </p:attrNameLst>
                                      </p:cBhvr>
                                      <p:tavLst>
                                        <p:tav tm="0" fmla="#ppt_w*sin(2.5*pi*$)">
                                          <p:val>
                                            <p:fltVal val="0"/>
                                          </p:val>
                                        </p:tav>
                                        <p:tav tm="100000">
                                          <p:val>
                                            <p:fltVal val="1"/>
                                          </p:val>
                                        </p:tav>
                                      </p:tavLst>
                                    </p:anim>
                                    <p:anim calcmode="lin" valueType="num">
                                      <p:cBhvr>
                                        <p:cTn id="402" dur="4000" fill="hold"/>
                                        <p:tgtEl>
                                          <p:spTgt spid="17"/>
                                        </p:tgtEl>
                                        <p:attrNameLst>
                                          <p:attrName>ppt_h</p:attrName>
                                        </p:attrNameLst>
                                      </p:cBhvr>
                                      <p:tavLst>
                                        <p:tav tm="0">
                                          <p:val>
                                            <p:strVal val="#ppt_h"/>
                                          </p:val>
                                        </p:tav>
                                        <p:tav tm="100000">
                                          <p:val>
                                            <p:strVal val="#ppt_h"/>
                                          </p:val>
                                        </p:tav>
                                      </p:tavLst>
                                    </p:anim>
                                  </p:childTnLst>
                                </p:cTn>
                              </p:par>
                              <p:par>
                                <p:cTn id="403" presetID="2" presetClass="exit" presetSubtype="2" fill="hold" grpId="2" nodeType="withEffect">
                                  <p:stCondLst>
                                    <p:cond delay="0"/>
                                  </p:stCondLst>
                                  <p:childTnLst>
                                    <p:anim calcmode="lin" valueType="num">
                                      <p:cBhvr additive="base">
                                        <p:cTn id="404" dur="4500"/>
                                        <p:tgtEl>
                                          <p:spTgt spid="17"/>
                                        </p:tgtEl>
                                        <p:attrNameLst>
                                          <p:attrName>ppt_x</p:attrName>
                                        </p:attrNameLst>
                                      </p:cBhvr>
                                      <p:tavLst>
                                        <p:tav tm="0">
                                          <p:val>
                                            <p:strVal val="ppt_x"/>
                                          </p:val>
                                        </p:tav>
                                        <p:tav tm="100000">
                                          <p:val>
                                            <p:strVal val="1+ppt_w/2"/>
                                          </p:val>
                                        </p:tav>
                                      </p:tavLst>
                                    </p:anim>
                                    <p:anim calcmode="lin" valueType="num">
                                      <p:cBhvr additive="base">
                                        <p:cTn id="405" dur="4500"/>
                                        <p:tgtEl>
                                          <p:spTgt spid="17"/>
                                        </p:tgtEl>
                                        <p:attrNameLst>
                                          <p:attrName>ppt_y</p:attrName>
                                        </p:attrNameLst>
                                      </p:cBhvr>
                                      <p:tavLst>
                                        <p:tav tm="0">
                                          <p:val>
                                            <p:strVal val="ppt_y"/>
                                          </p:val>
                                        </p:tav>
                                        <p:tav tm="100000">
                                          <p:val>
                                            <p:strVal val="ppt_y"/>
                                          </p:val>
                                        </p:tav>
                                      </p:tavLst>
                                    </p:anim>
                                    <p:set>
                                      <p:cBhvr>
                                        <p:cTn id="406" dur="1" fill="hold">
                                          <p:stCondLst>
                                            <p:cond delay="4499"/>
                                          </p:stCondLst>
                                        </p:cTn>
                                        <p:tgtEl>
                                          <p:spTgt spid="17"/>
                                        </p:tgtEl>
                                        <p:attrNameLst>
                                          <p:attrName>style.visibility</p:attrName>
                                        </p:attrNameLst>
                                      </p:cBhvr>
                                      <p:to>
                                        <p:strVal val="hidden"/>
                                      </p:to>
                                    </p:set>
                                  </p:childTnLst>
                                </p:cTn>
                              </p:par>
                              <p:par>
                                <p:cTn id="407" presetID="3" presetClass="exit" presetSubtype="5" fill="hold" grpId="3" nodeType="withEffect">
                                  <p:stCondLst>
                                    <p:cond delay="0"/>
                                  </p:stCondLst>
                                  <p:childTnLst>
                                    <p:animEffect transition="out" filter="blinds(vertical)">
                                      <p:cBhvr>
                                        <p:cTn id="408" dur="5500"/>
                                        <p:tgtEl>
                                          <p:spTgt spid="17"/>
                                        </p:tgtEl>
                                      </p:cBhvr>
                                    </p:animEffect>
                                    <p:set>
                                      <p:cBhvr>
                                        <p:cTn id="409" dur="1" fill="hold">
                                          <p:stCondLst>
                                            <p:cond delay="5499"/>
                                          </p:stCondLst>
                                        </p:cTn>
                                        <p:tgtEl>
                                          <p:spTgt spid="17"/>
                                        </p:tgtEl>
                                        <p:attrNameLst>
                                          <p:attrName>style.visibility</p:attrName>
                                        </p:attrNameLst>
                                      </p:cBhvr>
                                      <p:to>
                                        <p:strVal val="hidden"/>
                                      </p:to>
                                    </p:set>
                                  </p:childTnLst>
                                </p:cTn>
                              </p:par>
                              <p:par>
                                <p:cTn id="410" presetID="2" presetClass="entr" presetSubtype="8" fill="hold" grpId="0" nodeType="withEffect">
                                  <p:stCondLst>
                                    <p:cond delay="0"/>
                                  </p:stCondLst>
                                  <p:childTnLst>
                                    <p:set>
                                      <p:cBhvr>
                                        <p:cTn id="411" dur="1" fill="hold">
                                          <p:stCondLst>
                                            <p:cond delay="0"/>
                                          </p:stCondLst>
                                        </p:cTn>
                                        <p:tgtEl>
                                          <p:spTgt spid="18"/>
                                        </p:tgtEl>
                                        <p:attrNameLst>
                                          <p:attrName>style.visibility</p:attrName>
                                        </p:attrNameLst>
                                      </p:cBhvr>
                                      <p:to>
                                        <p:strVal val="visible"/>
                                      </p:to>
                                    </p:set>
                                    <p:anim calcmode="lin" valueType="num">
                                      <p:cBhvr additive="base">
                                        <p:cTn id="412" dur="4000" fill="hold"/>
                                        <p:tgtEl>
                                          <p:spTgt spid="18"/>
                                        </p:tgtEl>
                                        <p:attrNameLst>
                                          <p:attrName>ppt_x</p:attrName>
                                        </p:attrNameLst>
                                      </p:cBhvr>
                                      <p:tavLst>
                                        <p:tav tm="0">
                                          <p:val>
                                            <p:strVal val="0-#ppt_w/2"/>
                                          </p:val>
                                        </p:tav>
                                        <p:tav tm="100000">
                                          <p:val>
                                            <p:strVal val="#ppt_x"/>
                                          </p:val>
                                        </p:tav>
                                      </p:tavLst>
                                    </p:anim>
                                    <p:anim calcmode="lin" valueType="num">
                                      <p:cBhvr additive="base">
                                        <p:cTn id="413" dur="4000" fill="hold"/>
                                        <p:tgtEl>
                                          <p:spTgt spid="18"/>
                                        </p:tgtEl>
                                        <p:attrNameLst>
                                          <p:attrName>ppt_y</p:attrName>
                                        </p:attrNameLst>
                                      </p:cBhvr>
                                      <p:tavLst>
                                        <p:tav tm="0">
                                          <p:val>
                                            <p:strVal val="#ppt_y"/>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18"/>
                                        </p:tgtEl>
                                        <p:attrNameLst>
                                          <p:attrName>style.visibility</p:attrName>
                                        </p:attrNameLst>
                                      </p:cBhvr>
                                      <p:to>
                                        <p:strVal val="visible"/>
                                      </p:to>
                                    </p:set>
                                    <p:anim calcmode="lin" valueType="num">
                                      <p:cBhvr>
                                        <p:cTn id="416" dur="4000" fill="hold"/>
                                        <p:tgtEl>
                                          <p:spTgt spid="18"/>
                                        </p:tgtEl>
                                        <p:attrNameLst>
                                          <p:attrName>ppt_w</p:attrName>
                                        </p:attrNameLst>
                                      </p:cBhvr>
                                      <p:tavLst>
                                        <p:tav tm="0" fmla="#ppt_w*sin(2.5*pi*$)">
                                          <p:val>
                                            <p:fltVal val="0"/>
                                          </p:val>
                                        </p:tav>
                                        <p:tav tm="100000">
                                          <p:val>
                                            <p:fltVal val="1"/>
                                          </p:val>
                                        </p:tav>
                                      </p:tavLst>
                                    </p:anim>
                                    <p:anim calcmode="lin" valueType="num">
                                      <p:cBhvr>
                                        <p:cTn id="417" dur="4000" fill="hold"/>
                                        <p:tgtEl>
                                          <p:spTgt spid="18"/>
                                        </p:tgtEl>
                                        <p:attrNameLst>
                                          <p:attrName>ppt_h</p:attrName>
                                        </p:attrNameLst>
                                      </p:cBhvr>
                                      <p:tavLst>
                                        <p:tav tm="0">
                                          <p:val>
                                            <p:strVal val="#ppt_h"/>
                                          </p:val>
                                        </p:tav>
                                        <p:tav tm="100000">
                                          <p:val>
                                            <p:strVal val="#ppt_h"/>
                                          </p:val>
                                        </p:tav>
                                      </p:tavLst>
                                    </p:anim>
                                  </p:childTnLst>
                                </p:cTn>
                              </p:par>
                              <p:par>
                                <p:cTn id="418" presetID="2" presetClass="exit" presetSubtype="2" fill="hold" grpId="2" nodeType="withEffect">
                                  <p:stCondLst>
                                    <p:cond delay="0"/>
                                  </p:stCondLst>
                                  <p:childTnLst>
                                    <p:anim calcmode="lin" valueType="num">
                                      <p:cBhvr additive="base">
                                        <p:cTn id="419" dur="4500"/>
                                        <p:tgtEl>
                                          <p:spTgt spid="18"/>
                                        </p:tgtEl>
                                        <p:attrNameLst>
                                          <p:attrName>ppt_x</p:attrName>
                                        </p:attrNameLst>
                                      </p:cBhvr>
                                      <p:tavLst>
                                        <p:tav tm="0">
                                          <p:val>
                                            <p:strVal val="ppt_x"/>
                                          </p:val>
                                        </p:tav>
                                        <p:tav tm="100000">
                                          <p:val>
                                            <p:strVal val="1+ppt_w/2"/>
                                          </p:val>
                                        </p:tav>
                                      </p:tavLst>
                                    </p:anim>
                                    <p:anim calcmode="lin" valueType="num">
                                      <p:cBhvr additive="base">
                                        <p:cTn id="420" dur="4500"/>
                                        <p:tgtEl>
                                          <p:spTgt spid="18"/>
                                        </p:tgtEl>
                                        <p:attrNameLst>
                                          <p:attrName>ppt_y</p:attrName>
                                        </p:attrNameLst>
                                      </p:cBhvr>
                                      <p:tavLst>
                                        <p:tav tm="0">
                                          <p:val>
                                            <p:strVal val="ppt_y"/>
                                          </p:val>
                                        </p:tav>
                                        <p:tav tm="100000">
                                          <p:val>
                                            <p:strVal val="ppt_y"/>
                                          </p:val>
                                        </p:tav>
                                      </p:tavLst>
                                    </p:anim>
                                    <p:set>
                                      <p:cBhvr>
                                        <p:cTn id="421" dur="1" fill="hold">
                                          <p:stCondLst>
                                            <p:cond delay="4499"/>
                                          </p:stCondLst>
                                        </p:cTn>
                                        <p:tgtEl>
                                          <p:spTgt spid="18"/>
                                        </p:tgtEl>
                                        <p:attrNameLst>
                                          <p:attrName>style.visibility</p:attrName>
                                        </p:attrNameLst>
                                      </p:cBhvr>
                                      <p:to>
                                        <p:strVal val="hidden"/>
                                      </p:to>
                                    </p:set>
                                  </p:childTnLst>
                                </p:cTn>
                              </p:par>
                              <p:par>
                                <p:cTn id="422" presetID="3" presetClass="exit" presetSubtype="5" fill="hold" grpId="3" nodeType="withEffect">
                                  <p:stCondLst>
                                    <p:cond delay="0"/>
                                  </p:stCondLst>
                                  <p:childTnLst>
                                    <p:animEffect transition="out" filter="blinds(vertical)">
                                      <p:cBhvr>
                                        <p:cTn id="423" dur="5500"/>
                                        <p:tgtEl>
                                          <p:spTgt spid="18"/>
                                        </p:tgtEl>
                                      </p:cBhvr>
                                    </p:animEffect>
                                    <p:set>
                                      <p:cBhvr>
                                        <p:cTn id="424" dur="1" fill="hold">
                                          <p:stCondLst>
                                            <p:cond delay="5499"/>
                                          </p:stCondLst>
                                        </p:cTn>
                                        <p:tgtEl>
                                          <p:spTgt spid="18"/>
                                        </p:tgtEl>
                                        <p:attrNameLst>
                                          <p:attrName>style.visibility</p:attrName>
                                        </p:attrNameLst>
                                      </p:cBhvr>
                                      <p:to>
                                        <p:strVal val="hidden"/>
                                      </p:to>
                                    </p:set>
                                  </p:childTnLst>
                                </p:cTn>
                              </p:par>
                              <p:par>
                                <p:cTn id="425" presetID="2" presetClass="entr" presetSubtype="8" fill="hold" grpId="0" nodeType="withEffect">
                                  <p:stCondLst>
                                    <p:cond delay="0"/>
                                  </p:stCondLst>
                                  <p:childTnLst>
                                    <p:set>
                                      <p:cBhvr>
                                        <p:cTn id="426" dur="1" fill="hold">
                                          <p:stCondLst>
                                            <p:cond delay="0"/>
                                          </p:stCondLst>
                                        </p:cTn>
                                        <p:tgtEl>
                                          <p:spTgt spid="15"/>
                                        </p:tgtEl>
                                        <p:attrNameLst>
                                          <p:attrName>style.visibility</p:attrName>
                                        </p:attrNameLst>
                                      </p:cBhvr>
                                      <p:to>
                                        <p:strVal val="visible"/>
                                      </p:to>
                                    </p:set>
                                    <p:anim calcmode="lin" valueType="num">
                                      <p:cBhvr additive="base">
                                        <p:cTn id="427" dur="4000" fill="hold"/>
                                        <p:tgtEl>
                                          <p:spTgt spid="15"/>
                                        </p:tgtEl>
                                        <p:attrNameLst>
                                          <p:attrName>ppt_x</p:attrName>
                                        </p:attrNameLst>
                                      </p:cBhvr>
                                      <p:tavLst>
                                        <p:tav tm="0">
                                          <p:val>
                                            <p:strVal val="0-#ppt_w/2"/>
                                          </p:val>
                                        </p:tav>
                                        <p:tav tm="100000">
                                          <p:val>
                                            <p:strVal val="#ppt_x"/>
                                          </p:val>
                                        </p:tav>
                                      </p:tavLst>
                                    </p:anim>
                                    <p:anim calcmode="lin" valueType="num">
                                      <p:cBhvr additive="base">
                                        <p:cTn id="428" dur="4000" fill="hold"/>
                                        <p:tgtEl>
                                          <p:spTgt spid="15"/>
                                        </p:tgtEl>
                                        <p:attrNameLst>
                                          <p:attrName>ppt_y</p:attrName>
                                        </p:attrNameLst>
                                      </p:cBhvr>
                                      <p:tavLst>
                                        <p:tav tm="0">
                                          <p:val>
                                            <p:strVal val="#ppt_y"/>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15"/>
                                        </p:tgtEl>
                                        <p:attrNameLst>
                                          <p:attrName>style.visibility</p:attrName>
                                        </p:attrNameLst>
                                      </p:cBhvr>
                                      <p:to>
                                        <p:strVal val="visible"/>
                                      </p:to>
                                    </p:set>
                                    <p:anim calcmode="lin" valueType="num">
                                      <p:cBhvr>
                                        <p:cTn id="431" dur="4000" fill="hold"/>
                                        <p:tgtEl>
                                          <p:spTgt spid="15"/>
                                        </p:tgtEl>
                                        <p:attrNameLst>
                                          <p:attrName>ppt_w</p:attrName>
                                        </p:attrNameLst>
                                      </p:cBhvr>
                                      <p:tavLst>
                                        <p:tav tm="0" fmla="#ppt_w*sin(2.5*pi*$)">
                                          <p:val>
                                            <p:fltVal val="0"/>
                                          </p:val>
                                        </p:tav>
                                        <p:tav tm="100000">
                                          <p:val>
                                            <p:fltVal val="1"/>
                                          </p:val>
                                        </p:tav>
                                      </p:tavLst>
                                    </p:anim>
                                    <p:anim calcmode="lin" valueType="num">
                                      <p:cBhvr>
                                        <p:cTn id="432" dur="4000" fill="hold"/>
                                        <p:tgtEl>
                                          <p:spTgt spid="15"/>
                                        </p:tgtEl>
                                        <p:attrNameLst>
                                          <p:attrName>ppt_h</p:attrName>
                                        </p:attrNameLst>
                                      </p:cBhvr>
                                      <p:tavLst>
                                        <p:tav tm="0">
                                          <p:val>
                                            <p:strVal val="#ppt_h"/>
                                          </p:val>
                                        </p:tav>
                                        <p:tav tm="100000">
                                          <p:val>
                                            <p:strVal val="#ppt_h"/>
                                          </p:val>
                                        </p:tav>
                                      </p:tavLst>
                                    </p:anim>
                                  </p:childTnLst>
                                </p:cTn>
                              </p:par>
                              <p:par>
                                <p:cTn id="433" presetID="2" presetClass="exit" presetSubtype="2" fill="hold" grpId="2" nodeType="withEffect">
                                  <p:stCondLst>
                                    <p:cond delay="0"/>
                                  </p:stCondLst>
                                  <p:childTnLst>
                                    <p:anim calcmode="lin" valueType="num">
                                      <p:cBhvr additive="base">
                                        <p:cTn id="434" dur="4500"/>
                                        <p:tgtEl>
                                          <p:spTgt spid="15"/>
                                        </p:tgtEl>
                                        <p:attrNameLst>
                                          <p:attrName>ppt_x</p:attrName>
                                        </p:attrNameLst>
                                      </p:cBhvr>
                                      <p:tavLst>
                                        <p:tav tm="0">
                                          <p:val>
                                            <p:strVal val="ppt_x"/>
                                          </p:val>
                                        </p:tav>
                                        <p:tav tm="100000">
                                          <p:val>
                                            <p:strVal val="1+ppt_w/2"/>
                                          </p:val>
                                        </p:tav>
                                      </p:tavLst>
                                    </p:anim>
                                    <p:anim calcmode="lin" valueType="num">
                                      <p:cBhvr additive="base">
                                        <p:cTn id="435" dur="4500"/>
                                        <p:tgtEl>
                                          <p:spTgt spid="15"/>
                                        </p:tgtEl>
                                        <p:attrNameLst>
                                          <p:attrName>ppt_y</p:attrName>
                                        </p:attrNameLst>
                                      </p:cBhvr>
                                      <p:tavLst>
                                        <p:tav tm="0">
                                          <p:val>
                                            <p:strVal val="ppt_y"/>
                                          </p:val>
                                        </p:tav>
                                        <p:tav tm="100000">
                                          <p:val>
                                            <p:strVal val="ppt_y"/>
                                          </p:val>
                                        </p:tav>
                                      </p:tavLst>
                                    </p:anim>
                                    <p:set>
                                      <p:cBhvr>
                                        <p:cTn id="436" dur="1" fill="hold">
                                          <p:stCondLst>
                                            <p:cond delay="4499"/>
                                          </p:stCondLst>
                                        </p:cTn>
                                        <p:tgtEl>
                                          <p:spTgt spid="15"/>
                                        </p:tgtEl>
                                        <p:attrNameLst>
                                          <p:attrName>style.visibility</p:attrName>
                                        </p:attrNameLst>
                                      </p:cBhvr>
                                      <p:to>
                                        <p:strVal val="hidden"/>
                                      </p:to>
                                    </p:set>
                                  </p:childTnLst>
                                </p:cTn>
                              </p:par>
                              <p:par>
                                <p:cTn id="437" presetID="3" presetClass="exit" presetSubtype="5" fill="hold" grpId="3" nodeType="withEffect">
                                  <p:stCondLst>
                                    <p:cond delay="0"/>
                                  </p:stCondLst>
                                  <p:childTnLst>
                                    <p:animEffect transition="out" filter="blinds(vertical)">
                                      <p:cBhvr>
                                        <p:cTn id="438" dur="5500"/>
                                        <p:tgtEl>
                                          <p:spTgt spid="15"/>
                                        </p:tgtEl>
                                      </p:cBhvr>
                                    </p:animEffect>
                                    <p:set>
                                      <p:cBhvr>
                                        <p:cTn id="439" dur="1" fill="hold">
                                          <p:stCondLst>
                                            <p:cond delay="5499"/>
                                          </p:stCondLst>
                                        </p:cTn>
                                        <p:tgtEl>
                                          <p:spTgt spid="15"/>
                                        </p:tgtEl>
                                        <p:attrNameLst>
                                          <p:attrName>style.visibility</p:attrName>
                                        </p:attrNameLst>
                                      </p:cBhvr>
                                      <p:to>
                                        <p:strVal val="hidden"/>
                                      </p:to>
                                    </p:set>
                                  </p:childTnLst>
                                </p:cTn>
                              </p:par>
                              <p:par>
                                <p:cTn id="440" presetID="2" presetClass="entr" presetSubtype="8" fill="hold" grpId="0" nodeType="withEffect">
                                  <p:stCondLst>
                                    <p:cond delay="0"/>
                                  </p:stCondLst>
                                  <p:childTnLst>
                                    <p:set>
                                      <p:cBhvr>
                                        <p:cTn id="441" dur="1" fill="hold">
                                          <p:stCondLst>
                                            <p:cond delay="0"/>
                                          </p:stCondLst>
                                        </p:cTn>
                                        <p:tgtEl>
                                          <p:spTgt spid="14"/>
                                        </p:tgtEl>
                                        <p:attrNameLst>
                                          <p:attrName>style.visibility</p:attrName>
                                        </p:attrNameLst>
                                      </p:cBhvr>
                                      <p:to>
                                        <p:strVal val="visible"/>
                                      </p:to>
                                    </p:set>
                                    <p:anim calcmode="lin" valueType="num">
                                      <p:cBhvr additive="base">
                                        <p:cTn id="442" dur="4000" fill="hold"/>
                                        <p:tgtEl>
                                          <p:spTgt spid="14"/>
                                        </p:tgtEl>
                                        <p:attrNameLst>
                                          <p:attrName>ppt_x</p:attrName>
                                        </p:attrNameLst>
                                      </p:cBhvr>
                                      <p:tavLst>
                                        <p:tav tm="0">
                                          <p:val>
                                            <p:strVal val="0-#ppt_w/2"/>
                                          </p:val>
                                        </p:tav>
                                        <p:tav tm="100000">
                                          <p:val>
                                            <p:strVal val="#ppt_x"/>
                                          </p:val>
                                        </p:tav>
                                      </p:tavLst>
                                    </p:anim>
                                    <p:anim calcmode="lin" valueType="num">
                                      <p:cBhvr additive="base">
                                        <p:cTn id="443" dur="4000" fill="hold"/>
                                        <p:tgtEl>
                                          <p:spTgt spid="14"/>
                                        </p:tgtEl>
                                        <p:attrNameLst>
                                          <p:attrName>ppt_y</p:attrName>
                                        </p:attrNameLst>
                                      </p:cBhvr>
                                      <p:tavLst>
                                        <p:tav tm="0">
                                          <p:val>
                                            <p:strVal val="#ppt_y"/>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14"/>
                                        </p:tgtEl>
                                        <p:attrNameLst>
                                          <p:attrName>style.visibility</p:attrName>
                                        </p:attrNameLst>
                                      </p:cBhvr>
                                      <p:to>
                                        <p:strVal val="visible"/>
                                      </p:to>
                                    </p:set>
                                    <p:anim calcmode="lin" valueType="num">
                                      <p:cBhvr>
                                        <p:cTn id="446" dur="4000" fill="hold"/>
                                        <p:tgtEl>
                                          <p:spTgt spid="14"/>
                                        </p:tgtEl>
                                        <p:attrNameLst>
                                          <p:attrName>ppt_w</p:attrName>
                                        </p:attrNameLst>
                                      </p:cBhvr>
                                      <p:tavLst>
                                        <p:tav tm="0" fmla="#ppt_w*sin(2.5*pi*$)">
                                          <p:val>
                                            <p:fltVal val="0"/>
                                          </p:val>
                                        </p:tav>
                                        <p:tav tm="100000">
                                          <p:val>
                                            <p:fltVal val="1"/>
                                          </p:val>
                                        </p:tav>
                                      </p:tavLst>
                                    </p:anim>
                                    <p:anim calcmode="lin" valueType="num">
                                      <p:cBhvr>
                                        <p:cTn id="447" dur="4000" fill="hold"/>
                                        <p:tgtEl>
                                          <p:spTgt spid="14"/>
                                        </p:tgtEl>
                                        <p:attrNameLst>
                                          <p:attrName>ppt_h</p:attrName>
                                        </p:attrNameLst>
                                      </p:cBhvr>
                                      <p:tavLst>
                                        <p:tav tm="0">
                                          <p:val>
                                            <p:strVal val="#ppt_h"/>
                                          </p:val>
                                        </p:tav>
                                        <p:tav tm="100000">
                                          <p:val>
                                            <p:strVal val="#ppt_h"/>
                                          </p:val>
                                        </p:tav>
                                      </p:tavLst>
                                    </p:anim>
                                  </p:childTnLst>
                                </p:cTn>
                              </p:par>
                              <p:par>
                                <p:cTn id="448" presetID="2" presetClass="exit" presetSubtype="2" fill="hold" grpId="2" nodeType="withEffect">
                                  <p:stCondLst>
                                    <p:cond delay="0"/>
                                  </p:stCondLst>
                                  <p:childTnLst>
                                    <p:anim calcmode="lin" valueType="num">
                                      <p:cBhvr additive="base">
                                        <p:cTn id="449" dur="4500"/>
                                        <p:tgtEl>
                                          <p:spTgt spid="14"/>
                                        </p:tgtEl>
                                        <p:attrNameLst>
                                          <p:attrName>ppt_x</p:attrName>
                                        </p:attrNameLst>
                                      </p:cBhvr>
                                      <p:tavLst>
                                        <p:tav tm="0">
                                          <p:val>
                                            <p:strVal val="ppt_x"/>
                                          </p:val>
                                        </p:tav>
                                        <p:tav tm="100000">
                                          <p:val>
                                            <p:strVal val="1+ppt_w/2"/>
                                          </p:val>
                                        </p:tav>
                                      </p:tavLst>
                                    </p:anim>
                                    <p:anim calcmode="lin" valueType="num">
                                      <p:cBhvr additive="base">
                                        <p:cTn id="450" dur="4500"/>
                                        <p:tgtEl>
                                          <p:spTgt spid="14"/>
                                        </p:tgtEl>
                                        <p:attrNameLst>
                                          <p:attrName>ppt_y</p:attrName>
                                        </p:attrNameLst>
                                      </p:cBhvr>
                                      <p:tavLst>
                                        <p:tav tm="0">
                                          <p:val>
                                            <p:strVal val="ppt_y"/>
                                          </p:val>
                                        </p:tav>
                                        <p:tav tm="100000">
                                          <p:val>
                                            <p:strVal val="ppt_y"/>
                                          </p:val>
                                        </p:tav>
                                      </p:tavLst>
                                    </p:anim>
                                    <p:set>
                                      <p:cBhvr>
                                        <p:cTn id="451" dur="1" fill="hold">
                                          <p:stCondLst>
                                            <p:cond delay="4499"/>
                                          </p:stCondLst>
                                        </p:cTn>
                                        <p:tgtEl>
                                          <p:spTgt spid="14"/>
                                        </p:tgtEl>
                                        <p:attrNameLst>
                                          <p:attrName>style.visibility</p:attrName>
                                        </p:attrNameLst>
                                      </p:cBhvr>
                                      <p:to>
                                        <p:strVal val="hidden"/>
                                      </p:to>
                                    </p:set>
                                  </p:childTnLst>
                                </p:cTn>
                              </p:par>
                              <p:par>
                                <p:cTn id="452" presetID="3" presetClass="exit" presetSubtype="5" fill="hold" grpId="3" nodeType="withEffect">
                                  <p:stCondLst>
                                    <p:cond delay="0"/>
                                  </p:stCondLst>
                                  <p:childTnLst>
                                    <p:animEffect transition="out" filter="blinds(vertical)">
                                      <p:cBhvr>
                                        <p:cTn id="453" dur="5500"/>
                                        <p:tgtEl>
                                          <p:spTgt spid="14"/>
                                        </p:tgtEl>
                                      </p:cBhvr>
                                    </p:animEffect>
                                    <p:set>
                                      <p:cBhvr>
                                        <p:cTn id="454" dur="1" fill="hold">
                                          <p:stCondLst>
                                            <p:cond delay="5499"/>
                                          </p:stCondLst>
                                        </p:cTn>
                                        <p:tgtEl>
                                          <p:spTgt spid="14"/>
                                        </p:tgtEl>
                                        <p:attrNameLst>
                                          <p:attrName>style.visibility</p:attrName>
                                        </p:attrNameLst>
                                      </p:cBhvr>
                                      <p:to>
                                        <p:strVal val="hidden"/>
                                      </p:to>
                                    </p:set>
                                  </p:childTnLst>
                                </p:cTn>
                              </p:par>
                              <p:par>
                                <p:cTn id="455" presetID="2" presetClass="entr" presetSubtype="8" fill="hold" grpId="0" nodeType="withEffect">
                                  <p:stCondLst>
                                    <p:cond delay="0"/>
                                  </p:stCondLst>
                                  <p:childTnLst>
                                    <p:set>
                                      <p:cBhvr>
                                        <p:cTn id="456" dur="1" fill="hold">
                                          <p:stCondLst>
                                            <p:cond delay="0"/>
                                          </p:stCondLst>
                                        </p:cTn>
                                        <p:tgtEl>
                                          <p:spTgt spid="13"/>
                                        </p:tgtEl>
                                        <p:attrNameLst>
                                          <p:attrName>style.visibility</p:attrName>
                                        </p:attrNameLst>
                                      </p:cBhvr>
                                      <p:to>
                                        <p:strVal val="visible"/>
                                      </p:to>
                                    </p:set>
                                    <p:anim calcmode="lin" valueType="num">
                                      <p:cBhvr additive="base">
                                        <p:cTn id="457" dur="4000" fill="hold"/>
                                        <p:tgtEl>
                                          <p:spTgt spid="13"/>
                                        </p:tgtEl>
                                        <p:attrNameLst>
                                          <p:attrName>ppt_x</p:attrName>
                                        </p:attrNameLst>
                                      </p:cBhvr>
                                      <p:tavLst>
                                        <p:tav tm="0">
                                          <p:val>
                                            <p:strVal val="0-#ppt_w/2"/>
                                          </p:val>
                                        </p:tav>
                                        <p:tav tm="100000">
                                          <p:val>
                                            <p:strVal val="#ppt_x"/>
                                          </p:val>
                                        </p:tav>
                                      </p:tavLst>
                                    </p:anim>
                                    <p:anim calcmode="lin" valueType="num">
                                      <p:cBhvr additive="base">
                                        <p:cTn id="458" dur="4000" fill="hold"/>
                                        <p:tgtEl>
                                          <p:spTgt spid="13"/>
                                        </p:tgtEl>
                                        <p:attrNameLst>
                                          <p:attrName>ppt_y</p:attrName>
                                        </p:attrNameLst>
                                      </p:cBhvr>
                                      <p:tavLst>
                                        <p:tav tm="0">
                                          <p:val>
                                            <p:strVal val="#ppt_y"/>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13"/>
                                        </p:tgtEl>
                                        <p:attrNameLst>
                                          <p:attrName>style.visibility</p:attrName>
                                        </p:attrNameLst>
                                      </p:cBhvr>
                                      <p:to>
                                        <p:strVal val="visible"/>
                                      </p:to>
                                    </p:set>
                                    <p:anim calcmode="lin" valueType="num">
                                      <p:cBhvr>
                                        <p:cTn id="461" dur="4000" fill="hold"/>
                                        <p:tgtEl>
                                          <p:spTgt spid="13"/>
                                        </p:tgtEl>
                                        <p:attrNameLst>
                                          <p:attrName>ppt_w</p:attrName>
                                        </p:attrNameLst>
                                      </p:cBhvr>
                                      <p:tavLst>
                                        <p:tav tm="0" fmla="#ppt_w*sin(2.5*pi*$)">
                                          <p:val>
                                            <p:fltVal val="0"/>
                                          </p:val>
                                        </p:tav>
                                        <p:tav tm="100000">
                                          <p:val>
                                            <p:fltVal val="1"/>
                                          </p:val>
                                        </p:tav>
                                      </p:tavLst>
                                    </p:anim>
                                    <p:anim calcmode="lin" valueType="num">
                                      <p:cBhvr>
                                        <p:cTn id="462" dur="4000" fill="hold"/>
                                        <p:tgtEl>
                                          <p:spTgt spid="13"/>
                                        </p:tgtEl>
                                        <p:attrNameLst>
                                          <p:attrName>ppt_h</p:attrName>
                                        </p:attrNameLst>
                                      </p:cBhvr>
                                      <p:tavLst>
                                        <p:tav tm="0">
                                          <p:val>
                                            <p:strVal val="#ppt_h"/>
                                          </p:val>
                                        </p:tav>
                                        <p:tav tm="100000">
                                          <p:val>
                                            <p:strVal val="#ppt_h"/>
                                          </p:val>
                                        </p:tav>
                                      </p:tavLst>
                                    </p:anim>
                                  </p:childTnLst>
                                </p:cTn>
                              </p:par>
                              <p:par>
                                <p:cTn id="463" presetID="2" presetClass="exit" presetSubtype="2" fill="hold" grpId="2" nodeType="withEffect">
                                  <p:stCondLst>
                                    <p:cond delay="0"/>
                                  </p:stCondLst>
                                  <p:childTnLst>
                                    <p:anim calcmode="lin" valueType="num">
                                      <p:cBhvr additive="base">
                                        <p:cTn id="464" dur="4500"/>
                                        <p:tgtEl>
                                          <p:spTgt spid="13"/>
                                        </p:tgtEl>
                                        <p:attrNameLst>
                                          <p:attrName>ppt_x</p:attrName>
                                        </p:attrNameLst>
                                      </p:cBhvr>
                                      <p:tavLst>
                                        <p:tav tm="0">
                                          <p:val>
                                            <p:strVal val="ppt_x"/>
                                          </p:val>
                                        </p:tav>
                                        <p:tav tm="100000">
                                          <p:val>
                                            <p:strVal val="1+ppt_w/2"/>
                                          </p:val>
                                        </p:tav>
                                      </p:tavLst>
                                    </p:anim>
                                    <p:anim calcmode="lin" valueType="num">
                                      <p:cBhvr additive="base">
                                        <p:cTn id="465" dur="4500"/>
                                        <p:tgtEl>
                                          <p:spTgt spid="13"/>
                                        </p:tgtEl>
                                        <p:attrNameLst>
                                          <p:attrName>ppt_y</p:attrName>
                                        </p:attrNameLst>
                                      </p:cBhvr>
                                      <p:tavLst>
                                        <p:tav tm="0">
                                          <p:val>
                                            <p:strVal val="ppt_y"/>
                                          </p:val>
                                        </p:tav>
                                        <p:tav tm="100000">
                                          <p:val>
                                            <p:strVal val="ppt_y"/>
                                          </p:val>
                                        </p:tav>
                                      </p:tavLst>
                                    </p:anim>
                                    <p:set>
                                      <p:cBhvr>
                                        <p:cTn id="466" dur="1" fill="hold">
                                          <p:stCondLst>
                                            <p:cond delay="4499"/>
                                          </p:stCondLst>
                                        </p:cTn>
                                        <p:tgtEl>
                                          <p:spTgt spid="13"/>
                                        </p:tgtEl>
                                        <p:attrNameLst>
                                          <p:attrName>style.visibility</p:attrName>
                                        </p:attrNameLst>
                                      </p:cBhvr>
                                      <p:to>
                                        <p:strVal val="hidden"/>
                                      </p:to>
                                    </p:set>
                                  </p:childTnLst>
                                </p:cTn>
                              </p:par>
                              <p:par>
                                <p:cTn id="467" presetID="3" presetClass="exit" presetSubtype="5" fill="hold" grpId="3" nodeType="withEffect">
                                  <p:stCondLst>
                                    <p:cond delay="0"/>
                                  </p:stCondLst>
                                  <p:childTnLst>
                                    <p:animEffect transition="out" filter="blinds(vertical)">
                                      <p:cBhvr>
                                        <p:cTn id="468" dur="5500"/>
                                        <p:tgtEl>
                                          <p:spTgt spid="13"/>
                                        </p:tgtEl>
                                      </p:cBhvr>
                                    </p:animEffect>
                                    <p:set>
                                      <p:cBhvr>
                                        <p:cTn id="469" dur="1" fill="hold">
                                          <p:stCondLst>
                                            <p:cond delay="5499"/>
                                          </p:stCondLst>
                                        </p:cTn>
                                        <p:tgtEl>
                                          <p:spTgt spid="13"/>
                                        </p:tgtEl>
                                        <p:attrNameLst>
                                          <p:attrName>style.visibility</p:attrName>
                                        </p:attrNameLst>
                                      </p:cBhvr>
                                      <p:to>
                                        <p:strVal val="hidden"/>
                                      </p:to>
                                    </p:set>
                                  </p:childTnLst>
                                </p:cTn>
                              </p:par>
                              <p:par>
                                <p:cTn id="470" presetID="2" presetClass="entr" presetSubtype="8" fill="hold" grpId="0" nodeType="withEffect">
                                  <p:stCondLst>
                                    <p:cond delay="0"/>
                                  </p:stCondLst>
                                  <p:childTnLst>
                                    <p:set>
                                      <p:cBhvr>
                                        <p:cTn id="471" dur="1" fill="hold">
                                          <p:stCondLst>
                                            <p:cond delay="0"/>
                                          </p:stCondLst>
                                        </p:cTn>
                                        <p:tgtEl>
                                          <p:spTgt spid="12"/>
                                        </p:tgtEl>
                                        <p:attrNameLst>
                                          <p:attrName>style.visibility</p:attrName>
                                        </p:attrNameLst>
                                      </p:cBhvr>
                                      <p:to>
                                        <p:strVal val="visible"/>
                                      </p:to>
                                    </p:set>
                                    <p:anim calcmode="lin" valueType="num">
                                      <p:cBhvr additive="base">
                                        <p:cTn id="472" dur="4000" fill="hold"/>
                                        <p:tgtEl>
                                          <p:spTgt spid="12"/>
                                        </p:tgtEl>
                                        <p:attrNameLst>
                                          <p:attrName>ppt_x</p:attrName>
                                        </p:attrNameLst>
                                      </p:cBhvr>
                                      <p:tavLst>
                                        <p:tav tm="0">
                                          <p:val>
                                            <p:strVal val="0-#ppt_w/2"/>
                                          </p:val>
                                        </p:tav>
                                        <p:tav tm="100000">
                                          <p:val>
                                            <p:strVal val="#ppt_x"/>
                                          </p:val>
                                        </p:tav>
                                      </p:tavLst>
                                    </p:anim>
                                    <p:anim calcmode="lin" valueType="num">
                                      <p:cBhvr additive="base">
                                        <p:cTn id="473" dur="4000" fill="hold"/>
                                        <p:tgtEl>
                                          <p:spTgt spid="12"/>
                                        </p:tgtEl>
                                        <p:attrNameLst>
                                          <p:attrName>ppt_y</p:attrName>
                                        </p:attrNameLst>
                                      </p:cBhvr>
                                      <p:tavLst>
                                        <p:tav tm="0">
                                          <p:val>
                                            <p:strVal val="#ppt_y"/>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12"/>
                                        </p:tgtEl>
                                        <p:attrNameLst>
                                          <p:attrName>style.visibility</p:attrName>
                                        </p:attrNameLst>
                                      </p:cBhvr>
                                      <p:to>
                                        <p:strVal val="visible"/>
                                      </p:to>
                                    </p:set>
                                    <p:anim calcmode="lin" valueType="num">
                                      <p:cBhvr>
                                        <p:cTn id="476" dur="4000" fill="hold"/>
                                        <p:tgtEl>
                                          <p:spTgt spid="12"/>
                                        </p:tgtEl>
                                        <p:attrNameLst>
                                          <p:attrName>ppt_w</p:attrName>
                                        </p:attrNameLst>
                                      </p:cBhvr>
                                      <p:tavLst>
                                        <p:tav tm="0" fmla="#ppt_w*sin(2.5*pi*$)">
                                          <p:val>
                                            <p:fltVal val="0"/>
                                          </p:val>
                                        </p:tav>
                                        <p:tav tm="100000">
                                          <p:val>
                                            <p:fltVal val="1"/>
                                          </p:val>
                                        </p:tav>
                                      </p:tavLst>
                                    </p:anim>
                                    <p:anim calcmode="lin" valueType="num">
                                      <p:cBhvr>
                                        <p:cTn id="477" dur="4000" fill="hold"/>
                                        <p:tgtEl>
                                          <p:spTgt spid="12"/>
                                        </p:tgtEl>
                                        <p:attrNameLst>
                                          <p:attrName>ppt_h</p:attrName>
                                        </p:attrNameLst>
                                      </p:cBhvr>
                                      <p:tavLst>
                                        <p:tav tm="0">
                                          <p:val>
                                            <p:strVal val="#ppt_h"/>
                                          </p:val>
                                        </p:tav>
                                        <p:tav tm="100000">
                                          <p:val>
                                            <p:strVal val="#ppt_h"/>
                                          </p:val>
                                        </p:tav>
                                      </p:tavLst>
                                    </p:anim>
                                  </p:childTnLst>
                                </p:cTn>
                              </p:par>
                              <p:par>
                                <p:cTn id="478" presetID="2" presetClass="exit" presetSubtype="2" fill="hold" grpId="2" nodeType="withEffect">
                                  <p:stCondLst>
                                    <p:cond delay="0"/>
                                  </p:stCondLst>
                                  <p:childTnLst>
                                    <p:anim calcmode="lin" valueType="num">
                                      <p:cBhvr additive="base">
                                        <p:cTn id="479" dur="4500"/>
                                        <p:tgtEl>
                                          <p:spTgt spid="12"/>
                                        </p:tgtEl>
                                        <p:attrNameLst>
                                          <p:attrName>ppt_x</p:attrName>
                                        </p:attrNameLst>
                                      </p:cBhvr>
                                      <p:tavLst>
                                        <p:tav tm="0">
                                          <p:val>
                                            <p:strVal val="ppt_x"/>
                                          </p:val>
                                        </p:tav>
                                        <p:tav tm="100000">
                                          <p:val>
                                            <p:strVal val="1+ppt_w/2"/>
                                          </p:val>
                                        </p:tav>
                                      </p:tavLst>
                                    </p:anim>
                                    <p:anim calcmode="lin" valueType="num">
                                      <p:cBhvr additive="base">
                                        <p:cTn id="480" dur="4500"/>
                                        <p:tgtEl>
                                          <p:spTgt spid="12"/>
                                        </p:tgtEl>
                                        <p:attrNameLst>
                                          <p:attrName>ppt_y</p:attrName>
                                        </p:attrNameLst>
                                      </p:cBhvr>
                                      <p:tavLst>
                                        <p:tav tm="0">
                                          <p:val>
                                            <p:strVal val="ppt_y"/>
                                          </p:val>
                                        </p:tav>
                                        <p:tav tm="100000">
                                          <p:val>
                                            <p:strVal val="ppt_y"/>
                                          </p:val>
                                        </p:tav>
                                      </p:tavLst>
                                    </p:anim>
                                    <p:set>
                                      <p:cBhvr>
                                        <p:cTn id="481" dur="1" fill="hold">
                                          <p:stCondLst>
                                            <p:cond delay="4499"/>
                                          </p:stCondLst>
                                        </p:cTn>
                                        <p:tgtEl>
                                          <p:spTgt spid="12"/>
                                        </p:tgtEl>
                                        <p:attrNameLst>
                                          <p:attrName>style.visibility</p:attrName>
                                        </p:attrNameLst>
                                      </p:cBhvr>
                                      <p:to>
                                        <p:strVal val="hidden"/>
                                      </p:to>
                                    </p:set>
                                  </p:childTnLst>
                                </p:cTn>
                              </p:par>
                              <p:par>
                                <p:cTn id="482" presetID="3" presetClass="exit" presetSubtype="5" fill="hold" grpId="3" nodeType="withEffect">
                                  <p:stCondLst>
                                    <p:cond delay="0"/>
                                  </p:stCondLst>
                                  <p:childTnLst>
                                    <p:animEffect transition="out" filter="blinds(vertical)">
                                      <p:cBhvr>
                                        <p:cTn id="483" dur="5500"/>
                                        <p:tgtEl>
                                          <p:spTgt spid="12"/>
                                        </p:tgtEl>
                                      </p:cBhvr>
                                    </p:animEffect>
                                    <p:set>
                                      <p:cBhvr>
                                        <p:cTn id="484" dur="1" fill="hold">
                                          <p:stCondLst>
                                            <p:cond delay="5499"/>
                                          </p:stCondLst>
                                        </p:cTn>
                                        <p:tgtEl>
                                          <p:spTgt spid="12"/>
                                        </p:tgtEl>
                                        <p:attrNameLst>
                                          <p:attrName>style.visibility</p:attrName>
                                        </p:attrNameLst>
                                      </p:cBhvr>
                                      <p:to>
                                        <p:strVal val="hidden"/>
                                      </p:to>
                                    </p:set>
                                  </p:childTnLst>
                                </p:cTn>
                              </p:par>
                              <p:par>
                                <p:cTn id="485" presetID="2" presetClass="entr" presetSubtype="8" fill="hold" grpId="0" nodeType="withEffect">
                                  <p:stCondLst>
                                    <p:cond delay="0"/>
                                  </p:stCondLst>
                                  <p:childTnLst>
                                    <p:set>
                                      <p:cBhvr>
                                        <p:cTn id="486" dur="1" fill="hold">
                                          <p:stCondLst>
                                            <p:cond delay="0"/>
                                          </p:stCondLst>
                                        </p:cTn>
                                        <p:tgtEl>
                                          <p:spTgt spid="11"/>
                                        </p:tgtEl>
                                        <p:attrNameLst>
                                          <p:attrName>style.visibility</p:attrName>
                                        </p:attrNameLst>
                                      </p:cBhvr>
                                      <p:to>
                                        <p:strVal val="visible"/>
                                      </p:to>
                                    </p:set>
                                    <p:anim calcmode="lin" valueType="num">
                                      <p:cBhvr additive="base">
                                        <p:cTn id="487" dur="4000" fill="hold"/>
                                        <p:tgtEl>
                                          <p:spTgt spid="11"/>
                                        </p:tgtEl>
                                        <p:attrNameLst>
                                          <p:attrName>ppt_x</p:attrName>
                                        </p:attrNameLst>
                                      </p:cBhvr>
                                      <p:tavLst>
                                        <p:tav tm="0">
                                          <p:val>
                                            <p:strVal val="0-#ppt_w/2"/>
                                          </p:val>
                                        </p:tav>
                                        <p:tav tm="100000">
                                          <p:val>
                                            <p:strVal val="#ppt_x"/>
                                          </p:val>
                                        </p:tav>
                                      </p:tavLst>
                                    </p:anim>
                                    <p:anim calcmode="lin" valueType="num">
                                      <p:cBhvr additive="base">
                                        <p:cTn id="488" dur="4000" fill="hold"/>
                                        <p:tgtEl>
                                          <p:spTgt spid="11"/>
                                        </p:tgtEl>
                                        <p:attrNameLst>
                                          <p:attrName>ppt_y</p:attrName>
                                        </p:attrNameLst>
                                      </p:cBhvr>
                                      <p:tavLst>
                                        <p:tav tm="0">
                                          <p:val>
                                            <p:strVal val="#ppt_y"/>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11"/>
                                        </p:tgtEl>
                                        <p:attrNameLst>
                                          <p:attrName>style.visibility</p:attrName>
                                        </p:attrNameLst>
                                      </p:cBhvr>
                                      <p:to>
                                        <p:strVal val="visible"/>
                                      </p:to>
                                    </p:set>
                                    <p:anim calcmode="lin" valueType="num">
                                      <p:cBhvr>
                                        <p:cTn id="491" dur="4000" fill="hold"/>
                                        <p:tgtEl>
                                          <p:spTgt spid="11"/>
                                        </p:tgtEl>
                                        <p:attrNameLst>
                                          <p:attrName>ppt_w</p:attrName>
                                        </p:attrNameLst>
                                      </p:cBhvr>
                                      <p:tavLst>
                                        <p:tav tm="0" fmla="#ppt_w*sin(2.5*pi*$)">
                                          <p:val>
                                            <p:fltVal val="0"/>
                                          </p:val>
                                        </p:tav>
                                        <p:tav tm="100000">
                                          <p:val>
                                            <p:fltVal val="1"/>
                                          </p:val>
                                        </p:tav>
                                      </p:tavLst>
                                    </p:anim>
                                    <p:anim calcmode="lin" valueType="num">
                                      <p:cBhvr>
                                        <p:cTn id="492" dur="4000" fill="hold"/>
                                        <p:tgtEl>
                                          <p:spTgt spid="11"/>
                                        </p:tgtEl>
                                        <p:attrNameLst>
                                          <p:attrName>ppt_h</p:attrName>
                                        </p:attrNameLst>
                                      </p:cBhvr>
                                      <p:tavLst>
                                        <p:tav tm="0">
                                          <p:val>
                                            <p:strVal val="#ppt_h"/>
                                          </p:val>
                                        </p:tav>
                                        <p:tav tm="100000">
                                          <p:val>
                                            <p:strVal val="#ppt_h"/>
                                          </p:val>
                                        </p:tav>
                                      </p:tavLst>
                                    </p:anim>
                                  </p:childTnLst>
                                </p:cTn>
                              </p:par>
                              <p:par>
                                <p:cTn id="493" presetID="2" presetClass="exit" presetSubtype="2" fill="hold" grpId="2" nodeType="withEffect">
                                  <p:stCondLst>
                                    <p:cond delay="0"/>
                                  </p:stCondLst>
                                  <p:childTnLst>
                                    <p:anim calcmode="lin" valueType="num">
                                      <p:cBhvr additive="base">
                                        <p:cTn id="494" dur="4500"/>
                                        <p:tgtEl>
                                          <p:spTgt spid="11"/>
                                        </p:tgtEl>
                                        <p:attrNameLst>
                                          <p:attrName>ppt_x</p:attrName>
                                        </p:attrNameLst>
                                      </p:cBhvr>
                                      <p:tavLst>
                                        <p:tav tm="0">
                                          <p:val>
                                            <p:strVal val="ppt_x"/>
                                          </p:val>
                                        </p:tav>
                                        <p:tav tm="100000">
                                          <p:val>
                                            <p:strVal val="1+ppt_w/2"/>
                                          </p:val>
                                        </p:tav>
                                      </p:tavLst>
                                    </p:anim>
                                    <p:anim calcmode="lin" valueType="num">
                                      <p:cBhvr additive="base">
                                        <p:cTn id="495" dur="4500"/>
                                        <p:tgtEl>
                                          <p:spTgt spid="11"/>
                                        </p:tgtEl>
                                        <p:attrNameLst>
                                          <p:attrName>ppt_y</p:attrName>
                                        </p:attrNameLst>
                                      </p:cBhvr>
                                      <p:tavLst>
                                        <p:tav tm="0">
                                          <p:val>
                                            <p:strVal val="ppt_y"/>
                                          </p:val>
                                        </p:tav>
                                        <p:tav tm="100000">
                                          <p:val>
                                            <p:strVal val="ppt_y"/>
                                          </p:val>
                                        </p:tav>
                                      </p:tavLst>
                                    </p:anim>
                                    <p:set>
                                      <p:cBhvr>
                                        <p:cTn id="496" dur="1" fill="hold">
                                          <p:stCondLst>
                                            <p:cond delay="4499"/>
                                          </p:stCondLst>
                                        </p:cTn>
                                        <p:tgtEl>
                                          <p:spTgt spid="11"/>
                                        </p:tgtEl>
                                        <p:attrNameLst>
                                          <p:attrName>style.visibility</p:attrName>
                                        </p:attrNameLst>
                                      </p:cBhvr>
                                      <p:to>
                                        <p:strVal val="hidden"/>
                                      </p:to>
                                    </p:set>
                                  </p:childTnLst>
                                </p:cTn>
                              </p:par>
                              <p:par>
                                <p:cTn id="497" presetID="3" presetClass="exit" presetSubtype="5" fill="hold" grpId="3" nodeType="withEffect">
                                  <p:stCondLst>
                                    <p:cond delay="0"/>
                                  </p:stCondLst>
                                  <p:childTnLst>
                                    <p:animEffect transition="out" filter="blinds(vertical)">
                                      <p:cBhvr>
                                        <p:cTn id="498" dur="5500"/>
                                        <p:tgtEl>
                                          <p:spTgt spid="11"/>
                                        </p:tgtEl>
                                      </p:cBhvr>
                                    </p:animEffect>
                                    <p:set>
                                      <p:cBhvr>
                                        <p:cTn id="499" dur="1" fill="hold">
                                          <p:stCondLst>
                                            <p:cond delay="5499"/>
                                          </p:stCondLst>
                                        </p:cTn>
                                        <p:tgtEl>
                                          <p:spTgt spid="11"/>
                                        </p:tgtEl>
                                        <p:attrNameLst>
                                          <p:attrName>style.visibility</p:attrName>
                                        </p:attrNameLst>
                                      </p:cBhvr>
                                      <p:to>
                                        <p:strVal val="hidden"/>
                                      </p:to>
                                    </p:set>
                                  </p:childTnLst>
                                </p:cTn>
                              </p:par>
                              <p:par>
                                <p:cTn id="500" presetID="2" presetClass="entr" presetSubtype="8" fill="hold" grpId="0" nodeType="withEffect">
                                  <p:stCondLst>
                                    <p:cond delay="0"/>
                                  </p:stCondLst>
                                  <p:childTnLst>
                                    <p:set>
                                      <p:cBhvr>
                                        <p:cTn id="501" dur="1" fill="hold">
                                          <p:stCondLst>
                                            <p:cond delay="0"/>
                                          </p:stCondLst>
                                        </p:cTn>
                                        <p:tgtEl>
                                          <p:spTgt spid="10"/>
                                        </p:tgtEl>
                                        <p:attrNameLst>
                                          <p:attrName>style.visibility</p:attrName>
                                        </p:attrNameLst>
                                      </p:cBhvr>
                                      <p:to>
                                        <p:strVal val="visible"/>
                                      </p:to>
                                    </p:set>
                                    <p:anim calcmode="lin" valueType="num">
                                      <p:cBhvr additive="base">
                                        <p:cTn id="502" dur="4000" fill="hold"/>
                                        <p:tgtEl>
                                          <p:spTgt spid="10"/>
                                        </p:tgtEl>
                                        <p:attrNameLst>
                                          <p:attrName>ppt_x</p:attrName>
                                        </p:attrNameLst>
                                      </p:cBhvr>
                                      <p:tavLst>
                                        <p:tav tm="0">
                                          <p:val>
                                            <p:strVal val="0-#ppt_w/2"/>
                                          </p:val>
                                        </p:tav>
                                        <p:tav tm="100000">
                                          <p:val>
                                            <p:strVal val="#ppt_x"/>
                                          </p:val>
                                        </p:tav>
                                      </p:tavLst>
                                    </p:anim>
                                    <p:anim calcmode="lin" valueType="num">
                                      <p:cBhvr additive="base">
                                        <p:cTn id="503" dur="4000" fill="hold"/>
                                        <p:tgtEl>
                                          <p:spTgt spid="10"/>
                                        </p:tgtEl>
                                        <p:attrNameLst>
                                          <p:attrName>ppt_y</p:attrName>
                                        </p:attrNameLst>
                                      </p:cBhvr>
                                      <p:tavLst>
                                        <p:tav tm="0">
                                          <p:val>
                                            <p:strVal val="#ppt_y"/>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10"/>
                                        </p:tgtEl>
                                        <p:attrNameLst>
                                          <p:attrName>style.visibility</p:attrName>
                                        </p:attrNameLst>
                                      </p:cBhvr>
                                      <p:to>
                                        <p:strVal val="visible"/>
                                      </p:to>
                                    </p:set>
                                    <p:anim calcmode="lin" valueType="num">
                                      <p:cBhvr>
                                        <p:cTn id="506" dur="4000" fill="hold"/>
                                        <p:tgtEl>
                                          <p:spTgt spid="10"/>
                                        </p:tgtEl>
                                        <p:attrNameLst>
                                          <p:attrName>ppt_w</p:attrName>
                                        </p:attrNameLst>
                                      </p:cBhvr>
                                      <p:tavLst>
                                        <p:tav tm="0" fmla="#ppt_w*sin(2.5*pi*$)">
                                          <p:val>
                                            <p:fltVal val="0"/>
                                          </p:val>
                                        </p:tav>
                                        <p:tav tm="100000">
                                          <p:val>
                                            <p:fltVal val="1"/>
                                          </p:val>
                                        </p:tav>
                                      </p:tavLst>
                                    </p:anim>
                                    <p:anim calcmode="lin" valueType="num">
                                      <p:cBhvr>
                                        <p:cTn id="507" dur="4000" fill="hold"/>
                                        <p:tgtEl>
                                          <p:spTgt spid="10"/>
                                        </p:tgtEl>
                                        <p:attrNameLst>
                                          <p:attrName>ppt_h</p:attrName>
                                        </p:attrNameLst>
                                      </p:cBhvr>
                                      <p:tavLst>
                                        <p:tav tm="0">
                                          <p:val>
                                            <p:strVal val="#ppt_h"/>
                                          </p:val>
                                        </p:tav>
                                        <p:tav tm="100000">
                                          <p:val>
                                            <p:strVal val="#ppt_h"/>
                                          </p:val>
                                        </p:tav>
                                      </p:tavLst>
                                    </p:anim>
                                  </p:childTnLst>
                                </p:cTn>
                              </p:par>
                              <p:par>
                                <p:cTn id="508" presetID="2" presetClass="exit" presetSubtype="2" fill="hold" grpId="2" nodeType="withEffect">
                                  <p:stCondLst>
                                    <p:cond delay="0"/>
                                  </p:stCondLst>
                                  <p:childTnLst>
                                    <p:anim calcmode="lin" valueType="num">
                                      <p:cBhvr additive="base">
                                        <p:cTn id="509" dur="4500"/>
                                        <p:tgtEl>
                                          <p:spTgt spid="10"/>
                                        </p:tgtEl>
                                        <p:attrNameLst>
                                          <p:attrName>ppt_x</p:attrName>
                                        </p:attrNameLst>
                                      </p:cBhvr>
                                      <p:tavLst>
                                        <p:tav tm="0">
                                          <p:val>
                                            <p:strVal val="ppt_x"/>
                                          </p:val>
                                        </p:tav>
                                        <p:tav tm="100000">
                                          <p:val>
                                            <p:strVal val="1+ppt_w/2"/>
                                          </p:val>
                                        </p:tav>
                                      </p:tavLst>
                                    </p:anim>
                                    <p:anim calcmode="lin" valueType="num">
                                      <p:cBhvr additive="base">
                                        <p:cTn id="510" dur="4500"/>
                                        <p:tgtEl>
                                          <p:spTgt spid="10"/>
                                        </p:tgtEl>
                                        <p:attrNameLst>
                                          <p:attrName>ppt_y</p:attrName>
                                        </p:attrNameLst>
                                      </p:cBhvr>
                                      <p:tavLst>
                                        <p:tav tm="0">
                                          <p:val>
                                            <p:strVal val="ppt_y"/>
                                          </p:val>
                                        </p:tav>
                                        <p:tav tm="100000">
                                          <p:val>
                                            <p:strVal val="ppt_y"/>
                                          </p:val>
                                        </p:tav>
                                      </p:tavLst>
                                    </p:anim>
                                    <p:set>
                                      <p:cBhvr>
                                        <p:cTn id="511" dur="1" fill="hold">
                                          <p:stCondLst>
                                            <p:cond delay="4499"/>
                                          </p:stCondLst>
                                        </p:cTn>
                                        <p:tgtEl>
                                          <p:spTgt spid="10"/>
                                        </p:tgtEl>
                                        <p:attrNameLst>
                                          <p:attrName>style.visibility</p:attrName>
                                        </p:attrNameLst>
                                      </p:cBhvr>
                                      <p:to>
                                        <p:strVal val="hidden"/>
                                      </p:to>
                                    </p:set>
                                  </p:childTnLst>
                                </p:cTn>
                              </p:par>
                              <p:par>
                                <p:cTn id="512" presetID="3" presetClass="exit" presetSubtype="5" fill="hold" grpId="3" nodeType="withEffect">
                                  <p:stCondLst>
                                    <p:cond delay="0"/>
                                  </p:stCondLst>
                                  <p:childTnLst>
                                    <p:animEffect transition="out" filter="blinds(vertical)">
                                      <p:cBhvr>
                                        <p:cTn id="513" dur="5500"/>
                                        <p:tgtEl>
                                          <p:spTgt spid="10"/>
                                        </p:tgtEl>
                                      </p:cBhvr>
                                    </p:animEffect>
                                    <p:set>
                                      <p:cBhvr>
                                        <p:cTn id="514" dur="1" fill="hold">
                                          <p:stCondLst>
                                            <p:cond delay="5499"/>
                                          </p:stCondLst>
                                        </p:cTn>
                                        <p:tgtEl>
                                          <p:spTgt spid="10"/>
                                        </p:tgtEl>
                                        <p:attrNameLst>
                                          <p:attrName>style.visibility</p:attrName>
                                        </p:attrNameLst>
                                      </p:cBhvr>
                                      <p:to>
                                        <p:strVal val="hidden"/>
                                      </p:to>
                                    </p:set>
                                  </p:childTnLst>
                                </p:cTn>
                              </p:par>
                              <p:par>
                                <p:cTn id="515" presetID="2" presetClass="entr" presetSubtype="8" fill="hold" grpId="0" nodeType="withEffect">
                                  <p:stCondLst>
                                    <p:cond delay="0"/>
                                  </p:stCondLst>
                                  <p:childTnLst>
                                    <p:set>
                                      <p:cBhvr>
                                        <p:cTn id="516" dur="1" fill="hold">
                                          <p:stCondLst>
                                            <p:cond delay="0"/>
                                          </p:stCondLst>
                                        </p:cTn>
                                        <p:tgtEl>
                                          <p:spTgt spid="9"/>
                                        </p:tgtEl>
                                        <p:attrNameLst>
                                          <p:attrName>style.visibility</p:attrName>
                                        </p:attrNameLst>
                                      </p:cBhvr>
                                      <p:to>
                                        <p:strVal val="visible"/>
                                      </p:to>
                                    </p:set>
                                    <p:anim calcmode="lin" valueType="num">
                                      <p:cBhvr additive="base">
                                        <p:cTn id="517" dur="4000" fill="hold"/>
                                        <p:tgtEl>
                                          <p:spTgt spid="9"/>
                                        </p:tgtEl>
                                        <p:attrNameLst>
                                          <p:attrName>ppt_x</p:attrName>
                                        </p:attrNameLst>
                                      </p:cBhvr>
                                      <p:tavLst>
                                        <p:tav tm="0">
                                          <p:val>
                                            <p:strVal val="0-#ppt_w/2"/>
                                          </p:val>
                                        </p:tav>
                                        <p:tav tm="100000">
                                          <p:val>
                                            <p:strVal val="#ppt_x"/>
                                          </p:val>
                                        </p:tav>
                                      </p:tavLst>
                                    </p:anim>
                                    <p:anim calcmode="lin" valueType="num">
                                      <p:cBhvr additive="base">
                                        <p:cTn id="518" dur="4000" fill="hold"/>
                                        <p:tgtEl>
                                          <p:spTgt spid="9"/>
                                        </p:tgtEl>
                                        <p:attrNameLst>
                                          <p:attrName>ppt_y</p:attrName>
                                        </p:attrNameLst>
                                      </p:cBhvr>
                                      <p:tavLst>
                                        <p:tav tm="0">
                                          <p:val>
                                            <p:strVal val="#ppt_y"/>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9"/>
                                        </p:tgtEl>
                                        <p:attrNameLst>
                                          <p:attrName>style.visibility</p:attrName>
                                        </p:attrNameLst>
                                      </p:cBhvr>
                                      <p:to>
                                        <p:strVal val="visible"/>
                                      </p:to>
                                    </p:set>
                                    <p:anim calcmode="lin" valueType="num">
                                      <p:cBhvr>
                                        <p:cTn id="521" dur="4000" fill="hold"/>
                                        <p:tgtEl>
                                          <p:spTgt spid="9"/>
                                        </p:tgtEl>
                                        <p:attrNameLst>
                                          <p:attrName>ppt_w</p:attrName>
                                        </p:attrNameLst>
                                      </p:cBhvr>
                                      <p:tavLst>
                                        <p:tav tm="0" fmla="#ppt_w*sin(2.5*pi*$)">
                                          <p:val>
                                            <p:fltVal val="0"/>
                                          </p:val>
                                        </p:tav>
                                        <p:tav tm="100000">
                                          <p:val>
                                            <p:fltVal val="1"/>
                                          </p:val>
                                        </p:tav>
                                      </p:tavLst>
                                    </p:anim>
                                    <p:anim calcmode="lin" valueType="num">
                                      <p:cBhvr>
                                        <p:cTn id="522" dur="4000" fill="hold"/>
                                        <p:tgtEl>
                                          <p:spTgt spid="9"/>
                                        </p:tgtEl>
                                        <p:attrNameLst>
                                          <p:attrName>ppt_h</p:attrName>
                                        </p:attrNameLst>
                                      </p:cBhvr>
                                      <p:tavLst>
                                        <p:tav tm="0">
                                          <p:val>
                                            <p:strVal val="#ppt_h"/>
                                          </p:val>
                                        </p:tav>
                                        <p:tav tm="100000">
                                          <p:val>
                                            <p:strVal val="#ppt_h"/>
                                          </p:val>
                                        </p:tav>
                                      </p:tavLst>
                                    </p:anim>
                                  </p:childTnLst>
                                </p:cTn>
                              </p:par>
                              <p:par>
                                <p:cTn id="523" presetID="2" presetClass="exit" presetSubtype="2" fill="hold" grpId="2" nodeType="withEffect">
                                  <p:stCondLst>
                                    <p:cond delay="0"/>
                                  </p:stCondLst>
                                  <p:childTnLst>
                                    <p:anim calcmode="lin" valueType="num">
                                      <p:cBhvr additive="base">
                                        <p:cTn id="524" dur="4500"/>
                                        <p:tgtEl>
                                          <p:spTgt spid="9"/>
                                        </p:tgtEl>
                                        <p:attrNameLst>
                                          <p:attrName>ppt_x</p:attrName>
                                        </p:attrNameLst>
                                      </p:cBhvr>
                                      <p:tavLst>
                                        <p:tav tm="0">
                                          <p:val>
                                            <p:strVal val="ppt_x"/>
                                          </p:val>
                                        </p:tav>
                                        <p:tav tm="100000">
                                          <p:val>
                                            <p:strVal val="1+ppt_w/2"/>
                                          </p:val>
                                        </p:tav>
                                      </p:tavLst>
                                    </p:anim>
                                    <p:anim calcmode="lin" valueType="num">
                                      <p:cBhvr additive="base">
                                        <p:cTn id="525" dur="4500"/>
                                        <p:tgtEl>
                                          <p:spTgt spid="9"/>
                                        </p:tgtEl>
                                        <p:attrNameLst>
                                          <p:attrName>ppt_y</p:attrName>
                                        </p:attrNameLst>
                                      </p:cBhvr>
                                      <p:tavLst>
                                        <p:tav tm="0">
                                          <p:val>
                                            <p:strVal val="ppt_y"/>
                                          </p:val>
                                        </p:tav>
                                        <p:tav tm="100000">
                                          <p:val>
                                            <p:strVal val="ppt_y"/>
                                          </p:val>
                                        </p:tav>
                                      </p:tavLst>
                                    </p:anim>
                                    <p:set>
                                      <p:cBhvr>
                                        <p:cTn id="526" dur="1" fill="hold">
                                          <p:stCondLst>
                                            <p:cond delay="4499"/>
                                          </p:stCondLst>
                                        </p:cTn>
                                        <p:tgtEl>
                                          <p:spTgt spid="9"/>
                                        </p:tgtEl>
                                        <p:attrNameLst>
                                          <p:attrName>style.visibility</p:attrName>
                                        </p:attrNameLst>
                                      </p:cBhvr>
                                      <p:to>
                                        <p:strVal val="hidden"/>
                                      </p:to>
                                    </p:set>
                                  </p:childTnLst>
                                </p:cTn>
                              </p:par>
                              <p:par>
                                <p:cTn id="527" presetID="3" presetClass="exit" presetSubtype="5" fill="hold" grpId="3" nodeType="withEffect">
                                  <p:stCondLst>
                                    <p:cond delay="0"/>
                                  </p:stCondLst>
                                  <p:childTnLst>
                                    <p:animEffect transition="out" filter="blinds(vertical)">
                                      <p:cBhvr>
                                        <p:cTn id="528" dur="5500"/>
                                        <p:tgtEl>
                                          <p:spTgt spid="9"/>
                                        </p:tgtEl>
                                      </p:cBhvr>
                                    </p:animEffect>
                                    <p:set>
                                      <p:cBhvr>
                                        <p:cTn id="529" dur="1" fill="hold">
                                          <p:stCondLst>
                                            <p:cond delay="5499"/>
                                          </p:stCondLst>
                                        </p:cTn>
                                        <p:tgtEl>
                                          <p:spTgt spid="9"/>
                                        </p:tgtEl>
                                        <p:attrNameLst>
                                          <p:attrName>style.visibility</p:attrName>
                                        </p:attrNameLst>
                                      </p:cBhvr>
                                      <p:to>
                                        <p:strVal val="hidden"/>
                                      </p:to>
                                    </p:set>
                                  </p:childTnLst>
                                </p:cTn>
                              </p:par>
                              <p:par>
                                <p:cTn id="530" presetID="2" presetClass="entr" presetSubtype="8" fill="hold" grpId="0" nodeType="withEffect">
                                  <p:stCondLst>
                                    <p:cond delay="0"/>
                                  </p:stCondLst>
                                  <p:childTnLst>
                                    <p:set>
                                      <p:cBhvr>
                                        <p:cTn id="531" dur="1" fill="hold">
                                          <p:stCondLst>
                                            <p:cond delay="0"/>
                                          </p:stCondLst>
                                        </p:cTn>
                                        <p:tgtEl>
                                          <p:spTgt spid="8"/>
                                        </p:tgtEl>
                                        <p:attrNameLst>
                                          <p:attrName>style.visibility</p:attrName>
                                        </p:attrNameLst>
                                      </p:cBhvr>
                                      <p:to>
                                        <p:strVal val="visible"/>
                                      </p:to>
                                    </p:set>
                                    <p:anim calcmode="lin" valueType="num">
                                      <p:cBhvr additive="base">
                                        <p:cTn id="532" dur="4000" fill="hold"/>
                                        <p:tgtEl>
                                          <p:spTgt spid="8"/>
                                        </p:tgtEl>
                                        <p:attrNameLst>
                                          <p:attrName>ppt_x</p:attrName>
                                        </p:attrNameLst>
                                      </p:cBhvr>
                                      <p:tavLst>
                                        <p:tav tm="0">
                                          <p:val>
                                            <p:strVal val="0-#ppt_w/2"/>
                                          </p:val>
                                        </p:tav>
                                        <p:tav tm="100000">
                                          <p:val>
                                            <p:strVal val="#ppt_x"/>
                                          </p:val>
                                        </p:tav>
                                      </p:tavLst>
                                    </p:anim>
                                    <p:anim calcmode="lin" valueType="num">
                                      <p:cBhvr additive="base">
                                        <p:cTn id="533" dur="4000" fill="hold"/>
                                        <p:tgtEl>
                                          <p:spTgt spid="8"/>
                                        </p:tgtEl>
                                        <p:attrNameLst>
                                          <p:attrName>ppt_y</p:attrName>
                                        </p:attrNameLst>
                                      </p:cBhvr>
                                      <p:tavLst>
                                        <p:tav tm="0">
                                          <p:val>
                                            <p:strVal val="#ppt_y"/>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8"/>
                                        </p:tgtEl>
                                        <p:attrNameLst>
                                          <p:attrName>style.visibility</p:attrName>
                                        </p:attrNameLst>
                                      </p:cBhvr>
                                      <p:to>
                                        <p:strVal val="visible"/>
                                      </p:to>
                                    </p:set>
                                    <p:anim calcmode="lin" valueType="num">
                                      <p:cBhvr>
                                        <p:cTn id="536" dur="4000" fill="hold"/>
                                        <p:tgtEl>
                                          <p:spTgt spid="8"/>
                                        </p:tgtEl>
                                        <p:attrNameLst>
                                          <p:attrName>ppt_w</p:attrName>
                                        </p:attrNameLst>
                                      </p:cBhvr>
                                      <p:tavLst>
                                        <p:tav tm="0" fmla="#ppt_w*sin(2.5*pi*$)">
                                          <p:val>
                                            <p:fltVal val="0"/>
                                          </p:val>
                                        </p:tav>
                                        <p:tav tm="100000">
                                          <p:val>
                                            <p:fltVal val="1"/>
                                          </p:val>
                                        </p:tav>
                                      </p:tavLst>
                                    </p:anim>
                                    <p:anim calcmode="lin" valueType="num">
                                      <p:cBhvr>
                                        <p:cTn id="537" dur="4000" fill="hold"/>
                                        <p:tgtEl>
                                          <p:spTgt spid="8"/>
                                        </p:tgtEl>
                                        <p:attrNameLst>
                                          <p:attrName>ppt_h</p:attrName>
                                        </p:attrNameLst>
                                      </p:cBhvr>
                                      <p:tavLst>
                                        <p:tav tm="0">
                                          <p:val>
                                            <p:strVal val="#ppt_h"/>
                                          </p:val>
                                        </p:tav>
                                        <p:tav tm="100000">
                                          <p:val>
                                            <p:strVal val="#ppt_h"/>
                                          </p:val>
                                        </p:tav>
                                      </p:tavLst>
                                    </p:anim>
                                  </p:childTnLst>
                                </p:cTn>
                              </p:par>
                              <p:par>
                                <p:cTn id="538" presetID="2" presetClass="exit" presetSubtype="2" fill="hold" grpId="2" nodeType="withEffect">
                                  <p:stCondLst>
                                    <p:cond delay="0"/>
                                  </p:stCondLst>
                                  <p:childTnLst>
                                    <p:anim calcmode="lin" valueType="num">
                                      <p:cBhvr additive="base">
                                        <p:cTn id="539" dur="4500"/>
                                        <p:tgtEl>
                                          <p:spTgt spid="8"/>
                                        </p:tgtEl>
                                        <p:attrNameLst>
                                          <p:attrName>ppt_x</p:attrName>
                                        </p:attrNameLst>
                                      </p:cBhvr>
                                      <p:tavLst>
                                        <p:tav tm="0">
                                          <p:val>
                                            <p:strVal val="ppt_x"/>
                                          </p:val>
                                        </p:tav>
                                        <p:tav tm="100000">
                                          <p:val>
                                            <p:strVal val="1+ppt_w/2"/>
                                          </p:val>
                                        </p:tav>
                                      </p:tavLst>
                                    </p:anim>
                                    <p:anim calcmode="lin" valueType="num">
                                      <p:cBhvr additive="base">
                                        <p:cTn id="540" dur="4500"/>
                                        <p:tgtEl>
                                          <p:spTgt spid="8"/>
                                        </p:tgtEl>
                                        <p:attrNameLst>
                                          <p:attrName>ppt_y</p:attrName>
                                        </p:attrNameLst>
                                      </p:cBhvr>
                                      <p:tavLst>
                                        <p:tav tm="0">
                                          <p:val>
                                            <p:strVal val="ppt_y"/>
                                          </p:val>
                                        </p:tav>
                                        <p:tav tm="100000">
                                          <p:val>
                                            <p:strVal val="ppt_y"/>
                                          </p:val>
                                        </p:tav>
                                      </p:tavLst>
                                    </p:anim>
                                    <p:set>
                                      <p:cBhvr>
                                        <p:cTn id="541" dur="1" fill="hold">
                                          <p:stCondLst>
                                            <p:cond delay="4499"/>
                                          </p:stCondLst>
                                        </p:cTn>
                                        <p:tgtEl>
                                          <p:spTgt spid="8"/>
                                        </p:tgtEl>
                                        <p:attrNameLst>
                                          <p:attrName>style.visibility</p:attrName>
                                        </p:attrNameLst>
                                      </p:cBhvr>
                                      <p:to>
                                        <p:strVal val="hidden"/>
                                      </p:to>
                                    </p:set>
                                  </p:childTnLst>
                                </p:cTn>
                              </p:par>
                              <p:par>
                                <p:cTn id="542" presetID="3" presetClass="exit" presetSubtype="5" fill="hold" grpId="3" nodeType="withEffect">
                                  <p:stCondLst>
                                    <p:cond delay="0"/>
                                  </p:stCondLst>
                                  <p:childTnLst>
                                    <p:animEffect transition="out" filter="blinds(vertical)">
                                      <p:cBhvr>
                                        <p:cTn id="543" dur="5500"/>
                                        <p:tgtEl>
                                          <p:spTgt spid="8"/>
                                        </p:tgtEl>
                                      </p:cBhvr>
                                    </p:animEffect>
                                    <p:set>
                                      <p:cBhvr>
                                        <p:cTn id="544" dur="1" fill="hold">
                                          <p:stCondLst>
                                            <p:cond delay="5499"/>
                                          </p:stCondLst>
                                        </p:cTn>
                                        <p:tgtEl>
                                          <p:spTgt spid="8"/>
                                        </p:tgtEl>
                                        <p:attrNameLst>
                                          <p:attrName>style.visibility</p:attrName>
                                        </p:attrNameLst>
                                      </p:cBhvr>
                                      <p:to>
                                        <p:strVal val="hidden"/>
                                      </p:to>
                                    </p:set>
                                  </p:childTnLst>
                                </p:cTn>
                              </p:par>
                              <p:par>
                                <p:cTn id="545" presetID="2" presetClass="entr" presetSubtype="8" fill="hold" grpId="0" nodeType="withEffect">
                                  <p:stCondLst>
                                    <p:cond delay="0"/>
                                  </p:stCondLst>
                                  <p:childTnLst>
                                    <p:set>
                                      <p:cBhvr>
                                        <p:cTn id="546" dur="1" fill="hold">
                                          <p:stCondLst>
                                            <p:cond delay="0"/>
                                          </p:stCondLst>
                                        </p:cTn>
                                        <p:tgtEl>
                                          <p:spTgt spid="7"/>
                                        </p:tgtEl>
                                        <p:attrNameLst>
                                          <p:attrName>style.visibility</p:attrName>
                                        </p:attrNameLst>
                                      </p:cBhvr>
                                      <p:to>
                                        <p:strVal val="visible"/>
                                      </p:to>
                                    </p:set>
                                    <p:anim calcmode="lin" valueType="num">
                                      <p:cBhvr additive="base">
                                        <p:cTn id="547" dur="4000" fill="hold"/>
                                        <p:tgtEl>
                                          <p:spTgt spid="7"/>
                                        </p:tgtEl>
                                        <p:attrNameLst>
                                          <p:attrName>ppt_x</p:attrName>
                                        </p:attrNameLst>
                                      </p:cBhvr>
                                      <p:tavLst>
                                        <p:tav tm="0">
                                          <p:val>
                                            <p:strVal val="0-#ppt_w/2"/>
                                          </p:val>
                                        </p:tav>
                                        <p:tav tm="100000">
                                          <p:val>
                                            <p:strVal val="#ppt_x"/>
                                          </p:val>
                                        </p:tav>
                                      </p:tavLst>
                                    </p:anim>
                                    <p:anim calcmode="lin" valueType="num">
                                      <p:cBhvr additive="base">
                                        <p:cTn id="548" dur="4000" fill="hold"/>
                                        <p:tgtEl>
                                          <p:spTgt spid="7"/>
                                        </p:tgtEl>
                                        <p:attrNameLst>
                                          <p:attrName>ppt_y</p:attrName>
                                        </p:attrNameLst>
                                      </p:cBhvr>
                                      <p:tavLst>
                                        <p:tav tm="0">
                                          <p:val>
                                            <p:strVal val="#ppt_y"/>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7"/>
                                        </p:tgtEl>
                                        <p:attrNameLst>
                                          <p:attrName>style.visibility</p:attrName>
                                        </p:attrNameLst>
                                      </p:cBhvr>
                                      <p:to>
                                        <p:strVal val="visible"/>
                                      </p:to>
                                    </p:set>
                                    <p:anim calcmode="lin" valueType="num">
                                      <p:cBhvr>
                                        <p:cTn id="551" dur="4000" fill="hold"/>
                                        <p:tgtEl>
                                          <p:spTgt spid="7"/>
                                        </p:tgtEl>
                                        <p:attrNameLst>
                                          <p:attrName>ppt_w</p:attrName>
                                        </p:attrNameLst>
                                      </p:cBhvr>
                                      <p:tavLst>
                                        <p:tav tm="0" fmla="#ppt_w*sin(2.5*pi*$)">
                                          <p:val>
                                            <p:fltVal val="0"/>
                                          </p:val>
                                        </p:tav>
                                        <p:tav tm="100000">
                                          <p:val>
                                            <p:fltVal val="1"/>
                                          </p:val>
                                        </p:tav>
                                      </p:tavLst>
                                    </p:anim>
                                    <p:anim calcmode="lin" valueType="num">
                                      <p:cBhvr>
                                        <p:cTn id="552" dur="4000" fill="hold"/>
                                        <p:tgtEl>
                                          <p:spTgt spid="7"/>
                                        </p:tgtEl>
                                        <p:attrNameLst>
                                          <p:attrName>ppt_h</p:attrName>
                                        </p:attrNameLst>
                                      </p:cBhvr>
                                      <p:tavLst>
                                        <p:tav tm="0">
                                          <p:val>
                                            <p:strVal val="#ppt_h"/>
                                          </p:val>
                                        </p:tav>
                                        <p:tav tm="100000">
                                          <p:val>
                                            <p:strVal val="#ppt_h"/>
                                          </p:val>
                                        </p:tav>
                                      </p:tavLst>
                                    </p:anim>
                                  </p:childTnLst>
                                </p:cTn>
                              </p:par>
                              <p:par>
                                <p:cTn id="553" presetID="2" presetClass="exit" presetSubtype="2" fill="hold" grpId="2" nodeType="withEffect">
                                  <p:stCondLst>
                                    <p:cond delay="0"/>
                                  </p:stCondLst>
                                  <p:childTnLst>
                                    <p:anim calcmode="lin" valueType="num">
                                      <p:cBhvr additive="base">
                                        <p:cTn id="554" dur="4500"/>
                                        <p:tgtEl>
                                          <p:spTgt spid="7"/>
                                        </p:tgtEl>
                                        <p:attrNameLst>
                                          <p:attrName>ppt_x</p:attrName>
                                        </p:attrNameLst>
                                      </p:cBhvr>
                                      <p:tavLst>
                                        <p:tav tm="0">
                                          <p:val>
                                            <p:strVal val="ppt_x"/>
                                          </p:val>
                                        </p:tav>
                                        <p:tav tm="100000">
                                          <p:val>
                                            <p:strVal val="1+ppt_w/2"/>
                                          </p:val>
                                        </p:tav>
                                      </p:tavLst>
                                    </p:anim>
                                    <p:anim calcmode="lin" valueType="num">
                                      <p:cBhvr additive="base">
                                        <p:cTn id="555" dur="4500"/>
                                        <p:tgtEl>
                                          <p:spTgt spid="7"/>
                                        </p:tgtEl>
                                        <p:attrNameLst>
                                          <p:attrName>ppt_y</p:attrName>
                                        </p:attrNameLst>
                                      </p:cBhvr>
                                      <p:tavLst>
                                        <p:tav tm="0">
                                          <p:val>
                                            <p:strVal val="ppt_y"/>
                                          </p:val>
                                        </p:tav>
                                        <p:tav tm="100000">
                                          <p:val>
                                            <p:strVal val="ppt_y"/>
                                          </p:val>
                                        </p:tav>
                                      </p:tavLst>
                                    </p:anim>
                                    <p:set>
                                      <p:cBhvr>
                                        <p:cTn id="556" dur="1" fill="hold">
                                          <p:stCondLst>
                                            <p:cond delay="4499"/>
                                          </p:stCondLst>
                                        </p:cTn>
                                        <p:tgtEl>
                                          <p:spTgt spid="7"/>
                                        </p:tgtEl>
                                        <p:attrNameLst>
                                          <p:attrName>style.visibility</p:attrName>
                                        </p:attrNameLst>
                                      </p:cBhvr>
                                      <p:to>
                                        <p:strVal val="hidden"/>
                                      </p:to>
                                    </p:set>
                                  </p:childTnLst>
                                </p:cTn>
                              </p:par>
                              <p:par>
                                <p:cTn id="557" presetID="3" presetClass="exit" presetSubtype="5" fill="hold" grpId="3" nodeType="withEffect">
                                  <p:stCondLst>
                                    <p:cond delay="0"/>
                                  </p:stCondLst>
                                  <p:childTnLst>
                                    <p:animEffect transition="out" filter="blinds(vertical)">
                                      <p:cBhvr>
                                        <p:cTn id="558" dur="5500"/>
                                        <p:tgtEl>
                                          <p:spTgt spid="7"/>
                                        </p:tgtEl>
                                      </p:cBhvr>
                                    </p:animEffect>
                                    <p:set>
                                      <p:cBhvr>
                                        <p:cTn id="559" dur="1" fill="hold">
                                          <p:stCondLst>
                                            <p:cond delay="5499"/>
                                          </p:stCondLst>
                                        </p:cTn>
                                        <p:tgtEl>
                                          <p:spTgt spid="7"/>
                                        </p:tgtEl>
                                        <p:attrNameLst>
                                          <p:attrName>style.visibility</p:attrName>
                                        </p:attrNameLst>
                                      </p:cBhvr>
                                      <p:to>
                                        <p:strVal val="hidden"/>
                                      </p:to>
                                    </p:set>
                                  </p:childTnLst>
                                </p:cTn>
                              </p:par>
                              <p:par>
                                <p:cTn id="560" presetID="2" presetClass="entr" presetSubtype="8" fill="hold" grpId="0" nodeType="withEffect">
                                  <p:stCondLst>
                                    <p:cond delay="0"/>
                                  </p:stCondLst>
                                  <p:childTnLst>
                                    <p:set>
                                      <p:cBhvr>
                                        <p:cTn id="561" dur="1" fill="hold">
                                          <p:stCondLst>
                                            <p:cond delay="0"/>
                                          </p:stCondLst>
                                        </p:cTn>
                                        <p:tgtEl>
                                          <p:spTgt spid="6"/>
                                        </p:tgtEl>
                                        <p:attrNameLst>
                                          <p:attrName>style.visibility</p:attrName>
                                        </p:attrNameLst>
                                      </p:cBhvr>
                                      <p:to>
                                        <p:strVal val="visible"/>
                                      </p:to>
                                    </p:set>
                                    <p:anim calcmode="lin" valueType="num">
                                      <p:cBhvr additive="base">
                                        <p:cTn id="562" dur="4000" fill="hold"/>
                                        <p:tgtEl>
                                          <p:spTgt spid="6"/>
                                        </p:tgtEl>
                                        <p:attrNameLst>
                                          <p:attrName>ppt_x</p:attrName>
                                        </p:attrNameLst>
                                      </p:cBhvr>
                                      <p:tavLst>
                                        <p:tav tm="0">
                                          <p:val>
                                            <p:strVal val="0-#ppt_w/2"/>
                                          </p:val>
                                        </p:tav>
                                        <p:tav tm="100000">
                                          <p:val>
                                            <p:strVal val="#ppt_x"/>
                                          </p:val>
                                        </p:tav>
                                      </p:tavLst>
                                    </p:anim>
                                    <p:anim calcmode="lin" valueType="num">
                                      <p:cBhvr additive="base">
                                        <p:cTn id="563" dur="4000" fill="hold"/>
                                        <p:tgtEl>
                                          <p:spTgt spid="6"/>
                                        </p:tgtEl>
                                        <p:attrNameLst>
                                          <p:attrName>ppt_y</p:attrName>
                                        </p:attrNameLst>
                                      </p:cBhvr>
                                      <p:tavLst>
                                        <p:tav tm="0">
                                          <p:val>
                                            <p:strVal val="#ppt_y"/>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6"/>
                                        </p:tgtEl>
                                        <p:attrNameLst>
                                          <p:attrName>style.visibility</p:attrName>
                                        </p:attrNameLst>
                                      </p:cBhvr>
                                      <p:to>
                                        <p:strVal val="visible"/>
                                      </p:to>
                                    </p:set>
                                    <p:anim calcmode="lin" valueType="num">
                                      <p:cBhvr>
                                        <p:cTn id="566" dur="4000" fill="hold"/>
                                        <p:tgtEl>
                                          <p:spTgt spid="6"/>
                                        </p:tgtEl>
                                        <p:attrNameLst>
                                          <p:attrName>ppt_w</p:attrName>
                                        </p:attrNameLst>
                                      </p:cBhvr>
                                      <p:tavLst>
                                        <p:tav tm="0" fmla="#ppt_w*sin(2.5*pi*$)">
                                          <p:val>
                                            <p:fltVal val="0"/>
                                          </p:val>
                                        </p:tav>
                                        <p:tav tm="100000">
                                          <p:val>
                                            <p:fltVal val="1"/>
                                          </p:val>
                                        </p:tav>
                                      </p:tavLst>
                                    </p:anim>
                                    <p:anim calcmode="lin" valueType="num">
                                      <p:cBhvr>
                                        <p:cTn id="567" dur="4000" fill="hold"/>
                                        <p:tgtEl>
                                          <p:spTgt spid="6"/>
                                        </p:tgtEl>
                                        <p:attrNameLst>
                                          <p:attrName>ppt_h</p:attrName>
                                        </p:attrNameLst>
                                      </p:cBhvr>
                                      <p:tavLst>
                                        <p:tav tm="0">
                                          <p:val>
                                            <p:strVal val="#ppt_h"/>
                                          </p:val>
                                        </p:tav>
                                        <p:tav tm="100000">
                                          <p:val>
                                            <p:strVal val="#ppt_h"/>
                                          </p:val>
                                        </p:tav>
                                      </p:tavLst>
                                    </p:anim>
                                  </p:childTnLst>
                                </p:cTn>
                              </p:par>
                              <p:par>
                                <p:cTn id="568" presetID="2" presetClass="exit" presetSubtype="2" fill="hold" grpId="2" nodeType="withEffect">
                                  <p:stCondLst>
                                    <p:cond delay="0"/>
                                  </p:stCondLst>
                                  <p:childTnLst>
                                    <p:anim calcmode="lin" valueType="num">
                                      <p:cBhvr additive="base">
                                        <p:cTn id="569" dur="4500"/>
                                        <p:tgtEl>
                                          <p:spTgt spid="6"/>
                                        </p:tgtEl>
                                        <p:attrNameLst>
                                          <p:attrName>ppt_x</p:attrName>
                                        </p:attrNameLst>
                                      </p:cBhvr>
                                      <p:tavLst>
                                        <p:tav tm="0">
                                          <p:val>
                                            <p:strVal val="ppt_x"/>
                                          </p:val>
                                        </p:tav>
                                        <p:tav tm="100000">
                                          <p:val>
                                            <p:strVal val="1+ppt_w/2"/>
                                          </p:val>
                                        </p:tav>
                                      </p:tavLst>
                                    </p:anim>
                                    <p:anim calcmode="lin" valueType="num">
                                      <p:cBhvr additive="base">
                                        <p:cTn id="570" dur="4500"/>
                                        <p:tgtEl>
                                          <p:spTgt spid="6"/>
                                        </p:tgtEl>
                                        <p:attrNameLst>
                                          <p:attrName>ppt_y</p:attrName>
                                        </p:attrNameLst>
                                      </p:cBhvr>
                                      <p:tavLst>
                                        <p:tav tm="0">
                                          <p:val>
                                            <p:strVal val="ppt_y"/>
                                          </p:val>
                                        </p:tav>
                                        <p:tav tm="100000">
                                          <p:val>
                                            <p:strVal val="ppt_y"/>
                                          </p:val>
                                        </p:tav>
                                      </p:tavLst>
                                    </p:anim>
                                    <p:set>
                                      <p:cBhvr>
                                        <p:cTn id="571" dur="1" fill="hold">
                                          <p:stCondLst>
                                            <p:cond delay="4499"/>
                                          </p:stCondLst>
                                        </p:cTn>
                                        <p:tgtEl>
                                          <p:spTgt spid="6"/>
                                        </p:tgtEl>
                                        <p:attrNameLst>
                                          <p:attrName>style.visibility</p:attrName>
                                        </p:attrNameLst>
                                      </p:cBhvr>
                                      <p:to>
                                        <p:strVal val="hidden"/>
                                      </p:to>
                                    </p:set>
                                  </p:childTnLst>
                                </p:cTn>
                              </p:par>
                              <p:par>
                                <p:cTn id="572" presetID="3" presetClass="exit" presetSubtype="5" fill="hold" grpId="3" nodeType="withEffect">
                                  <p:stCondLst>
                                    <p:cond delay="0"/>
                                  </p:stCondLst>
                                  <p:childTnLst>
                                    <p:animEffect transition="out" filter="blinds(vertical)">
                                      <p:cBhvr>
                                        <p:cTn id="573" dur="5500"/>
                                        <p:tgtEl>
                                          <p:spTgt spid="6"/>
                                        </p:tgtEl>
                                      </p:cBhvr>
                                    </p:animEffect>
                                    <p:set>
                                      <p:cBhvr>
                                        <p:cTn id="574" dur="1" fill="hold">
                                          <p:stCondLst>
                                            <p:cond delay="5499"/>
                                          </p:stCondLst>
                                        </p:cTn>
                                        <p:tgtEl>
                                          <p:spTgt spid="6"/>
                                        </p:tgtEl>
                                        <p:attrNameLst>
                                          <p:attrName>style.visibility</p:attrName>
                                        </p:attrNameLst>
                                      </p:cBhvr>
                                      <p:to>
                                        <p:strVal val="hidden"/>
                                      </p:to>
                                    </p:set>
                                  </p:childTnLst>
                                </p:cTn>
                              </p:par>
                              <p:par>
                                <p:cTn id="575" presetID="2" presetClass="entr" presetSubtype="8" fill="hold" grpId="0" nodeType="withEffect">
                                  <p:stCondLst>
                                    <p:cond delay="0"/>
                                  </p:stCondLst>
                                  <p:childTnLst>
                                    <p:set>
                                      <p:cBhvr>
                                        <p:cTn id="576" dur="1" fill="hold">
                                          <p:stCondLst>
                                            <p:cond delay="0"/>
                                          </p:stCondLst>
                                        </p:cTn>
                                        <p:tgtEl>
                                          <p:spTgt spid="5"/>
                                        </p:tgtEl>
                                        <p:attrNameLst>
                                          <p:attrName>style.visibility</p:attrName>
                                        </p:attrNameLst>
                                      </p:cBhvr>
                                      <p:to>
                                        <p:strVal val="visible"/>
                                      </p:to>
                                    </p:set>
                                    <p:anim calcmode="lin" valueType="num">
                                      <p:cBhvr additive="base">
                                        <p:cTn id="577" dur="4000" fill="hold"/>
                                        <p:tgtEl>
                                          <p:spTgt spid="5"/>
                                        </p:tgtEl>
                                        <p:attrNameLst>
                                          <p:attrName>ppt_x</p:attrName>
                                        </p:attrNameLst>
                                      </p:cBhvr>
                                      <p:tavLst>
                                        <p:tav tm="0">
                                          <p:val>
                                            <p:strVal val="0-#ppt_w/2"/>
                                          </p:val>
                                        </p:tav>
                                        <p:tav tm="100000">
                                          <p:val>
                                            <p:strVal val="#ppt_x"/>
                                          </p:val>
                                        </p:tav>
                                      </p:tavLst>
                                    </p:anim>
                                    <p:anim calcmode="lin" valueType="num">
                                      <p:cBhvr additive="base">
                                        <p:cTn id="578" dur="4000" fill="hold"/>
                                        <p:tgtEl>
                                          <p:spTgt spid="5"/>
                                        </p:tgtEl>
                                        <p:attrNameLst>
                                          <p:attrName>ppt_y</p:attrName>
                                        </p:attrNameLst>
                                      </p:cBhvr>
                                      <p:tavLst>
                                        <p:tav tm="0">
                                          <p:val>
                                            <p:strVal val="#ppt_y"/>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5"/>
                                        </p:tgtEl>
                                        <p:attrNameLst>
                                          <p:attrName>style.visibility</p:attrName>
                                        </p:attrNameLst>
                                      </p:cBhvr>
                                      <p:to>
                                        <p:strVal val="visible"/>
                                      </p:to>
                                    </p:set>
                                    <p:anim calcmode="lin" valueType="num">
                                      <p:cBhvr>
                                        <p:cTn id="581" dur="4000" fill="hold"/>
                                        <p:tgtEl>
                                          <p:spTgt spid="5"/>
                                        </p:tgtEl>
                                        <p:attrNameLst>
                                          <p:attrName>ppt_w</p:attrName>
                                        </p:attrNameLst>
                                      </p:cBhvr>
                                      <p:tavLst>
                                        <p:tav tm="0" fmla="#ppt_w*sin(2.5*pi*$)">
                                          <p:val>
                                            <p:fltVal val="0"/>
                                          </p:val>
                                        </p:tav>
                                        <p:tav tm="100000">
                                          <p:val>
                                            <p:fltVal val="1"/>
                                          </p:val>
                                        </p:tav>
                                      </p:tavLst>
                                    </p:anim>
                                    <p:anim calcmode="lin" valueType="num">
                                      <p:cBhvr>
                                        <p:cTn id="582" dur="4000" fill="hold"/>
                                        <p:tgtEl>
                                          <p:spTgt spid="5"/>
                                        </p:tgtEl>
                                        <p:attrNameLst>
                                          <p:attrName>ppt_h</p:attrName>
                                        </p:attrNameLst>
                                      </p:cBhvr>
                                      <p:tavLst>
                                        <p:tav tm="0">
                                          <p:val>
                                            <p:strVal val="#ppt_h"/>
                                          </p:val>
                                        </p:tav>
                                        <p:tav tm="100000">
                                          <p:val>
                                            <p:strVal val="#ppt_h"/>
                                          </p:val>
                                        </p:tav>
                                      </p:tavLst>
                                    </p:anim>
                                  </p:childTnLst>
                                </p:cTn>
                              </p:par>
                              <p:par>
                                <p:cTn id="583" presetID="2" presetClass="exit" presetSubtype="2" fill="hold" grpId="2" nodeType="withEffect">
                                  <p:stCondLst>
                                    <p:cond delay="0"/>
                                  </p:stCondLst>
                                  <p:childTnLst>
                                    <p:anim calcmode="lin" valueType="num">
                                      <p:cBhvr additive="base">
                                        <p:cTn id="584" dur="4500"/>
                                        <p:tgtEl>
                                          <p:spTgt spid="5"/>
                                        </p:tgtEl>
                                        <p:attrNameLst>
                                          <p:attrName>ppt_x</p:attrName>
                                        </p:attrNameLst>
                                      </p:cBhvr>
                                      <p:tavLst>
                                        <p:tav tm="0">
                                          <p:val>
                                            <p:strVal val="ppt_x"/>
                                          </p:val>
                                        </p:tav>
                                        <p:tav tm="100000">
                                          <p:val>
                                            <p:strVal val="1+ppt_w/2"/>
                                          </p:val>
                                        </p:tav>
                                      </p:tavLst>
                                    </p:anim>
                                    <p:anim calcmode="lin" valueType="num">
                                      <p:cBhvr additive="base">
                                        <p:cTn id="585" dur="4500"/>
                                        <p:tgtEl>
                                          <p:spTgt spid="5"/>
                                        </p:tgtEl>
                                        <p:attrNameLst>
                                          <p:attrName>ppt_y</p:attrName>
                                        </p:attrNameLst>
                                      </p:cBhvr>
                                      <p:tavLst>
                                        <p:tav tm="0">
                                          <p:val>
                                            <p:strVal val="ppt_y"/>
                                          </p:val>
                                        </p:tav>
                                        <p:tav tm="100000">
                                          <p:val>
                                            <p:strVal val="ppt_y"/>
                                          </p:val>
                                        </p:tav>
                                      </p:tavLst>
                                    </p:anim>
                                    <p:set>
                                      <p:cBhvr>
                                        <p:cTn id="586" dur="1" fill="hold">
                                          <p:stCondLst>
                                            <p:cond delay="4499"/>
                                          </p:stCondLst>
                                        </p:cTn>
                                        <p:tgtEl>
                                          <p:spTgt spid="5"/>
                                        </p:tgtEl>
                                        <p:attrNameLst>
                                          <p:attrName>style.visibility</p:attrName>
                                        </p:attrNameLst>
                                      </p:cBhvr>
                                      <p:to>
                                        <p:strVal val="hidden"/>
                                      </p:to>
                                    </p:set>
                                  </p:childTnLst>
                                </p:cTn>
                              </p:par>
                              <p:par>
                                <p:cTn id="587" presetID="3" presetClass="exit" presetSubtype="5" fill="hold" grpId="3" nodeType="withEffect">
                                  <p:stCondLst>
                                    <p:cond delay="0"/>
                                  </p:stCondLst>
                                  <p:childTnLst>
                                    <p:animEffect transition="out" filter="blinds(vertical)">
                                      <p:cBhvr>
                                        <p:cTn id="588" dur="5500"/>
                                        <p:tgtEl>
                                          <p:spTgt spid="5"/>
                                        </p:tgtEl>
                                      </p:cBhvr>
                                    </p:animEffect>
                                    <p:set>
                                      <p:cBhvr>
                                        <p:cTn id="589" dur="1" fill="hold">
                                          <p:stCondLst>
                                            <p:cond delay="5499"/>
                                          </p:stCondLst>
                                        </p:cTn>
                                        <p:tgtEl>
                                          <p:spTgt spid="5"/>
                                        </p:tgtEl>
                                        <p:attrNameLst>
                                          <p:attrName>style.visibility</p:attrName>
                                        </p:attrNameLst>
                                      </p:cBhvr>
                                      <p:to>
                                        <p:strVal val="hidden"/>
                                      </p:to>
                                    </p:set>
                                  </p:childTnLst>
                                </p:cTn>
                              </p:par>
                              <p:par>
                                <p:cTn id="590" presetID="2" presetClass="entr" presetSubtype="8" fill="hold" grpId="0" nodeType="withEffect">
                                  <p:stCondLst>
                                    <p:cond delay="0"/>
                                  </p:stCondLst>
                                  <p:childTnLst>
                                    <p:set>
                                      <p:cBhvr>
                                        <p:cTn id="591" dur="1" fill="hold">
                                          <p:stCondLst>
                                            <p:cond delay="0"/>
                                          </p:stCondLst>
                                        </p:cTn>
                                        <p:tgtEl>
                                          <p:spTgt spid="4"/>
                                        </p:tgtEl>
                                        <p:attrNameLst>
                                          <p:attrName>style.visibility</p:attrName>
                                        </p:attrNameLst>
                                      </p:cBhvr>
                                      <p:to>
                                        <p:strVal val="visible"/>
                                      </p:to>
                                    </p:set>
                                    <p:anim calcmode="lin" valueType="num">
                                      <p:cBhvr additive="base">
                                        <p:cTn id="592" dur="4000" fill="hold"/>
                                        <p:tgtEl>
                                          <p:spTgt spid="4"/>
                                        </p:tgtEl>
                                        <p:attrNameLst>
                                          <p:attrName>ppt_x</p:attrName>
                                        </p:attrNameLst>
                                      </p:cBhvr>
                                      <p:tavLst>
                                        <p:tav tm="0">
                                          <p:val>
                                            <p:strVal val="0-#ppt_w/2"/>
                                          </p:val>
                                        </p:tav>
                                        <p:tav tm="100000">
                                          <p:val>
                                            <p:strVal val="#ppt_x"/>
                                          </p:val>
                                        </p:tav>
                                      </p:tavLst>
                                    </p:anim>
                                    <p:anim calcmode="lin" valueType="num">
                                      <p:cBhvr additive="base">
                                        <p:cTn id="593" dur="4000" fill="hold"/>
                                        <p:tgtEl>
                                          <p:spTgt spid="4"/>
                                        </p:tgtEl>
                                        <p:attrNameLst>
                                          <p:attrName>ppt_y</p:attrName>
                                        </p:attrNameLst>
                                      </p:cBhvr>
                                      <p:tavLst>
                                        <p:tav tm="0">
                                          <p:val>
                                            <p:strVal val="#ppt_y"/>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4"/>
                                        </p:tgtEl>
                                        <p:attrNameLst>
                                          <p:attrName>style.visibility</p:attrName>
                                        </p:attrNameLst>
                                      </p:cBhvr>
                                      <p:to>
                                        <p:strVal val="visible"/>
                                      </p:to>
                                    </p:set>
                                    <p:anim calcmode="lin" valueType="num">
                                      <p:cBhvr>
                                        <p:cTn id="596" dur="4000" fill="hold"/>
                                        <p:tgtEl>
                                          <p:spTgt spid="4"/>
                                        </p:tgtEl>
                                        <p:attrNameLst>
                                          <p:attrName>ppt_w</p:attrName>
                                        </p:attrNameLst>
                                      </p:cBhvr>
                                      <p:tavLst>
                                        <p:tav tm="0" fmla="#ppt_w*sin(2.5*pi*$)">
                                          <p:val>
                                            <p:fltVal val="0"/>
                                          </p:val>
                                        </p:tav>
                                        <p:tav tm="100000">
                                          <p:val>
                                            <p:fltVal val="1"/>
                                          </p:val>
                                        </p:tav>
                                      </p:tavLst>
                                    </p:anim>
                                    <p:anim calcmode="lin" valueType="num">
                                      <p:cBhvr>
                                        <p:cTn id="597" dur="4000" fill="hold"/>
                                        <p:tgtEl>
                                          <p:spTgt spid="4"/>
                                        </p:tgtEl>
                                        <p:attrNameLst>
                                          <p:attrName>ppt_h</p:attrName>
                                        </p:attrNameLst>
                                      </p:cBhvr>
                                      <p:tavLst>
                                        <p:tav tm="0">
                                          <p:val>
                                            <p:strVal val="#ppt_h"/>
                                          </p:val>
                                        </p:tav>
                                        <p:tav tm="100000">
                                          <p:val>
                                            <p:strVal val="#ppt_h"/>
                                          </p:val>
                                        </p:tav>
                                      </p:tavLst>
                                    </p:anim>
                                  </p:childTnLst>
                                </p:cTn>
                              </p:par>
                              <p:par>
                                <p:cTn id="598" presetID="2" presetClass="exit" presetSubtype="2" fill="hold" grpId="2" nodeType="withEffect">
                                  <p:stCondLst>
                                    <p:cond delay="0"/>
                                  </p:stCondLst>
                                  <p:childTnLst>
                                    <p:anim calcmode="lin" valueType="num">
                                      <p:cBhvr additive="base">
                                        <p:cTn id="599" dur="4500"/>
                                        <p:tgtEl>
                                          <p:spTgt spid="4"/>
                                        </p:tgtEl>
                                        <p:attrNameLst>
                                          <p:attrName>ppt_x</p:attrName>
                                        </p:attrNameLst>
                                      </p:cBhvr>
                                      <p:tavLst>
                                        <p:tav tm="0">
                                          <p:val>
                                            <p:strVal val="ppt_x"/>
                                          </p:val>
                                        </p:tav>
                                        <p:tav tm="100000">
                                          <p:val>
                                            <p:strVal val="1+ppt_w/2"/>
                                          </p:val>
                                        </p:tav>
                                      </p:tavLst>
                                    </p:anim>
                                    <p:anim calcmode="lin" valueType="num">
                                      <p:cBhvr additive="base">
                                        <p:cTn id="600" dur="4500"/>
                                        <p:tgtEl>
                                          <p:spTgt spid="4"/>
                                        </p:tgtEl>
                                        <p:attrNameLst>
                                          <p:attrName>ppt_y</p:attrName>
                                        </p:attrNameLst>
                                      </p:cBhvr>
                                      <p:tavLst>
                                        <p:tav tm="0">
                                          <p:val>
                                            <p:strVal val="ppt_y"/>
                                          </p:val>
                                        </p:tav>
                                        <p:tav tm="100000">
                                          <p:val>
                                            <p:strVal val="ppt_y"/>
                                          </p:val>
                                        </p:tav>
                                      </p:tavLst>
                                    </p:anim>
                                    <p:set>
                                      <p:cBhvr>
                                        <p:cTn id="601" dur="1" fill="hold">
                                          <p:stCondLst>
                                            <p:cond delay="4499"/>
                                          </p:stCondLst>
                                        </p:cTn>
                                        <p:tgtEl>
                                          <p:spTgt spid="4"/>
                                        </p:tgtEl>
                                        <p:attrNameLst>
                                          <p:attrName>style.visibility</p:attrName>
                                        </p:attrNameLst>
                                      </p:cBhvr>
                                      <p:to>
                                        <p:strVal val="hidden"/>
                                      </p:to>
                                    </p:set>
                                  </p:childTnLst>
                                </p:cTn>
                              </p:par>
                              <p:par>
                                <p:cTn id="602" presetID="3" presetClass="exit" presetSubtype="5" fill="hold" grpId="3" nodeType="withEffect">
                                  <p:stCondLst>
                                    <p:cond delay="0"/>
                                  </p:stCondLst>
                                  <p:childTnLst>
                                    <p:animEffect transition="out" filter="blinds(vertical)">
                                      <p:cBhvr>
                                        <p:cTn id="603" dur="5500"/>
                                        <p:tgtEl>
                                          <p:spTgt spid="4"/>
                                        </p:tgtEl>
                                      </p:cBhvr>
                                    </p:animEffect>
                                    <p:set>
                                      <p:cBhvr>
                                        <p:cTn id="604" dur="1" fill="hold">
                                          <p:stCondLst>
                                            <p:cond delay="5499"/>
                                          </p:stCondLst>
                                        </p:cTn>
                                        <p:tgtEl>
                                          <p:spTgt spid="4"/>
                                        </p:tgtEl>
                                        <p:attrNameLst>
                                          <p:attrName>style.visibility</p:attrName>
                                        </p:attrNameLst>
                                      </p:cBhvr>
                                      <p:to>
                                        <p:strVal val="hidden"/>
                                      </p:to>
                                    </p:set>
                                  </p:childTnLst>
                                </p:cTn>
                              </p:par>
                              <p:par>
                                <p:cTn id="605" presetID="2" presetClass="entr" presetSubtype="8" fill="hold" grpId="0" nodeType="withEffect">
                                  <p:stCondLst>
                                    <p:cond delay="0"/>
                                  </p:stCondLst>
                                  <p:childTnLst>
                                    <p:set>
                                      <p:cBhvr>
                                        <p:cTn id="606" dur="1" fill="hold">
                                          <p:stCondLst>
                                            <p:cond delay="0"/>
                                          </p:stCondLst>
                                        </p:cTn>
                                        <p:tgtEl>
                                          <p:spTgt spid="3"/>
                                        </p:tgtEl>
                                        <p:attrNameLst>
                                          <p:attrName>style.visibility</p:attrName>
                                        </p:attrNameLst>
                                      </p:cBhvr>
                                      <p:to>
                                        <p:strVal val="visible"/>
                                      </p:to>
                                    </p:set>
                                    <p:anim calcmode="lin" valueType="num">
                                      <p:cBhvr additive="base">
                                        <p:cTn id="607" dur="4000" fill="hold"/>
                                        <p:tgtEl>
                                          <p:spTgt spid="3"/>
                                        </p:tgtEl>
                                        <p:attrNameLst>
                                          <p:attrName>ppt_x</p:attrName>
                                        </p:attrNameLst>
                                      </p:cBhvr>
                                      <p:tavLst>
                                        <p:tav tm="0">
                                          <p:val>
                                            <p:strVal val="0-#ppt_w/2"/>
                                          </p:val>
                                        </p:tav>
                                        <p:tav tm="100000">
                                          <p:val>
                                            <p:strVal val="#ppt_x"/>
                                          </p:val>
                                        </p:tav>
                                      </p:tavLst>
                                    </p:anim>
                                    <p:anim calcmode="lin" valueType="num">
                                      <p:cBhvr additive="base">
                                        <p:cTn id="608" dur="4000" fill="hold"/>
                                        <p:tgtEl>
                                          <p:spTgt spid="3"/>
                                        </p:tgtEl>
                                        <p:attrNameLst>
                                          <p:attrName>ppt_y</p:attrName>
                                        </p:attrNameLst>
                                      </p:cBhvr>
                                      <p:tavLst>
                                        <p:tav tm="0">
                                          <p:val>
                                            <p:strVal val="#ppt_y"/>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3"/>
                                        </p:tgtEl>
                                        <p:attrNameLst>
                                          <p:attrName>style.visibility</p:attrName>
                                        </p:attrNameLst>
                                      </p:cBhvr>
                                      <p:to>
                                        <p:strVal val="visible"/>
                                      </p:to>
                                    </p:set>
                                    <p:anim calcmode="lin" valueType="num">
                                      <p:cBhvr>
                                        <p:cTn id="611" dur="4000" fill="hold"/>
                                        <p:tgtEl>
                                          <p:spTgt spid="3"/>
                                        </p:tgtEl>
                                        <p:attrNameLst>
                                          <p:attrName>ppt_w</p:attrName>
                                        </p:attrNameLst>
                                      </p:cBhvr>
                                      <p:tavLst>
                                        <p:tav tm="0" fmla="#ppt_w*sin(2.5*pi*$)">
                                          <p:val>
                                            <p:fltVal val="0"/>
                                          </p:val>
                                        </p:tav>
                                        <p:tav tm="100000">
                                          <p:val>
                                            <p:fltVal val="1"/>
                                          </p:val>
                                        </p:tav>
                                      </p:tavLst>
                                    </p:anim>
                                    <p:anim calcmode="lin" valueType="num">
                                      <p:cBhvr>
                                        <p:cTn id="612" dur="4000" fill="hold"/>
                                        <p:tgtEl>
                                          <p:spTgt spid="3"/>
                                        </p:tgtEl>
                                        <p:attrNameLst>
                                          <p:attrName>ppt_h</p:attrName>
                                        </p:attrNameLst>
                                      </p:cBhvr>
                                      <p:tavLst>
                                        <p:tav tm="0">
                                          <p:val>
                                            <p:strVal val="#ppt_h"/>
                                          </p:val>
                                        </p:tav>
                                        <p:tav tm="100000">
                                          <p:val>
                                            <p:strVal val="#ppt_h"/>
                                          </p:val>
                                        </p:tav>
                                      </p:tavLst>
                                    </p:anim>
                                  </p:childTnLst>
                                </p:cTn>
                              </p:par>
                              <p:par>
                                <p:cTn id="613" presetID="2" presetClass="exit" presetSubtype="2" fill="hold" grpId="2" nodeType="withEffect">
                                  <p:stCondLst>
                                    <p:cond delay="0"/>
                                  </p:stCondLst>
                                  <p:childTnLst>
                                    <p:anim calcmode="lin" valueType="num">
                                      <p:cBhvr additive="base">
                                        <p:cTn id="614" dur="4500"/>
                                        <p:tgtEl>
                                          <p:spTgt spid="3"/>
                                        </p:tgtEl>
                                        <p:attrNameLst>
                                          <p:attrName>ppt_x</p:attrName>
                                        </p:attrNameLst>
                                      </p:cBhvr>
                                      <p:tavLst>
                                        <p:tav tm="0">
                                          <p:val>
                                            <p:strVal val="ppt_x"/>
                                          </p:val>
                                        </p:tav>
                                        <p:tav tm="100000">
                                          <p:val>
                                            <p:strVal val="1+ppt_w/2"/>
                                          </p:val>
                                        </p:tav>
                                      </p:tavLst>
                                    </p:anim>
                                    <p:anim calcmode="lin" valueType="num">
                                      <p:cBhvr additive="base">
                                        <p:cTn id="615" dur="4500"/>
                                        <p:tgtEl>
                                          <p:spTgt spid="3"/>
                                        </p:tgtEl>
                                        <p:attrNameLst>
                                          <p:attrName>ppt_y</p:attrName>
                                        </p:attrNameLst>
                                      </p:cBhvr>
                                      <p:tavLst>
                                        <p:tav tm="0">
                                          <p:val>
                                            <p:strVal val="ppt_y"/>
                                          </p:val>
                                        </p:tav>
                                        <p:tav tm="100000">
                                          <p:val>
                                            <p:strVal val="ppt_y"/>
                                          </p:val>
                                        </p:tav>
                                      </p:tavLst>
                                    </p:anim>
                                    <p:set>
                                      <p:cBhvr>
                                        <p:cTn id="616" dur="1" fill="hold">
                                          <p:stCondLst>
                                            <p:cond delay="4499"/>
                                          </p:stCondLst>
                                        </p:cTn>
                                        <p:tgtEl>
                                          <p:spTgt spid="3"/>
                                        </p:tgtEl>
                                        <p:attrNameLst>
                                          <p:attrName>style.visibility</p:attrName>
                                        </p:attrNameLst>
                                      </p:cBhvr>
                                      <p:to>
                                        <p:strVal val="hidden"/>
                                      </p:to>
                                    </p:set>
                                  </p:childTnLst>
                                </p:cTn>
                              </p:par>
                              <p:par>
                                <p:cTn id="617" presetID="3" presetClass="exit" presetSubtype="5" fill="hold" grpId="3" nodeType="withEffect">
                                  <p:stCondLst>
                                    <p:cond delay="0"/>
                                  </p:stCondLst>
                                  <p:childTnLst>
                                    <p:animEffect transition="out" filter="blinds(vertical)">
                                      <p:cBhvr>
                                        <p:cTn id="618" dur="5500"/>
                                        <p:tgtEl>
                                          <p:spTgt spid="3"/>
                                        </p:tgtEl>
                                      </p:cBhvr>
                                    </p:animEffect>
                                    <p:set>
                                      <p:cBhvr>
                                        <p:cTn id="619" dur="1" fill="hold">
                                          <p:stCondLst>
                                            <p:cond delay="5499"/>
                                          </p:stCondLst>
                                        </p:cTn>
                                        <p:tgtEl>
                                          <p:spTgt spid="3"/>
                                        </p:tgtEl>
                                        <p:attrNameLst>
                                          <p:attrName>style.visibility</p:attrName>
                                        </p:attrNameLst>
                                      </p:cBhvr>
                                      <p:to>
                                        <p:strVal val="hidden"/>
                                      </p:to>
                                    </p:set>
                                  </p:childTnLst>
                                </p:cTn>
                              </p:par>
                              <p:par>
                                <p:cTn id="620" presetID="2" presetClass="entr" presetSubtype="8" fill="hold" grpId="0" nodeType="withEffect">
                                  <p:stCondLst>
                                    <p:cond delay="0"/>
                                  </p:stCondLst>
                                  <p:childTnLst>
                                    <p:set>
                                      <p:cBhvr>
                                        <p:cTn id="621" dur="1" fill="hold">
                                          <p:stCondLst>
                                            <p:cond delay="0"/>
                                          </p:stCondLst>
                                        </p:cTn>
                                        <p:tgtEl>
                                          <p:spTgt spid="2"/>
                                        </p:tgtEl>
                                        <p:attrNameLst>
                                          <p:attrName>style.visibility</p:attrName>
                                        </p:attrNameLst>
                                      </p:cBhvr>
                                      <p:to>
                                        <p:strVal val="visible"/>
                                      </p:to>
                                    </p:set>
                                    <p:anim calcmode="lin" valueType="num">
                                      <p:cBhvr additive="base">
                                        <p:cTn id="622" dur="4000" fill="hold"/>
                                        <p:tgtEl>
                                          <p:spTgt spid="2"/>
                                        </p:tgtEl>
                                        <p:attrNameLst>
                                          <p:attrName>ppt_x</p:attrName>
                                        </p:attrNameLst>
                                      </p:cBhvr>
                                      <p:tavLst>
                                        <p:tav tm="0">
                                          <p:val>
                                            <p:strVal val="0-#ppt_w/2"/>
                                          </p:val>
                                        </p:tav>
                                        <p:tav tm="100000">
                                          <p:val>
                                            <p:strVal val="#ppt_x"/>
                                          </p:val>
                                        </p:tav>
                                      </p:tavLst>
                                    </p:anim>
                                    <p:anim calcmode="lin" valueType="num">
                                      <p:cBhvr additive="base">
                                        <p:cTn id="623" dur="4000" fill="hold"/>
                                        <p:tgtEl>
                                          <p:spTgt spid="2"/>
                                        </p:tgtEl>
                                        <p:attrNameLst>
                                          <p:attrName>ppt_y</p:attrName>
                                        </p:attrNameLst>
                                      </p:cBhvr>
                                      <p:tavLst>
                                        <p:tav tm="0">
                                          <p:val>
                                            <p:strVal val="#ppt_y"/>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2"/>
                                        </p:tgtEl>
                                        <p:attrNameLst>
                                          <p:attrName>style.visibility</p:attrName>
                                        </p:attrNameLst>
                                      </p:cBhvr>
                                      <p:to>
                                        <p:strVal val="visible"/>
                                      </p:to>
                                    </p:set>
                                    <p:anim calcmode="lin" valueType="num">
                                      <p:cBhvr>
                                        <p:cTn id="626" dur="4000" fill="hold"/>
                                        <p:tgtEl>
                                          <p:spTgt spid="2"/>
                                        </p:tgtEl>
                                        <p:attrNameLst>
                                          <p:attrName>ppt_w</p:attrName>
                                        </p:attrNameLst>
                                      </p:cBhvr>
                                      <p:tavLst>
                                        <p:tav tm="0" fmla="#ppt_w*sin(2.5*pi*$)">
                                          <p:val>
                                            <p:fltVal val="0"/>
                                          </p:val>
                                        </p:tav>
                                        <p:tav tm="100000">
                                          <p:val>
                                            <p:fltVal val="1"/>
                                          </p:val>
                                        </p:tav>
                                      </p:tavLst>
                                    </p:anim>
                                    <p:anim calcmode="lin" valueType="num">
                                      <p:cBhvr>
                                        <p:cTn id="627" dur="4000" fill="hold"/>
                                        <p:tgtEl>
                                          <p:spTgt spid="2"/>
                                        </p:tgtEl>
                                        <p:attrNameLst>
                                          <p:attrName>ppt_h</p:attrName>
                                        </p:attrNameLst>
                                      </p:cBhvr>
                                      <p:tavLst>
                                        <p:tav tm="0">
                                          <p:val>
                                            <p:strVal val="#ppt_h"/>
                                          </p:val>
                                        </p:tav>
                                        <p:tav tm="100000">
                                          <p:val>
                                            <p:strVal val="#ppt_h"/>
                                          </p:val>
                                        </p:tav>
                                      </p:tavLst>
                                    </p:anim>
                                  </p:childTnLst>
                                </p:cTn>
                              </p:par>
                              <p:par>
                                <p:cTn id="628" presetID="2" presetClass="exit" presetSubtype="2" fill="hold" grpId="2" nodeType="withEffect">
                                  <p:stCondLst>
                                    <p:cond delay="0"/>
                                  </p:stCondLst>
                                  <p:childTnLst>
                                    <p:anim calcmode="lin" valueType="num">
                                      <p:cBhvr additive="base">
                                        <p:cTn id="629" dur="4500"/>
                                        <p:tgtEl>
                                          <p:spTgt spid="2"/>
                                        </p:tgtEl>
                                        <p:attrNameLst>
                                          <p:attrName>ppt_x</p:attrName>
                                        </p:attrNameLst>
                                      </p:cBhvr>
                                      <p:tavLst>
                                        <p:tav tm="0">
                                          <p:val>
                                            <p:strVal val="ppt_x"/>
                                          </p:val>
                                        </p:tav>
                                        <p:tav tm="100000">
                                          <p:val>
                                            <p:strVal val="1+ppt_w/2"/>
                                          </p:val>
                                        </p:tav>
                                      </p:tavLst>
                                    </p:anim>
                                    <p:anim calcmode="lin" valueType="num">
                                      <p:cBhvr additive="base">
                                        <p:cTn id="630" dur="4500"/>
                                        <p:tgtEl>
                                          <p:spTgt spid="2"/>
                                        </p:tgtEl>
                                        <p:attrNameLst>
                                          <p:attrName>ppt_y</p:attrName>
                                        </p:attrNameLst>
                                      </p:cBhvr>
                                      <p:tavLst>
                                        <p:tav tm="0">
                                          <p:val>
                                            <p:strVal val="ppt_y"/>
                                          </p:val>
                                        </p:tav>
                                        <p:tav tm="100000">
                                          <p:val>
                                            <p:strVal val="ppt_y"/>
                                          </p:val>
                                        </p:tav>
                                      </p:tavLst>
                                    </p:anim>
                                    <p:set>
                                      <p:cBhvr>
                                        <p:cTn id="631" dur="1" fill="hold">
                                          <p:stCondLst>
                                            <p:cond delay="4499"/>
                                          </p:stCondLst>
                                        </p:cTn>
                                        <p:tgtEl>
                                          <p:spTgt spid="2"/>
                                        </p:tgtEl>
                                        <p:attrNameLst>
                                          <p:attrName>style.visibility</p:attrName>
                                        </p:attrNameLst>
                                      </p:cBhvr>
                                      <p:to>
                                        <p:strVal val="hidden"/>
                                      </p:to>
                                    </p:set>
                                  </p:childTnLst>
                                </p:cTn>
                              </p:par>
                              <p:par>
                                <p:cTn id="632" presetID="3" presetClass="exit" presetSubtype="5" fill="hold" grpId="3" nodeType="withEffect">
                                  <p:stCondLst>
                                    <p:cond delay="0"/>
                                  </p:stCondLst>
                                  <p:childTnLst>
                                    <p:animEffect transition="out" filter="blinds(vertical)">
                                      <p:cBhvr>
                                        <p:cTn id="633" dur="5500"/>
                                        <p:tgtEl>
                                          <p:spTgt spid="2"/>
                                        </p:tgtEl>
                                      </p:cBhvr>
                                    </p:animEffect>
                                    <p:set>
                                      <p:cBhvr>
                                        <p:cTn id="634" dur="1" fill="hold">
                                          <p:stCondLst>
                                            <p:cond delay="5499"/>
                                          </p:stCondLst>
                                        </p:cTn>
                                        <p:tgtEl>
                                          <p:spTgt spid="2"/>
                                        </p:tgtEl>
                                        <p:attrNameLst>
                                          <p:attrName>style.visibility</p:attrName>
                                        </p:attrNameLst>
                                      </p:cBhvr>
                                      <p:to>
                                        <p:strVal val="hidden"/>
                                      </p:to>
                                    </p:set>
                                  </p:childTnLst>
                                </p:cTn>
                              </p:par>
                              <p:par>
                                <p:cTn id="635" presetID="2" presetClass="entr" presetSubtype="8" fill="hold" grpId="0" nodeType="withEffect">
                                  <p:stCondLst>
                                    <p:cond delay="0"/>
                                  </p:stCondLst>
                                  <p:childTnLst>
                                    <p:set>
                                      <p:cBhvr>
                                        <p:cTn id="636" dur="1" fill="hold">
                                          <p:stCondLst>
                                            <p:cond delay="0"/>
                                          </p:stCondLst>
                                        </p:cTn>
                                        <p:tgtEl>
                                          <p:spTgt spid="87"/>
                                        </p:tgtEl>
                                        <p:attrNameLst>
                                          <p:attrName>style.visibility</p:attrName>
                                        </p:attrNameLst>
                                      </p:cBhvr>
                                      <p:to>
                                        <p:strVal val="visible"/>
                                      </p:to>
                                    </p:set>
                                    <p:anim calcmode="lin" valueType="num">
                                      <p:cBhvr additive="base">
                                        <p:cTn id="637" dur="4000" fill="hold"/>
                                        <p:tgtEl>
                                          <p:spTgt spid="87"/>
                                        </p:tgtEl>
                                        <p:attrNameLst>
                                          <p:attrName>ppt_x</p:attrName>
                                        </p:attrNameLst>
                                      </p:cBhvr>
                                      <p:tavLst>
                                        <p:tav tm="0">
                                          <p:val>
                                            <p:strVal val="0-#ppt_w/2"/>
                                          </p:val>
                                        </p:tav>
                                        <p:tav tm="100000">
                                          <p:val>
                                            <p:strVal val="#ppt_x"/>
                                          </p:val>
                                        </p:tav>
                                      </p:tavLst>
                                    </p:anim>
                                    <p:anim calcmode="lin" valueType="num">
                                      <p:cBhvr additive="base">
                                        <p:cTn id="638" dur="4000" fill="hold"/>
                                        <p:tgtEl>
                                          <p:spTgt spid="87"/>
                                        </p:tgtEl>
                                        <p:attrNameLst>
                                          <p:attrName>ppt_y</p:attrName>
                                        </p:attrNameLst>
                                      </p:cBhvr>
                                      <p:tavLst>
                                        <p:tav tm="0">
                                          <p:val>
                                            <p:strVal val="#ppt_y"/>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87"/>
                                        </p:tgtEl>
                                        <p:attrNameLst>
                                          <p:attrName>style.visibility</p:attrName>
                                        </p:attrNameLst>
                                      </p:cBhvr>
                                      <p:to>
                                        <p:strVal val="visible"/>
                                      </p:to>
                                    </p:set>
                                    <p:anim calcmode="lin" valueType="num">
                                      <p:cBhvr>
                                        <p:cTn id="641" dur="4000" fill="hold"/>
                                        <p:tgtEl>
                                          <p:spTgt spid="87"/>
                                        </p:tgtEl>
                                        <p:attrNameLst>
                                          <p:attrName>ppt_w</p:attrName>
                                        </p:attrNameLst>
                                      </p:cBhvr>
                                      <p:tavLst>
                                        <p:tav tm="0" fmla="#ppt_w*sin(2.5*pi*$)">
                                          <p:val>
                                            <p:fltVal val="0"/>
                                          </p:val>
                                        </p:tav>
                                        <p:tav tm="100000">
                                          <p:val>
                                            <p:fltVal val="1"/>
                                          </p:val>
                                        </p:tav>
                                      </p:tavLst>
                                    </p:anim>
                                    <p:anim calcmode="lin" valueType="num">
                                      <p:cBhvr>
                                        <p:cTn id="642" dur="4000" fill="hold"/>
                                        <p:tgtEl>
                                          <p:spTgt spid="87"/>
                                        </p:tgtEl>
                                        <p:attrNameLst>
                                          <p:attrName>ppt_h</p:attrName>
                                        </p:attrNameLst>
                                      </p:cBhvr>
                                      <p:tavLst>
                                        <p:tav tm="0">
                                          <p:val>
                                            <p:strVal val="#ppt_h"/>
                                          </p:val>
                                        </p:tav>
                                        <p:tav tm="100000">
                                          <p:val>
                                            <p:strVal val="#ppt_h"/>
                                          </p:val>
                                        </p:tav>
                                      </p:tavLst>
                                    </p:anim>
                                  </p:childTnLst>
                                </p:cTn>
                              </p:par>
                              <p:par>
                                <p:cTn id="643" presetID="2" presetClass="exit" presetSubtype="8" fill="hold" grpId="2" nodeType="withEffect">
                                  <p:stCondLst>
                                    <p:cond delay="0"/>
                                  </p:stCondLst>
                                  <p:childTnLst>
                                    <p:anim calcmode="lin" valueType="num">
                                      <p:cBhvr additive="base">
                                        <p:cTn id="644" dur="4500"/>
                                        <p:tgtEl>
                                          <p:spTgt spid="87"/>
                                        </p:tgtEl>
                                        <p:attrNameLst>
                                          <p:attrName>ppt_x</p:attrName>
                                        </p:attrNameLst>
                                      </p:cBhvr>
                                      <p:tavLst>
                                        <p:tav tm="0">
                                          <p:val>
                                            <p:strVal val="ppt_x"/>
                                          </p:val>
                                        </p:tav>
                                        <p:tav tm="100000">
                                          <p:val>
                                            <p:strVal val="0-ppt_w/2"/>
                                          </p:val>
                                        </p:tav>
                                      </p:tavLst>
                                    </p:anim>
                                    <p:anim calcmode="lin" valueType="num">
                                      <p:cBhvr additive="base">
                                        <p:cTn id="645" dur="4500"/>
                                        <p:tgtEl>
                                          <p:spTgt spid="87"/>
                                        </p:tgtEl>
                                        <p:attrNameLst>
                                          <p:attrName>ppt_y</p:attrName>
                                        </p:attrNameLst>
                                      </p:cBhvr>
                                      <p:tavLst>
                                        <p:tav tm="0">
                                          <p:val>
                                            <p:strVal val="ppt_y"/>
                                          </p:val>
                                        </p:tav>
                                        <p:tav tm="100000">
                                          <p:val>
                                            <p:strVal val="ppt_y"/>
                                          </p:val>
                                        </p:tav>
                                      </p:tavLst>
                                    </p:anim>
                                    <p:set>
                                      <p:cBhvr>
                                        <p:cTn id="646" dur="1" fill="hold">
                                          <p:stCondLst>
                                            <p:cond delay="4499"/>
                                          </p:stCondLst>
                                        </p:cTn>
                                        <p:tgtEl>
                                          <p:spTgt spid="87"/>
                                        </p:tgtEl>
                                        <p:attrNameLst>
                                          <p:attrName>style.visibility</p:attrName>
                                        </p:attrNameLst>
                                      </p:cBhvr>
                                      <p:to>
                                        <p:strVal val="hidden"/>
                                      </p:to>
                                    </p:set>
                                  </p:childTnLst>
                                </p:cTn>
                              </p:par>
                              <p:par>
                                <p:cTn id="647" presetID="3" presetClass="exit" presetSubtype="5" fill="hold" grpId="3" nodeType="withEffect">
                                  <p:stCondLst>
                                    <p:cond delay="0"/>
                                  </p:stCondLst>
                                  <p:childTnLst>
                                    <p:animEffect transition="out" filter="blinds(vertical)">
                                      <p:cBhvr>
                                        <p:cTn id="648" dur="5500"/>
                                        <p:tgtEl>
                                          <p:spTgt spid="87"/>
                                        </p:tgtEl>
                                      </p:cBhvr>
                                    </p:animEffect>
                                    <p:set>
                                      <p:cBhvr>
                                        <p:cTn id="649" dur="1" fill="hold">
                                          <p:stCondLst>
                                            <p:cond delay="5499"/>
                                          </p:stCondLst>
                                        </p:cTn>
                                        <p:tgtEl>
                                          <p:spTgt spid="87"/>
                                        </p:tgtEl>
                                        <p:attrNameLst>
                                          <p:attrName>style.visibility</p:attrName>
                                        </p:attrNameLst>
                                      </p:cBhvr>
                                      <p:to>
                                        <p:strVal val="hidden"/>
                                      </p:to>
                                    </p:set>
                                  </p:childTnLst>
                                </p:cTn>
                              </p:par>
                              <p:par>
                                <p:cTn id="650" presetID="2" presetClass="entr" presetSubtype="8" fill="hold" grpId="0" nodeType="withEffect">
                                  <p:stCondLst>
                                    <p:cond delay="0"/>
                                  </p:stCondLst>
                                  <p:childTnLst>
                                    <p:set>
                                      <p:cBhvr>
                                        <p:cTn id="651" dur="1" fill="hold">
                                          <p:stCondLst>
                                            <p:cond delay="0"/>
                                          </p:stCondLst>
                                        </p:cTn>
                                        <p:tgtEl>
                                          <p:spTgt spid="86"/>
                                        </p:tgtEl>
                                        <p:attrNameLst>
                                          <p:attrName>style.visibility</p:attrName>
                                        </p:attrNameLst>
                                      </p:cBhvr>
                                      <p:to>
                                        <p:strVal val="visible"/>
                                      </p:to>
                                    </p:set>
                                    <p:anim calcmode="lin" valueType="num">
                                      <p:cBhvr additive="base">
                                        <p:cTn id="652" dur="4000" fill="hold"/>
                                        <p:tgtEl>
                                          <p:spTgt spid="86"/>
                                        </p:tgtEl>
                                        <p:attrNameLst>
                                          <p:attrName>ppt_x</p:attrName>
                                        </p:attrNameLst>
                                      </p:cBhvr>
                                      <p:tavLst>
                                        <p:tav tm="0">
                                          <p:val>
                                            <p:strVal val="0-#ppt_w/2"/>
                                          </p:val>
                                        </p:tav>
                                        <p:tav tm="100000">
                                          <p:val>
                                            <p:strVal val="#ppt_x"/>
                                          </p:val>
                                        </p:tav>
                                      </p:tavLst>
                                    </p:anim>
                                    <p:anim calcmode="lin" valueType="num">
                                      <p:cBhvr additive="base">
                                        <p:cTn id="653" dur="4000" fill="hold"/>
                                        <p:tgtEl>
                                          <p:spTgt spid="86"/>
                                        </p:tgtEl>
                                        <p:attrNameLst>
                                          <p:attrName>ppt_y</p:attrName>
                                        </p:attrNameLst>
                                      </p:cBhvr>
                                      <p:tavLst>
                                        <p:tav tm="0">
                                          <p:val>
                                            <p:strVal val="#ppt_y"/>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86"/>
                                        </p:tgtEl>
                                        <p:attrNameLst>
                                          <p:attrName>style.visibility</p:attrName>
                                        </p:attrNameLst>
                                      </p:cBhvr>
                                      <p:to>
                                        <p:strVal val="visible"/>
                                      </p:to>
                                    </p:set>
                                    <p:anim calcmode="lin" valueType="num">
                                      <p:cBhvr>
                                        <p:cTn id="656" dur="4000" fill="hold"/>
                                        <p:tgtEl>
                                          <p:spTgt spid="86"/>
                                        </p:tgtEl>
                                        <p:attrNameLst>
                                          <p:attrName>ppt_w</p:attrName>
                                        </p:attrNameLst>
                                      </p:cBhvr>
                                      <p:tavLst>
                                        <p:tav tm="0" fmla="#ppt_w*sin(2.5*pi*$)">
                                          <p:val>
                                            <p:fltVal val="0"/>
                                          </p:val>
                                        </p:tav>
                                        <p:tav tm="100000">
                                          <p:val>
                                            <p:fltVal val="1"/>
                                          </p:val>
                                        </p:tav>
                                      </p:tavLst>
                                    </p:anim>
                                    <p:anim calcmode="lin" valueType="num">
                                      <p:cBhvr>
                                        <p:cTn id="657" dur="4000" fill="hold"/>
                                        <p:tgtEl>
                                          <p:spTgt spid="86"/>
                                        </p:tgtEl>
                                        <p:attrNameLst>
                                          <p:attrName>ppt_h</p:attrName>
                                        </p:attrNameLst>
                                      </p:cBhvr>
                                      <p:tavLst>
                                        <p:tav tm="0">
                                          <p:val>
                                            <p:strVal val="#ppt_h"/>
                                          </p:val>
                                        </p:tav>
                                        <p:tav tm="100000">
                                          <p:val>
                                            <p:strVal val="#ppt_h"/>
                                          </p:val>
                                        </p:tav>
                                      </p:tavLst>
                                    </p:anim>
                                  </p:childTnLst>
                                </p:cTn>
                              </p:par>
                              <p:par>
                                <p:cTn id="658" presetID="2" presetClass="exit" presetSubtype="8" fill="hold" grpId="2" nodeType="withEffect">
                                  <p:stCondLst>
                                    <p:cond delay="0"/>
                                  </p:stCondLst>
                                  <p:childTnLst>
                                    <p:anim calcmode="lin" valueType="num">
                                      <p:cBhvr additive="base">
                                        <p:cTn id="659" dur="4500"/>
                                        <p:tgtEl>
                                          <p:spTgt spid="86"/>
                                        </p:tgtEl>
                                        <p:attrNameLst>
                                          <p:attrName>ppt_x</p:attrName>
                                        </p:attrNameLst>
                                      </p:cBhvr>
                                      <p:tavLst>
                                        <p:tav tm="0">
                                          <p:val>
                                            <p:strVal val="ppt_x"/>
                                          </p:val>
                                        </p:tav>
                                        <p:tav tm="100000">
                                          <p:val>
                                            <p:strVal val="0-ppt_w/2"/>
                                          </p:val>
                                        </p:tav>
                                      </p:tavLst>
                                    </p:anim>
                                    <p:anim calcmode="lin" valueType="num">
                                      <p:cBhvr additive="base">
                                        <p:cTn id="660" dur="4500"/>
                                        <p:tgtEl>
                                          <p:spTgt spid="86"/>
                                        </p:tgtEl>
                                        <p:attrNameLst>
                                          <p:attrName>ppt_y</p:attrName>
                                        </p:attrNameLst>
                                      </p:cBhvr>
                                      <p:tavLst>
                                        <p:tav tm="0">
                                          <p:val>
                                            <p:strVal val="ppt_y"/>
                                          </p:val>
                                        </p:tav>
                                        <p:tav tm="100000">
                                          <p:val>
                                            <p:strVal val="ppt_y"/>
                                          </p:val>
                                        </p:tav>
                                      </p:tavLst>
                                    </p:anim>
                                    <p:set>
                                      <p:cBhvr>
                                        <p:cTn id="661" dur="1" fill="hold">
                                          <p:stCondLst>
                                            <p:cond delay="4499"/>
                                          </p:stCondLst>
                                        </p:cTn>
                                        <p:tgtEl>
                                          <p:spTgt spid="86"/>
                                        </p:tgtEl>
                                        <p:attrNameLst>
                                          <p:attrName>style.visibility</p:attrName>
                                        </p:attrNameLst>
                                      </p:cBhvr>
                                      <p:to>
                                        <p:strVal val="hidden"/>
                                      </p:to>
                                    </p:set>
                                  </p:childTnLst>
                                </p:cTn>
                              </p:par>
                              <p:par>
                                <p:cTn id="662" presetID="3" presetClass="exit" presetSubtype="5" fill="hold" grpId="3" nodeType="withEffect">
                                  <p:stCondLst>
                                    <p:cond delay="0"/>
                                  </p:stCondLst>
                                  <p:childTnLst>
                                    <p:animEffect transition="out" filter="blinds(vertical)">
                                      <p:cBhvr>
                                        <p:cTn id="663" dur="5500"/>
                                        <p:tgtEl>
                                          <p:spTgt spid="86"/>
                                        </p:tgtEl>
                                      </p:cBhvr>
                                    </p:animEffect>
                                    <p:set>
                                      <p:cBhvr>
                                        <p:cTn id="664" dur="1" fill="hold">
                                          <p:stCondLst>
                                            <p:cond delay="5499"/>
                                          </p:stCondLst>
                                        </p:cTn>
                                        <p:tgtEl>
                                          <p:spTgt spid="86"/>
                                        </p:tgtEl>
                                        <p:attrNameLst>
                                          <p:attrName>style.visibility</p:attrName>
                                        </p:attrNameLst>
                                      </p:cBhvr>
                                      <p:to>
                                        <p:strVal val="hidden"/>
                                      </p:to>
                                    </p:set>
                                  </p:childTnLst>
                                </p:cTn>
                              </p:par>
                              <p:par>
                                <p:cTn id="665" presetID="2" presetClass="entr" presetSubtype="8" fill="hold" grpId="0" nodeType="withEffect">
                                  <p:stCondLst>
                                    <p:cond delay="0"/>
                                  </p:stCondLst>
                                  <p:childTnLst>
                                    <p:set>
                                      <p:cBhvr>
                                        <p:cTn id="666" dur="1" fill="hold">
                                          <p:stCondLst>
                                            <p:cond delay="0"/>
                                          </p:stCondLst>
                                        </p:cTn>
                                        <p:tgtEl>
                                          <p:spTgt spid="85"/>
                                        </p:tgtEl>
                                        <p:attrNameLst>
                                          <p:attrName>style.visibility</p:attrName>
                                        </p:attrNameLst>
                                      </p:cBhvr>
                                      <p:to>
                                        <p:strVal val="visible"/>
                                      </p:to>
                                    </p:set>
                                    <p:anim calcmode="lin" valueType="num">
                                      <p:cBhvr additive="base">
                                        <p:cTn id="667" dur="4000" fill="hold"/>
                                        <p:tgtEl>
                                          <p:spTgt spid="85"/>
                                        </p:tgtEl>
                                        <p:attrNameLst>
                                          <p:attrName>ppt_x</p:attrName>
                                        </p:attrNameLst>
                                      </p:cBhvr>
                                      <p:tavLst>
                                        <p:tav tm="0">
                                          <p:val>
                                            <p:strVal val="0-#ppt_w/2"/>
                                          </p:val>
                                        </p:tav>
                                        <p:tav tm="100000">
                                          <p:val>
                                            <p:strVal val="#ppt_x"/>
                                          </p:val>
                                        </p:tav>
                                      </p:tavLst>
                                    </p:anim>
                                    <p:anim calcmode="lin" valueType="num">
                                      <p:cBhvr additive="base">
                                        <p:cTn id="668" dur="4000" fill="hold"/>
                                        <p:tgtEl>
                                          <p:spTgt spid="85"/>
                                        </p:tgtEl>
                                        <p:attrNameLst>
                                          <p:attrName>ppt_y</p:attrName>
                                        </p:attrNameLst>
                                      </p:cBhvr>
                                      <p:tavLst>
                                        <p:tav tm="0">
                                          <p:val>
                                            <p:strVal val="#ppt_y"/>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85"/>
                                        </p:tgtEl>
                                        <p:attrNameLst>
                                          <p:attrName>style.visibility</p:attrName>
                                        </p:attrNameLst>
                                      </p:cBhvr>
                                      <p:to>
                                        <p:strVal val="visible"/>
                                      </p:to>
                                    </p:set>
                                    <p:anim calcmode="lin" valueType="num">
                                      <p:cBhvr>
                                        <p:cTn id="671" dur="4000" fill="hold"/>
                                        <p:tgtEl>
                                          <p:spTgt spid="85"/>
                                        </p:tgtEl>
                                        <p:attrNameLst>
                                          <p:attrName>ppt_w</p:attrName>
                                        </p:attrNameLst>
                                      </p:cBhvr>
                                      <p:tavLst>
                                        <p:tav tm="0" fmla="#ppt_w*sin(2.5*pi*$)">
                                          <p:val>
                                            <p:fltVal val="0"/>
                                          </p:val>
                                        </p:tav>
                                        <p:tav tm="100000">
                                          <p:val>
                                            <p:fltVal val="1"/>
                                          </p:val>
                                        </p:tav>
                                      </p:tavLst>
                                    </p:anim>
                                    <p:anim calcmode="lin" valueType="num">
                                      <p:cBhvr>
                                        <p:cTn id="672" dur="4000" fill="hold"/>
                                        <p:tgtEl>
                                          <p:spTgt spid="85"/>
                                        </p:tgtEl>
                                        <p:attrNameLst>
                                          <p:attrName>ppt_h</p:attrName>
                                        </p:attrNameLst>
                                      </p:cBhvr>
                                      <p:tavLst>
                                        <p:tav tm="0">
                                          <p:val>
                                            <p:strVal val="#ppt_h"/>
                                          </p:val>
                                        </p:tav>
                                        <p:tav tm="100000">
                                          <p:val>
                                            <p:strVal val="#ppt_h"/>
                                          </p:val>
                                        </p:tav>
                                      </p:tavLst>
                                    </p:anim>
                                  </p:childTnLst>
                                </p:cTn>
                              </p:par>
                              <p:par>
                                <p:cTn id="673" presetID="2" presetClass="exit" presetSubtype="8" fill="hold" grpId="2" nodeType="withEffect">
                                  <p:stCondLst>
                                    <p:cond delay="0"/>
                                  </p:stCondLst>
                                  <p:childTnLst>
                                    <p:anim calcmode="lin" valueType="num">
                                      <p:cBhvr additive="base">
                                        <p:cTn id="674" dur="4500"/>
                                        <p:tgtEl>
                                          <p:spTgt spid="85"/>
                                        </p:tgtEl>
                                        <p:attrNameLst>
                                          <p:attrName>ppt_x</p:attrName>
                                        </p:attrNameLst>
                                      </p:cBhvr>
                                      <p:tavLst>
                                        <p:tav tm="0">
                                          <p:val>
                                            <p:strVal val="ppt_x"/>
                                          </p:val>
                                        </p:tav>
                                        <p:tav tm="100000">
                                          <p:val>
                                            <p:strVal val="0-ppt_w/2"/>
                                          </p:val>
                                        </p:tav>
                                      </p:tavLst>
                                    </p:anim>
                                    <p:anim calcmode="lin" valueType="num">
                                      <p:cBhvr additive="base">
                                        <p:cTn id="675" dur="4500"/>
                                        <p:tgtEl>
                                          <p:spTgt spid="85"/>
                                        </p:tgtEl>
                                        <p:attrNameLst>
                                          <p:attrName>ppt_y</p:attrName>
                                        </p:attrNameLst>
                                      </p:cBhvr>
                                      <p:tavLst>
                                        <p:tav tm="0">
                                          <p:val>
                                            <p:strVal val="ppt_y"/>
                                          </p:val>
                                        </p:tav>
                                        <p:tav tm="100000">
                                          <p:val>
                                            <p:strVal val="ppt_y"/>
                                          </p:val>
                                        </p:tav>
                                      </p:tavLst>
                                    </p:anim>
                                    <p:set>
                                      <p:cBhvr>
                                        <p:cTn id="676" dur="1" fill="hold">
                                          <p:stCondLst>
                                            <p:cond delay="4499"/>
                                          </p:stCondLst>
                                        </p:cTn>
                                        <p:tgtEl>
                                          <p:spTgt spid="85"/>
                                        </p:tgtEl>
                                        <p:attrNameLst>
                                          <p:attrName>style.visibility</p:attrName>
                                        </p:attrNameLst>
                                      </p:cBhvr>
                                      <p:to>
                                        <p:strVal val="hidden"/>
                                      </p:to>
                                    </p:set>
                                  </p:childTnLst>
                                </p:cTn>
                              </p:par>
                              <p:par>
                                <p:cTn id="677" presetID="3" presetClass="exit" presetSubtype="5" fill="hold" grpId="3" nodeType="withEffect">
                                  <p:stCondLst>
                                    <p:cond delay="0"/>
                                  </p:stCondLst>
                                  <p:childTnLst>
                                    <p:animEffect transition="out" filter="blinds(vertical)">
                                      <p:cBhvr>
                                        <p:cTn id="678" dur="5500"/>
                                        <p:tgtEl>
                                          <p:spTgt spid="85"/>
                                        </p:tgtEl>
                                      </p:cBhvr>
                                    </p:animEffect>
                                    <p:set>
                                      <p:cBhvr>
                                        <p:cTn id="679" dur="1" fill="hold">
                                          <p:stCondLst>
                                            <p:cond delay="5499"/>
                                          </p:stCondLst>
                                        </p:cTn>
                                        <p:tgtEl>
                                          <p:spTgt spid="85"/>
                                        </p:tgtEl>
                                        <p:attrNameLst>
                                          <p:attrName>style.visibility</p:attrName>
                                        </p:attrNameLst>
                                      </p:cBhvr>
                                      <p:to>
                                        <p:strVal val="hidden"/>
                                      </p:to>
                                    </p:set>
                                  </p:childTnLst>
                                </p:cTn>
                              </p:par>
                              <p:par>
                                <p:cTn id="680" presetID="2" presetClass="entr" presetSubtype="8" fill="hold" grpId="0" nodeType="withEffect">
                                  <p:stCondLst>
                                    <p:cond delay="0"/>
                                  </p:stCondLst>
                                  <p:childTnLst>
                                    <p:set>
                                      <p:cBhvr>
                                        <p:cTn id="681" dur="1" fill="hold">
                                          <p:stCondLst>
                                            <p:cond delay="0"/>
                                          </p:stCondLst>
                                        </p:cTn>
                                        <p:tgtEl>
                                          <p:spTgt spid="84"/>
                                        </p:tgtEl>
                                        <p:attrNameLst>
                                          <p:attrName>style.visibility</p:attrName>
                                        </p:attrNameLst>
                                      </p:cBhvr>
                                      <p:to>
                                        <p:strVal val="visible"/>
                                      </p:to>
                                    </p:set>
                                    <p:anim calcmode="lin" valueType="num">
                                      <p:cBhvr additive="base">
                                        <p:cTn id="682" dur="4000" fill="hold"/>
                                        <p:tgtEl>
                                          <p:spTgt spid="84"/>
                                        </p:tgtEl>
                                        <p:attrNameLst>
                                          <p:attrName>ppt_x</p:attrName>
                                        </p:attrNameLst>
                                      </p:cBhvr>
                                      <p:tavLst>
                                        <p:tav tm="0">
                                          <p:val>
                                            <p:strVal val="0-#ppt_w/2"/>
                                          </p:val>
                                        </p:tav>
                                        <p:tav tm="100000">
                                          <p:val>
                                            <p:strVal val="#ppt_x"/>
                                          </p:val>
                                        </p:tav>
                                      </p:tavLst>
                                    </p:anim>
                                    <p:anim calcmode="lin" valueType="num">
                                      <p:cBhvr additive="base">
                                        <p:cTn id="683" dur="4000" fill="hold"/>
                                        <p:tgtEl>
                                          <p:spTgt spid="84"/>
                                        </p:tgtEl>
                                        <p:attrNameLst>
                                          <p:attrName>ppt_y</p:attrName>
                                        </p:attrNameLst>
                                      </p:cBhvr>
                                      <p:tavLst>
                                        <p:tav tm="0">
                                          <p:val>
                                            <p:strVal val="#ppt_y"/>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84"/>
                                        </p:tgtEl>
                                        <p:attrNameLst>
                                          <p:attrName>style.visibility</p:attrName>
                                        </p:attrNameLst>
                                      </p:cBhvr>
                                      <p:to>
                                        <p:strVal val="visible"/>
                                      </p:to>
                                    </p:set>
                                    <p:anim calcmode="lin" valueType="num">
                                      <p:cBhvr>
                                        <p:cTn id="686" dur="4000" fill="hold"/>
                                        <p:tgtEl>
                                          <p:spTgt spid="84"/>
                                        </p:tgtEl>
                                        <p:attrNameLst>
                                          <p:attrName>ppt_w</p:attrName>
                                        </p:attrNameLst>
                                      </p:cBhvr>
                                      <p:tavLst>
                                        <p:tav tm="0" fmla="#ppt_w*sin(2.5*pi*$)">
                                          <p:val>
                                            <p:fltVal val="0"/>
                                          </p:val>
                                        </p:tav>
                                        <p:tav tm="100000">
                                          <p:val>
                                            <p:fltVal val="1"/>
                                          </p:val>
                                        </p:tav>
                                      </p:tavLst>
                                    </p:anim>
                                    <p:anim calcmode="lin" valueType="num">
                                      <p:cBhvr>
                                        <p:cTn id="687" dur="4000" fill="hold"/>
                                        <p:tgtEl>
                                          <p:spTgt spid="84"/>
                                        </p:tgtEl>
                                        <p:attrNameLst>
                                          <p:attrName>ppt_h</p:attrName>
                                        </p:attrNameLst>
                                      </p:cBhvr>
                                      <p:tavLst>
                                        <p:tav tm="0">
                                          <p:val>
                                            <p:strVal val="#ppt_h"/>
                                          </p:val>
                                        </p:tav>
                                        <p:tav tm="100000">
                                          <p:val>
                                            <p:strVal val="#ppt_h"/>
                                          </p:val>
                                        </p:tav>
                                      </p:tavLst>
                                    </p:anim>
                                  </p:childTnLst>
                                </p:cTn>
                              </p:par>
                              <p:par>
                                <p:cTn id="688" presetID="2" presetClass="exit" presetSubtype="8" fill="hold" grpId="2" nodeType="withEffect">
                                  <p:stCondLst>
                                    <p:cond delay="0"/>
                                  </p:stCondLst>
                                  <p:childTnLst>
                                    <p:anim calcmode="lin" valueType="num">
                                      <p:cBhvr additive="base">
                                        <p:cTn id="689" dur="4500"/>
                                        <p:tgtEl>
                                          <p:spTgt spid="84"/>
                                        </p:tgtEl>
                                        <p:attrNameLst>
                                          <p:attrName>ppt_x</p:attrName>
                                        </p:attrNameLst>
                                      </p:cBhvr>
                                      <p:tavLst>
                                        <p:tav tm="0">
                                          <p:val>
                                            <p:strVal val="ppt_x"/>
                                          </p:val>
                                        </p:tav>
                                        <p:tav tm="100000">
                                          <p:val>
                                            <p:strVal val="0-ppt_w/2"/>
                                          </p:val>
                                        </p:tav>
                                      </p:tavLst>
                                    </p:anim>
                                    <p:anim calcmode="lin" valueType="num">
                                      <p:cBhvr additive="base">
                                        <p:cTn id="690" dur="4500"/>
                                        <p:tgtEl>
                                          <p:spTgt spid="84"/>
                                        </p:tgtEl>
                                        <p:attrNameLst>
                                          <p:attrName>ppt_y</p:attrName>
                                        </p:attrNameLst>
                                      </p:cBhvr>
                                      <p:tavLst>
                                        <p:tav tm="0">
                                          <p:val>
                                            <p:strVal val="ppt_y"/>
                                          </p:val>
                                        </p:tav>
                                        <p:tav tm="100000">
                                          <p:val>
                                            <p:strVal val="ppt_y"/>
                                          </p:val>
                                        </p:tav>
                                      </p:tavLst>
                                    </p:anim>
                                    <p:set>
                                      <p:cBhvr>
                                        <p:cTn id="691" dur="1" fill="hold">
                                          <p:stCondLst>
                                            <p:cond delay="4499"/>
                                          </p:stCondLst>
                                        </p:cTn>
                                        <p:tgtEl>
                                          <p:spTgt spid="84"/>
                                        </p:tgtEl>
                                        <p:attrNameLst>
                                          <p:attrName>style.visibility</p:attrName>
                                        </p:attrNameLst>
                                      </p:cBhvr>
                                      <p:to>
                                        <p:strVal val="hidden"/>
                                      </p:to>
                                    </p:set>
                                  </p:childTnLst>
                                </p:cTn>
                              </p:par>
                              <p:par>
                                <p:cTn id="692" presetID="3" presetClass="exit" presetSubtype="5" fill="hold" grpId="3" nodeType="withEffect">
                                  <p:stCondLst>
                                    <p:cond delay="0"/>
                                  </p:stCondLst>
                                  <p:childTnLst>
                                    <p:animEffect transition="out" filter="blinds(vertical)">
                                      <p:cBhvr>
                                        <p:cTn id="693" dur="5500"/>
                                        <p:tgtEl>
                                          <p:spTgt spid="84"/>
                                        </p:tgtEl>
                                      </p:cBhvr>
                                    </p:animEffect>
                                    <p:set>
                                      <p:cBhvr>
                                        <p:cTn id="694" dur="1" fill="hold">
                                          <p:stCondLst>
                                            <p:cond delay="5499"/>
                                          </p:stCondLst>
                                        </p:cTn>
                                        <p:tgtEl>
                                          <p:spTgt spid="84"/>
                                        </p:tgtEl>
                                        <p:attrNameLst>
                                          <p:attrName>style.visibility</p:attrName>
                                        </p:attrNameLst>
                                      </p:cBhvr>
                                      <p:to>
                                        <p:strVal val="hidden"/>
                                      </p:to>
                                    </p:set>
                                  </p:childTnLst>
                                </p:cTn>
                              </p:par>
                              <p:par>
                                <p:cTn id="695" presetID="2" presetClass="entr" presetSubtype="8" fill="hold" grpId="0" nodeType="withEffect">
                                  <p:stCondLst>
                                    <p:cond delay="0"/>
                                  </p:stCondLst>
                                  <p:childTnLst>
                                    <p:set>
                                      <p:cBhvr>
                                        <p:cTn id="696" dur="1" fill="hold">
                                          <p:stCondLst>
                                            <p:cond delay="0"/>
                                          </p:stCondLst>
                                        </p:cTn>
                                        <p:tgtEl>
                                          <p:spTgt spid="83"/>
                                        </p:tgtEl>
                                        <p:attrNameLst>
                                          <p:attrName>style.visibility</p:attrName>
                                        </p:attrNameLst>
                                      </p:cBhvr>
                                      <p:to>
                                        <p:strVal val="visible"/>
                                      </p:to>
                                    </p:set>
                                    <p:anim calcmode="lin" valueType="num">
                                      <p:cBhvr additive="base">
                                        <p:cTn id="697" dur="4000" fill="hold"/>
                                        <p:tgtEl>
                                          <p:spTgt spid="83"/>
                                        </p:tgtEl>
                                        <p:attrNameLst>
                                          <p:attrName>ppt_x</p:attrName>
                                        </p:attrNameLst>
                                      </p:cBhvr>
                                      <p:tavLst>
                                        <p:tav tm="0">
                                          <p:val>
                                            <p:strVal val="0-#ppt_w/2"/>
                                          </p:val>
                                        </p:tav>
                                        <p:tav tm="100000">
                                          <p:val>
                                            <p:strVal val="#ppt_x"/>
                                          </p:val>
                                        </p:tav>
                                      </p:tavLst>
                                    </p:anim>
                                    <p:anim calcmode="lin" valueType="num">
                                      <p:cBhvr additive="base">
                                        <p:cTn id="698" dur="4000" fill="hold"/>
                                        <p:tgtEl>
                                          <p:spTgt spid="83"/>
                                        </p:tgtEl>
                                        <p:attrNameLst>
                                          <p:attrName>ppt_y</p:attrName>
                                        </p:attrNameLst>
                                      </p:cBhvr>
                                      <p:tavLst>
                                        <p:tav tm="0">
                                          <p:val>
                                            <p:strVal val="#ppt_y"/>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83"/>
                                        </p:tgtEl>
                                        <p:attrNameLst>
                                          <p:attrName>style.visibility</p:attrName>
                                        </p:attrNameLst>
                                      </p:cBhvr>
                                      <p:to>
                                        <p:strVal val="visible"/>
                                      </p:to>
                                    </p:set>
                                    <p:anim calcmode="lin" valueType="num">
                                      <p:cBhvr>
                                        <p:cTn id="701" dur="4000" fill="hold"/>
                                        <p:tgtEl>
                                          <p:spTgt spid="83"/>
                                        </p:tgtEl>
                                        <p:attrNameLst>
                                          <p:attrName>ppt_w</p:attrName>
                                        </p:attrNameLst>
                                      </p:cBhvr>
                                      <p:tavLst>
                                        <p:tav tm="0" fmla="#ppt_w*sin(2.5*pi*$)">
                                          <p:val>
                                            <p:fltVal val="0"/>
                                          </p:val>
                                        </p:tav>
                                        <p:tav tm="100000">
                                          <p:val>
                                            <p:fltVal val="1"/>
                                          </p:val>
                                        </p:tav>
                                      </p:tavLst>
                                    </p:anim>
                                    <p:anim calcmode="lin" valueType="num">
                                      <p:cBhvr>
                                        <p:cTn id="702" dur="4000" fill="hold"/>
                                        <p:tgtEl>
                                          <p:spTgt spid="83"/>
                                        </p:tgtEl>
                                        <p:attrNameLst>
                                          <p:attrName>ppt_h</p:attrName>
                                        </p:attrNameLst>
                                      </p:cBhvr>
                                      <p:tavLst>
                                        <p:tav tm="0">
                                          <p:val>
                                            <p:strVal val="#ppt_h"/>
                                          </p:val>
                                        </p:tav>
                                        <p:tav tm="100000">
                                          <p:val>
                                            <p:strVal val="#ppt_h"/>
                                          </p:val>
                                        </p:tav>
                                      </p:tavLst>
                                    </p:anim>
                                  </p:childTnLst>
                                </p:cTn>
                              </p:par>
                              <p:par>
                                <p:cTn id="703" presetID="2" presetClass="exit" presetSubtype="8" fill="hold" grpId="2" nodeType="withEffect">
                                  <p:stCondLst>
                                    <p:cond delay="0"/>
                                  </p:stCondLst>
                                  <p:childTnLst>
                                    <p:anim calcmode="lin" valueType="num">
                                      <p:cBhvr additive="base">
                                        <p:cTn id="704" dur="4500"/>
                                        <p:tgtEl>
                                          <p:spTgt spid="83"/>
                                        </p:tgtEl>
                                        <p:attrNameLst>
                                          <p:attrName>ppt_x</p:attrName>
                                        </p:attrNameLst>
                                      </p:cBhvr>
                                      <p:tavLst>
                                        <p:tav tm="0">
                                          <p:val>
                                            <p:strVal val="ppt_x"/>
                                          </p:val>
                                        </p:tav>
                                        <p:tav tm="100000">
                                          <p:val>
                                            <p:strVal val="0-ppt_w/2"/>
                                          </p:val>
                                        </p:tav>
                                      </p:tavLst>
                                    </p:anim>
                                    <p:anim calcmode="lin" valueType="num">
                                      <p:cBhvr additive="base">
                                        <p:cTn id="705" dur="4500"/>
                                        <p:tgtEl>
                                          <p:spTgt spid="83"/>
                                        </p:tgtEl>
                                        <p:attrNameLst>
                                          <p:attrName>ppt_y</p:attrName>
                                        </p:attrNameLst>
                                      </p:cBhvr>
                                      <p:tavLst>
                                        <p:tav tm="0">
                                          <p:val>
                                            <p:strVal val="ppt_y"/>
                                          </p:val>
                                        </p:tav>
                                        <p:tav tm="100000">
                                          <p:val>
                                            <p:strVal val="ppt_y"/>
                                          </p:val>
                                        </p:tav>
                                      </p:tavLst>
                                    </p:anim>
                                    <p:set>
                                      <p:cBhvr>
                                        <p:cTn id="706" dur="1" fill="hold">
                                          <p:stCondLst>
                                            <p:cond delay="4499"/>
                                          </p:stCondLst>
                                        </p:cTn>
                                        <p:tgtEl>
                                          <p:spTgt spid="83"/>
                                        </p:tgtEl>
                                        <p:attrNameLst>
                                          <p:attrName>style.visibility</p:attrName>
                                        </p:attrNameLst>
                                      </p:cBhvr>
                                      <p:to>
                                        <p:strVal val="hidden"/>
                                      </p:to>
                                    </p:set>
                                  </p:childTnLst>
                                </p:cTn>
                              </p:par>
                              <p:par>
                                <p:cTn id="707" presetID="3" presetClass="exit" presetSubtype="5" fill="hold" grpId="3" nodeType="withEffect">
                                  <p:stCondLst>
                                    <p:cond delay="0"/>
                                  </p:stCondLst>
                                  <p:childTnLst>
                                    <p:animEffect transition="out" filter="blinds(vertical)">
                                      <p:cBhvr>
                                        <p:cTn id="708" dur="5500"/>
                                        <p:tgtEl>
                                          <p:spTgt spid="83"/>
                                        </p:tgtEl>
                                      </p:cBhvr>
                                    </p:animEffect>
                                    <p:set>
                                      <p:cBhvr>
                                        <p:cTn id="709" dur="1" fill="hold">
                                          <p:stCondLst>
                                            <p:cond delay="5499"/>
                                          </p:stCondLst>
                                        </p:cTn>
                                        <p:tgtEl>
                                          <p:spTgt spid="83"/>
                                        </p:tgtEl>
                                        <p:attrNameLst>
                                          <p:attrName>style.visibility</p:attrName>
                                        </p:attrNameLst>
                                      </p:cBhvr>
                                      <p:to>
                                        <p:strVal val="hidden"/>
                                      </p:to>
                                    </p:set>
                                  </p:childTnLst>
                                </p:cTn>
                              </p:par>
                              <p:par>
                                <p:cTn id="710" presetID="2" presetClass="entr" presetSubtype="8" fill="hold" grpId="0" nodeType="withEffect">
                                  <p:stCondLst>
                                    <p:cond delay="0"/>
                                  </p:stCondLst>
                                  <p:childTnLst>
                                    <p:set>
                                      <p:cBhvr>
                                        <p:cTn id="711" dur="1" fill="hold">
                                          <p:stCondLst>
                                            <p:cond delay="0"/>
                                          </p:stCondLst>
                                        </p:cTn>
                                        <p:tgtEl>
                                          <p:spTgt spid="82"/>
                                        </p:tgtEl>
                                        <p:attrNameLst>
                                          <p:attrName>style.visibility</p:attrName>
                                        </p:attrNameLst>
                                      </p:cBhvr>
                                      <p:to>
                                        <p:strVal val="visible"/>
                                      </p:to>
                                    </p:set>
                                    <p:anim calcmode="lin" valueType="num">
                                      <p:cBhvr additive="base">
                                        <p:cTn id="712" dur="4000" fill="hold"/>
                                        <p:tgtEl>
                                          <p:spTgt spid="82"/>
                                        </p:tgtEl>
                                        <p:attrNameLst>
                                          <p:attrName>ppt_x</p:attrName>
                                        </p:attrNameLst>
                                      </p:cBhvr>
                                      <p:tavLst>
                                        <p:tav tm="0">
                                          <p:val>
                                            <p:strVal val="0-#ppt_w/2"/>
                                          </p:val>
                                        </p:tav>
                                        <p:tav tm="100000">
                                          <p:val>
                                            <p:strVal val="#ppt_x"/>
                                          </p:val>
                                        </p:tav>
                                      </p:tavLst>
                                    </p:anim>
                                    <p:anim calcmode="lin" valueType="num">
                                      <p:cBhvr additive="base">
                                        <p:cTn id="713" dur="4000" fill="hold"/>
                                        <p:tgtEl>
                                          <p:spTgt spid="82"/>
                                        </p:tgtEl>
                                        <p:attrNameLst>
                                          <p:attrName>ppt_y</p:attrName>
                                        </p:attrNameLst>
                                      </p:cBhvr>
                                      <p:tavLst>
                                        <p:tav tm="0">
                                          <p:val>
                                            <p:strVal val="#ppt_y"/>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82"/>
                                        </p:tgtEl>
                                        <p:attrNameLst>
                                          <p:attrName>style.visibility</p:attrName>
                                        </p:attrNameLst>
                                      </p:cBhvr>
                                      <p:to>
                                        <p:strVal val="visible"/>
                                      </p:to>
                                    </p:set>
                                    <p:anim calcmode="lin" valueType="num">
                                      <p:cBhvr>
                                        <p:cTn id="716" dur="4000" fill="hold"/>
                                        <p:tgtEl>
                                          <p:spTgt spid="82"/>
                                        </p:tgtEl>
                                        <p:attrNameLst>
                                          <p:attrName>ppt_w</p:attrName>
                                        </p:attrNameLst>
                                      </p:cBhvr>
                                      <p:tavLst>
                                        <p:tav tm="0" fmla="#ppt_w*sin(2.5*pi*$)">
                                          <p:val>
                                            <p:fltVal val="0"/>
                                          </p:val>
                                        </p:tav>
                                        <p:tav tm="100000">
                                          <p:val>
                                            <p:fltVal val="1"/>
                                          </p:val>
                                        </p:tav>
                                      </p:tavLst>
                                    </p:anim>
                                    <p:anim calcmode="lin" valueType="num">
                                      <p:cBhvr>
                                        <p:cTn id="717" dur="4000" fill="hold"/>
                                        <p:tgtEl>
                                          <p:spTgt spid="82"/>
                                        </p:tgtEl>
                                        <p:attrNameLst>
                                          <p:attrName>ppt_h</p:attrName>
                                        </p:attrNameLst>
                                      </p:cBhvr>
                                      <p:tavLst>
                                        <p:tav tm="0">
                                          <p:val>
                                            <p:strVal val="#ppt_h"/>
                                          </p:val>
                                        </p:tav>
                                        <p:tav tm="100000">
                                          <p:val>
                                            <p:strVal val="#ppt_h"/>
                                          </p:val>
                                        </p:tav>
                                      </p:tavLst>
                                    </p:anim>
                                  </p:childTnLst>
                                </p:cTn>
                              </p:par>
                              <p:par>
                                <p:cTn id="718" presetID="2" presetClass="exit" presetSubtype="8" fill="hold" grpId="2" nodeType="withEffect">
                                  <p:stCondLst>
                                    <p:cond delay="0"/>
                                  </p:stCondLst>
                                  <p:childTnLst>
                                    <p:anim calcmode="lin" valueType="num">
                                      <p:cBhvr additive="base">
                                        <p:cTn id="719" dur="4500"/>
                                        <p:tgtEl>
                                          <p:spTgt spid="82"/>
                                        </p:tgtEl>
                                        <p:attrNameLst>
                                          <p:attrName>ppt_x</p:attrName>
                                        </p:attrNameLst>
                                      </p:cBhvr>
                                      <p:tavLst>
                                        <p:tav tm="0">
                                          <p:val>
                                            <p:strVal val="ppt_x"/>
                                          </p:val>
                                        </p:tav>
                                        <p:tav tm="100000">
                                          <p:val>
                                            <p:strVal val="0-ppt_w/2"/>
                                          </p:val>
                                        </p:tav>
                                      </p:tavLst>
                                    </p:anim>
                                    <p:anim calcmode="lin" valueType="num">
                                      <p:cBhvr additive="base">
                                        <p:cTn id="720" dur="4500"/>
                                        <p:tgtEl>
                                          <p:spTgt spid="82"/>
                                        </p:tgtEl>
                                        <p:attrNameLst>
                                          <p:attrName>ppt_y</p:attrName>
                                        </p:attrNameLst>
                                      </p:cBhvr>
                                      <p:tavLst>
                                        <p:tav tm="0">
                                          <p:val>
                                            <p:strVal val="ppt_y"/>
                                          </p:val>
                                        </p:tav>
                                        <p:tav tm="100000">
                                          <p:val>
                                            <p:strVal val="ppt_y"/>
                                          </p:val>
                                        </p:tav>
                                      </p:tavLst>
                                    </p:anim>
                                    <p:set>
                                      <p:cBhvr>
                                        <p:cTn id="721" dur="1" fill="hold">
                                          <p:stCondLst>
                                            <p:cond delay="4499"/>
                                          </p:stCondLst>
                                        </p:cTn>
                                        <p:tgtEl>
                                          <p:spTgt spid="82"/>
                                        </p:tgtEl>
                                        <p:attrNameLst>
                                          <p:attrName>style.visibility</p:attrName>
                                        </p:attrNameLst>
                                      </p:cBhvr>
                                      <p:to>
                                        <p:strVal val="hidden"/>
                                      </p:to>
                                    </p:set>
                                  </p:childTnLst>
                                </p:cTn>
                              </p:par>
                              <p:par>
                                <p:cTn id="722" presetID="3" presetClass="exit" presetSubtype="5" fill="hold" grpId="3" nodeType="withEffect">
                                  <p:stCondLst>
                                    <p:cond delay="0"/>
                                  </p:stCondLst>
                                  <p:childTnLst>
                                    <p:animEffect transition="out" filter="blinds(vertical)">
                                      <p:cBhvr>
                                        <p:cTn id="723" dur="5500"/>
                                        <p:tgtEl>
                                          <p:spTgt spid="82"/>
                                        </p:tgtEl>
                                      </p:cBhvr>
                                    </p:animEffect>
                                    <p:set>
                                      <p:cBhvr>
                                        <p:cTn id="724" dur="1" fill="hold">
                                          <p:stCondLst>
                                            <p:cond delay="5499"/>
                                          </p:stCondLst>
                                        </p:cTn>
                                        <p:tgtEl>
                                          <p:spTgt spid="82"/>
                                        </p:tgtEl>
                                        <p:attrNameLst>
                                          <p:attrName>style.visibility</p:attrName>
                                        </p:attrNameLst>
                                      </p:cBhvr>
                                      <p:to>
                                        <p:strVal val="hidden"/>
                                      </p:to>
                                    </p:set>
                                  </p:childTnLst>
                                </p:cTn>
                              </p:par>
                              <p:par>
                                <p:cTn id="725" presetID="2" presetClass="entr" presetSubtype="8" fill="hold" grpId="0" nodeType="withEffect">
                                  <p:stCondLst>
                                    <p:cond delay="0"/>
                                  </p:stCondLst>
                                  <p:childTnLst>
                                    <p:set>
                                      <p:cBhvr>
                                        <p:cTn id="726" dur="1" fill="hold">
                                          <p:stCondLst>
                                            <p:cond delay="0"/>
                                          </p:stCondLst>
                                        </p:cTn>
                                        <p:tgtEl>
                                          <p:spTgt spid="81"/>
                                        </p:tgtEl>
                                        <p:attrNameLst>
                                          <p:attrName>style.visibility</p:attrName>
                                        </p:attrNameLst>
                                      </p:cBhvr>
                                      <p:to>
                                        <p:strVal val="visible"/>
                                      </p:to>
                                    </p:set>
                                    <p:anim calcmode="lin" valueType="num">
                                      <p:cBhvr additive="base">
                                        <p:cTn id="727" dur="4000" fill="hold"/>
                                        <p:tgtEl>
                                          <p:spTgt spid="81"/>
                                        </p:tgtEl>
                                        <p:attrNameLst>
                                          <p:attrName>ppt_x</p:attrName>
                                        </p:attrNameLst>
                                      </p:cBhvr>
                                      <p:tavLst>
                                        <p:tav tm="0">
                                          <p:val>
                                            <p:strVal val="0-#ppt_w/2"/>
                                          </p:val>
                                        </p:tav>
                                        <p:tav tm="100000">
                                          <p:val>
                                            <p:strVal val="#ppt_x"/>
                                          </p:val>
                                        </p:tav>
                                      </p:tavLst>
                                    </p:anim>
                                    <p:anim calcmode="lin" valueType="num">
                                      <p:cBhvr additive="base">
                                        <p:cTn id="728" dur="4000" fill="hold"/>
                                        <p:tgtEl>
                                          <p:spTgt spid="81"/>
                                        </p:tgtEl>
                                        <p:attrNameLst>
                                          <p:attrName>ppt_y</p:attrName>
                                        </p:attrNameLst>
                                      </p:cBhvr>
                                      <p:tavLst>
                                        <p:tav tm="0">
                                          <p:val>
                                            <p:strVal val="#ppt_y"/>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81"/>
                                        </p:tgtEl>
                                        <p:attrNameLst>
                                          <p:attrName>style.visibility</p:attrName>
                                        </p:attrNameLst>
                                      </p:cBhvr>
                                      <p:to>
                                        <p:strVal val="visible"/>
                                      </p:to>
                                    </p:set>
                                    <p:anim calcmode="lin" valueType="num">
                                      <p:cBhvr>
                                        <p:cTn id="731" dur="4000" fill="hold"/>
                                        <p:tgtEl>
                                          <p:spTgt spid="81"/>
                                        </p:tgtEl>
                                        <p:attrNameLst>
                                          <p:attrName>ppt_w</p:attrName>
                                        </p:attrNameLst>
                                      </p:cBhvr>
                                      <p:tavLst>
                                        <p:tav tm="0" fmla="#ppt_w*sin(2.5*pi*$)">
                                          <p:val>
                                            <p:fltVal val="0"/>
                                          </p:val>
                                        </p:tav>
                                        <p:tav tm="100000">
                                          <p:val>
                                            <p:fltVal val="1"/>
                                          </p:val>
                                        </p:tav>
                                      </p:tavLst>
                                    </p:anim>
                                    <p:anim calcmode="lin" valueType="num">
                                      <p:cBhvr>
                                        <p:cTn id="732" dur="4000" fill="hold"/>
                                        <p:tgtEl>
                                          <p:spTgt spid="81"/>
                                        </p:tgtEl>
                                        <p:attrNameLst>
                                          <p:attrName>ppt_h</p:attrName>
                                        </p:attrNameLst>
                                      </p:cBhvr>
                                      <p:tavLst>
                                        <p:tav tm="0">
                                          <p:val>
                                            <p:strVal val="#ppt_h"/>
                                          </p:val>
                                        </p:tav>
                                        <p:tav tm="100000">
                                          <p:val>
                                            <p:strVal val="#ppt_h"/>
                                          </p:val>
                                        </p:tav>
                                      </p:tavLst>
                                    </p:anim>
                                  </p:childTnLst>
                                </p:cTn>
                              </p:par>
                              <p:par>
                                <p:cTn id="733" presetID="2" presetClass="exit" presetSubtype="8" fill="hold" grpId="2" nodeType="withEffect">
                                  <p:stCondLst>
                                    <p:cond delay="0"/>
                                  </p:stCondLst>
                                  <p:childTnLst>
                                    <p:anim calcmode="lin" valueType="num">
                                      <p:cBhvr additive="base">
                                        <p:cTn id="734" dur="4500"/>
                                        <p:tgtEl>
                                          <p:spTgt spid="81"/>
                                        </p:tgtEl>
                                        <p:attrNameLst>
                                          <p:attrName>ppt_x</p:attrName>
                                        </p:attrNameLst>
                                      </p:cBhvr>
                                      <p:tavLst>
                                        <p:tav tm="0">
                                          <p:val>
                                            <p:strVal val="ppt_x"/>
                                          </p:val>
                                        </p:tav>
                                        <p:tav tm="100000">
                                          <p:val>
                                            <p:strVal val="0-ppt_w/2"/>
                                          </p:val>
                                        </p:tav>
                                      </p:tavLst>
                                    </p:anim>
                                    <p:anim calcmode="lin" valueType="num">
                                      <p:cBhvr additive="base">
                                        <p:cTn id="735" dur="4500"/>
                                        <p:tgtEl>
                                          <p:spTgt spid="81"/>
                                        </p:tgtEl>
                                        <p:attrNameLst>
                                          <p:attrName>ppt_y</p:attrName>
                                        </p:attrNameLst>
                                      </p:cBhvr>
                                      <p:tavLst>
                                        <p:tav tm="0">
                                          <p:val>
                                            <p:strVal val="ppt_y"/>
                                          </p:val>
                                        </p:tav>
                                        <p:tav tm="100000">
                                          <p:val>
                                            <p:strVal val="ppt_y"/>
                                          </p:val>
                                        </p:tav>
                                      </p:tavLst>
                                    </p:anim>
                                    <p:set>
                                      <p:cBhvr>
                                        <p:cTn id="736" dur="1" fill="hold">
                                          <p:stCondLst>
                                            <p:cond delay="4499"/>
                                          </p:stCondLst>
                                        </p:cTn>
                                        <p:tgtEl>
                                          <p:spTgt spid="81"/>
                                        </p:tgtEl>
                                        <p:attrNameLst>
                                          <p:attrName>style.visibility</p:attrName>
                                        </p:attrNameLst>
                                      </p:cBhvr>
                                      <p:to>
                                        <p:strVal val="hidden"/>
                                      </p:to>
                                    </p:set>
                                  </p:childTnLst>
                                </p:cTn>
                              </p:par>
                              <p:par>
                                <p:cTn id="737" presetID="3" presetClass="exit" presetSubtype="5" fill="hold" grpId="3" nodeType="withEffect">
                                  <p:stCondLst>
                                    <p:cond delay="0"/>
                                  </p:stCondLst>
                                  <p:childTnLst>
                                    <p:animEffect transition="out" filter="blinds(vertical)">
                                      <p:cBhvr>
                                        <p:cTn id="738" dur="5500"/>
                                        <p:tgtEl>
                                          <p:spTgt spid="81"/>
                                        </p:tgtEl>
                                      </p:cBhvr>
                                    </p:animEffect>
                                    <p:set>
                                      <p:cBhvr>
                                        <p:cTn id="739" dur="1" fill="hold">
                                          <p:stCondLst>
                                            <p:cond delay="5499"/>
                                          </p:stCondLst>
                                        </p:cTn>
                                        <p:tgtEl>
                                          <p:spTgt spid="81"/>
                                        </p:tgtEl>
                                        <p:attrNameLst>
                                          <p:attrName>style.visibility</p:attrName>
                                        </p:attrNameLst>
                                      </p:cBhvr>
                                      <p:to>
                                        <p:strVal val="hidden"/>
                                      </p:to>
                                    </p:set>
                                  </p:childTnLst>
                                </p:cTn>
                              </p:par>
                              <p:par>
                                <p:cTn id="740" presetID="2" presetClass="entr" presetSubtype="8" fill="hold" grpId="0" nodeType="withEffect">
                                  <p:stCondLst>
                                    <p:cond delay="0"/>
                                  </p:stCondLst>
                                  <p:childTnLst>
                                    <p:set>
                                      <p:cBhvr>
                                        <p:cTn id="741" dur="1" fill="hold">
                                          <p:stCondLst>
                                            <p:cond delay="0"/>
                                          </p:stCondLst>
                                        </p:cTn>
                                        <p:tgtEl>
                                          <p:spTgt spid="80"/>
                                        </p:tgtEl>
                                        <p:attrNameLst>
                                          <p:attrName>style.visibility</p:attrName>
                                        </p:attrNameLst>
                                      </p:cBhvr>
                                      <p:to>
                                        <p:strVal val="visible"/>
                                      </p:to>
                                    </p:set>
                                    <p:anim calcmode="lin" valueType="num">
                                      <p:cBhvr additive="base">
                                        <p:cTn id="742" dur="4000" fill="hold"/>
                                        <p:tgtEl>
                                          <p:spTgt spid="80"/>
                                        </p:tgtEl>
                                        <p:attrNameLst>
                                          <p:attrName>ppt_x</p:attrName>
                                        </p:attrNameLst>
                                      </p:cBhvr>
                                      <p:tavLst>
                                        <p:tav tm="0">
                                          <p:val>
                                            <p:strVal val="0-#ppt_w/2"/>
                                          </p:val>
                                        </p:tav>
                                        <p:tav tm="100000">
                                          <p:val>
                                            <p:strVal val="#ppt_x"/>
                                          </p:val>
                                        </p:tav>
                                      </p:tavLst>
                                    </p:anim>
                                    <p:anim calcmode="lin" valueType="num">
                                      <p:cBhvr additive="base">
                                        <p:cTn id="743" dur="4000" fill="hold"/>
                                        <p:tgtEl>
                                          <p:spTgt spid="80"/>
                                        </p:tgtEl>
                                        <p:attrNameLst>
                                          <p:attrName>ppt_y</p:attrName>
                                        </p:attrNameLst>
                                      </p:cBhvr>
                                      <p:tavLst>
                                        <p:tav tm="0">
                                          <p:val>
                                            <p:strVal val="#ppt_y"/>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80"/>
                                        </p:tgtEl>
                                        <p:attrNameLst>
                                          <p:attrName>style.visibility</p:attrName>
                                        </p:attrNameLst>
                                      </p:cBhvr>
                                      <p:to>
                                        <p:strVal val="visible"/>
                                      </p:to>
                                    </p:set>
                                    <p:anim calcmode="lin" valueType="num">
                                      <p:cBhvr>
                                        <p:cTn id="746" dur="4000" fill="hold"/>
                                        <p:tgtEl>
                                          <p:spTgt spid="80"/>
                                        </p:tgtEl>
                                        <p:attrNameLst>
                                          <p:attrName>ppt_w</p:attrName>
                                        </p:attrNameLst>
                                      </p:cBhvr>
                                      <p:tavLst>
                                        <p:tav tm="0" fmla="#ppt_w*sin(2.5*pi*$)">
                                          <p:val>
                                            <p:fltVal val="0"/>
                                          </p:val>
                                        </p:tav>
                                        <p:tav tm="100000">
                                          <p:val>
                                            <p:fltVal val="1"/>
                                          </p:val>
                                        </p:tav>
                                      </p:tavLst>
                                    </p:anim>
                                    <p:anim calcmode="lin" valueType="num">
                                      <p:cBhvr>
                                        <p:cTn id="747" dur="4000" fill="hold"/>
                                        <p:tgtEl>
                                          <p:spTgt spid="80"/>
                                        </p:tgtEl>
                                        <p:attrNameLst>
                                          <p:attrName>ppt_h</p:attrName>
                                        </p:attrNameLst>
                                      </p:cBhvr>
                                      <p:tavLst>
                                        <p:tav tm="0">
                                          <p:val>
                                            <p:strVal val="#ppt_h"/>
                                          </p:val>
                                        </p:tav>
                                        <p:tav tm="100000">
                                          <p:val>
                                            <p:strVal val="#ppt_h"/>
                                          </p:val>
                                        </p:tav>
                                      </p:tavLst>
                                    </p:anim>
                                  </p:childTnLst>
                                </p:cTn>
                              </p:par>
                              <p:par>
                                <p:cTn id="748" presetID="2" presetClass="exit" presetSubtype="8" fill="hold" grpId="2" nodeType="withEffect">
                                  <p:stCondLst>
                                    <p:cond delay="0"/>
                                  </p:stCondLst>
                                  <p:childTnLst>
                                    <p:anim calcmode="lin" valueType="num">
                                      <p:cBhvr additive="base">
                                        <p:cTn id="749" dur="4500"/>
                                        <p:tgtEl>
                                          <p:spTgt spid="80"/>
                                        </p:tgtEl>
                                        <p:attrNameLst>
                                          <p:attrName>ppt_x</p:attrName>
                                        </p:attrNameLst>
                                      </p:cBhvr>
                                      <p:tavLst>
                                        <p:tav tm="0">
                                          <p:val>
                                            <p:strVal val="ppt_x"/>
                                          </p:val>
                                        </p:tav>
                                        <p:tav tm="100000">
                                          <p:val>
                                            <p:strVal val="0-ppt_w/2"/>
                                          </p:val>
                                        </p:tav>
                                      </p:tavLst>
                                    </p:anim>
                                    <p:anim calcmode="lin" valueType="num">
                                      <p:cBhvr additive="base">
                                        <p:cTn id="750" dur="4500"/>
                                        <p:tgtEl>
                                          <p:spTgt spid="80"/>
                                        </p:tgtEl>
                                        <p:attrNameLst>
                                          <p:attrName>ppt_y</p:attrName>
                                        </p:attrNameLst>
                                      </p:cBhvr>
                                      <p:tavLst>
                                        <p:tav tm="0">
                                          <p:val>
                                            <p:strVal val="ppt_y"/>
                                          </p:val>
                                        </p:tav>
                                        <p:tav tm="100000">
                                          <p:val>
                                            <p:strVal val="ppt_y"/>
                                          </p:val>
                                        </p:tav>
                                      </p:tavLst>
                                    </p:anim>
                                    <p:set>
                                      <p:cBhvr>
                                        <p:cTn id="751" dur="1" fill="hold">
                                          <p:stCondLst>
                                            <p:cond delay="4499"/>
                                          </p:stCondLst>
                                        </p:cTn>
                                        <p:tgtEl>
                                          <p:spTgt spid="80"/>
                                        </p:tgtEl>
                                        <p:attrNameLst>
                                          <p:attrName>style.visibility</p:attrName>
                                        </p:attrNameLst>
                                      </p:cBhvr>
                                      <p:to>
                                        <p:strVal val="hidden"/>
                                      </p:to>
                                    </p:set>
                                  </p:childTnLst>
                                </p:cTn>
                              </p:par>
                              <p:par>
                                <p:cTn id="752" presetID="3" presetClass="exit" presetSubtype="5" fill="hold" grpId="3" nodeType="withEffect">
                                  <p:stCondLst>
                                    <p:cond delay="0"/>
                                  </p:stCondLst>
                                  <p:childTnLst>
                                    <p:animEffect transition="out" filter="blinds(vertical)">
                                      <p:cBhvr>
                                        <p:cTn id="753" dur="5500"/>
                                        <p:tgtEl>
                                          <p:spTgt spid="80"/>
                                        </p:tgtEl>
                                      </p:cBhvr>
                                    </p:animEffect>
                                    <p:set>
                                      <p:cBhvr>
                                        <p:cTn id="754" dur="1" fill="hold">
                                          <p:stCondLst>
                                            <p:cond delay="5499"/>
                                          </p:stCondLst>
                                        </p:cTn>
                                        <p:tgtEl>
                                          <p:spTgt spid="80"/>
                                        </p:tgtEl>
                                        <p:attrNameLst>
                                          <p:attrName>style.visibility</p:attrName>
                                        </p:attrNameLst>
                                      </p:cBhvr>
                                      <p:to>
                                        <p:strVal val="hidden"/>
                                      </p:to>
                                    </p:set>
                                  </p:childTnLst>
                                </p:cTn>
                              </p:par>
                              <p:par>
                                <p:cTn id="755" presetID="2" presetClass="entr" presetSubtype="8" fill="hold" grpId="0" nodeType="withEffect">
                                  <p:stCondLst>
                                    <p:cond delay="0"/>
                                  </p:stCondLst>
                                  <p:childTnLst>
                                    <p:set>
                                      <p:cBhvr>
                                        <p:cTn id="756" dur="1" fill="hold">
                                          <p:stCondLst>
                                            <p:cond delay="0"/>
                                          </p:stCondLst>
                                        </p:cTn>
                                        <p:tgtEl>
                                          <p:spTgt spid="79"/>
                                        </p:tgtEl>
                                        <p:attrNameLst>
                                          <p:attrName>style.visibility</p:attrName>
                                        </p:attrNameLst>
                                      </p:cBhvr>
                                      <p:to>
                                        <p:strVal val="visible"/>
                                      </p:to>
                                    </p:set>
                                    <p:anim calcmode="lin" valueType="num">
                                      <p:cBhvr additive="base">
                                        <p:cTn id="757" dur="4000" fill="hold"/>
                                        <p:tgtEl>
                                          <p:spTgt spid="79"/>
                                        </p:tgtEl>
                                        <p:attrNameLst>
                                          <p:attrName>ppt_x</p:attrName>
                                        </p:attrNameLst>
                                      </p:cBhvr>
                                      <p:tavLst>
                                        <p:tav tm="0">
                                          <p:val>
                                            <p:strVal val="0-#ppt_w/2"/>
                                          </p:val>
                                        </p:tav>
                                        <p:tav tm="100000">
                                          <p:val>
                                            <p:strVal val="#ppt_x"/>
                                          </p:val>
                                        </p:tav>
                                      </p:tavLst>
                                    </p:anim>
                                    <p:anim calcmode="lin" valueType="num">
                                      <p:cBhvr additive="base">
                                        <p:cTn id="758" dur="4000" fill="hold"/>
                                        <p:tgtEl>
                                          <p:spTgt spid="79"/>
                                        </p:tgtEl>
                                        <p:attrNameLst>
                                          <p:attrName>ppt_y</p:attrName>
                                        </p:attrNameLst>
                                      </p:cBhvr>
                                      <p:tavLst>
                                        <p:tav tm="0">
                                          <p:val>
                                            <p:strVal val="#ppt_y"/>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79"/>
                                        </p:tgtEl>
                                        <p:attrNameLst>
                                          <p:attrName>style.visibility</p:attrName>
                                        </p:attrNameLst>
                                      </p:cBhvr>
                                      <p:to>
                                        <p:strVal val="visible"/>
                                      </p:to>
                                    </p:set>
                                    <p:anim calcmode="lin" valueType="num">
                                      <p:cBhvr>
                                        <p:cTn id="761" dur="4000" fill="hold"/>
                                        <p:tgtEl>
                                          <p:spTgt spid="79"/>
                                        </p:tgtEl>
                                        <p:attrNameLst>
                                          <p:attrName>ppt_w</p:attrName>
                                        </p:attrNameLst>
                                      </p:cBhvr>
                                      <p:tavLst>
                                        <p:tav tm="0" fmla="#ppt_w*sin(2.5*pi*$)">
                                          <p:val>
                                            <p:fltVal val="0"/>
                                          </p:val>
                                        </p:tav>
                                        <p:tav tm="100000">
                                          <p:val>
                                            <p:fltVal val="1"/>
                                          </p:val>
                                        </p:tav>
                                      </p:tavLst>
                                    </p:anim>
                                    <p:anim calcmode="lin" valueType="num">
                                      <p:cBhvr>
                                        <p:cTn id="762" dur="4000" fill="hold"/>
                                        <p:tgtEl>
                                          <p:spTgt spid="79"/>
                                        </p:tgtEl>
                                        <p:attrNameLst>
                                          <p:attrName>ppt_h</p:attrName>
                                        </p:attrNameLst>
                                      </p:cBhvr>
                                      <p:tavLst>
                                        <p:tav tm="0">
                                          <p:val>
                                            <p:strVal val="#ppt_h"/>
                                          </p:val>
                                        </p:tav>
                                        <p:tav tm="100000">
                                          <p:val>
                                            <p:strVal val="#ppt_h"/>
                                          </p:val>
                                        </p:tav>
                                      </p:tavLst>
                                    </p:anim>
                                  </p:childTnLst>
                                </p:cTn>
                              </p:par>
                              <p:par>
                                <p:cTn id="763" presetID="2" presetClass="exit" presetSubtype="8" fill="hold" grpId="2" nodeType="withEffect">
                                  <p:stCondLst>
                                    <p:cond delay="0"/>
                                  </p:stCondLst>
                                  <p:childTnLst>
                                    <p:anim calcmode="lin" valueType="num">
                                      <p:cBhvr additive="base">
                                        <p:cTn id="764" dur="4500"/>
                                        <p:tgtEl>
                                          <p:spTgt spid="79"/>
                                        </p:tgtEl>
                                        <p:attrNameLst>
                                          <p:attrName>ppt_x</p:attrName>
                                        </p:attrNameLst>
                                      </p:cBhvr>
                                      <p:tavLst>
                                        <p:tav tm="0">
                                          <p:val>
                                            <p:strVal val="ppt_x"/>
                                          </p:val>
                                        </p:tav>
                                        <p:tav tm="100000">
                                          <p:val>
                                            <p:strVal val="0-ppt_w/2"/>
                                          </p:val>
                                        </p:tav>
                                      </p:tavLst>
                                    </p:anim>
                                    <p:anim calcmode="lin" valueType="num">
                                      <p:cBhvr additive="base">
                                        <p:cTn id="765" dur="4500"/>
                                        <p:tgtEl>
                                          <p:spTgt spid="79"/>
                                        </p:tgtEl>
                                        <p:attrNameLst>
                                          <p:attrName>ppt_y</p:attrName>
                                        </p:attrNameLst>
                                      </p:cBhvr>
                                      <p:tavLst>
                                        <p:tav tm="0">
                                          <p:val>
                                            <p:strVal val="ppt_y"/>
                                          </p:val>
                                        </p:tav>
                                        <p:tav tm="100000">
                                          <p:val>
                                            <p:strVal val="ppt_y"/>
                                          </p:val>
                                        </p:tav>
                                      </p:tavLst>
                                    </p:anim>
                                    <p:set>
                                      <p:cBhvr>
                                        <p:cTn id="766" dur="1" fill="hold">
                                          <p:stCondLst>
                                            <p:cond delay="4499"/>
                                          </p:stCondLst>
                                        </p:cTn>
                                        <p:tgtEl>
                                          <p:spTgt spid="79"/>
                                        </p:tgtEl>
                                        <p:attrNameLst>
                                          <p:attrName>style.visibility</p:attrName>
                                        </p:attrNameLst>
                                      </p:cBhvr>
                                      <p:to>
                                        <p:strVal val="hidden"/>
                                      </p:to>
                                    </p:set>
                                  </p:childTnLst>
                                </p:cTn>
                              </p:par>
                              <p:par>
                                <p:cTn id="767" presetID="3" presetClass="exit" presetSubtype="5" fill="hold" grpId="3" nodeType="withEffect">
                                  <p:stCondLst>
                                    <p:cond delay="0"/>
                                  </p:stCondLst>
                                  <p:childTnLst>
                                    <p:animEffect transition="out" filter="blinds(vertical)">
                                      <p:cBhvr>
                                        <p:cTn id="768" dur="5500"/>
                                        <p:tgtEl>
                                          <p:spTgt spid="79"/>
                                        </p:tgtEl>
                                      </p:cBhvr>
                                    </p:animEffect>
                                    <p:set>
                                      <p:cBhvr>
                                        <p:cTn id="769" dur="1" fill="hold">
                                          <p:stCondLst>
                                            <p:cond delay="5499"/>
                                          </p:stCondLst>
                                        </p:cTn>
                                        <p:tgtEl>
                                          <p:spTgt spid="79"/>
                                        </p:tgtEl>
                                        <p:attrNameLst>
                                          <p:attrName>style.visibility</p:attrName>
                                        </p:attrNameLst>
                                      </p:cBhvr>
                                      <p:to>
                                        <p:strVal val="hidden"/>
                                      </p:to>
                                    </p:set>
                                  </p:childTnLst>
                                </p:cTn>
                              </p:par>
                              <p:par>
                                <p:cTn id="770" presetID="2" presetClass="entr" presetSubtype="8" fill="hold" grpId="0" nodeType="withEffect">
                                  <p:stCondLst>
                                    <p:cond delay="0"/>
                                  </p:stCondLst>
                                  <p:childTnLst>
                                    <p:set>
                                      <p:cBhvr>
                                        <p:cTn id="771" dur="1" fill="hold">
                                          <p:stCondLst>
                                            <p:cond delay="0"/>
                                          </p:stCondLst>
                                        </p:cTn>
                                        <p:tgtEl>
                                          <p:spTgt spid="78"/>
                                        </p:tgtEl>
                                        <p:attrNameLst>
                                          <p:attrName>style.visibility</p:attrName>
                                        </p:attrNameLst>
                                      </p:cBhvr>
                                      <p:to>
                                        <p:strVal val="visible"/>
                                      </p:to>
                                    </p:set>
                                    <p:anim calcmode="lin" valueType="num">
                                      <p:cBhvr additive="base">
                                        <p:cTn id="772" dur="4000" fill="hold"/>
                                        <p:tgtEl>
                                          <p:spTgt spid="78"/>
                                        </p:tgtEl>
                                        <p:attrNameLst>
                                          <p:attrName>ppt_x</p:attrName>
                                        </p:attrNameLst>
                                      </p:cBhvr>
                                      <p:tavLst>
                                        <p:tav tm="0">
                                          <p:val>
                                            <p:strVal val="0-#ppt_w/2"/>
                                          </p:val>
                                        </p:tav>
                                        <p:tav tm="100000">
                                          <p:val>
                                            <p:strVal val="#ppt_x"/>
                                          </p:val>
                                        </p:tav>
                                      </p:tavLst>
                                    </p:anim>
                                    <p:anim calcmode="lin" valueType="num">
                                      <p:cBhvr additive="base">
                                        <p:cTn id="773" dur="4000" fill="hold"/>
                                        <p:tgtEl>
                                          <p:spTgt spid="78"/>
                                        </p:tgtEl>
                                        <p:attrNameLst>
                                          <p:attrName>ppt_y</p:attrName>
                                        </p:attrNameLst>
                                      </p:cBhvr>
                                      <p:tavLst>
                                        <p:tav tm="0">
                                          <p:val>
                                            <p:strVal val="#ppt_y"/>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78"/>
                                        </p:tgtEl>
                                        <p:attrNameLst>
                                          <p:attrName>style.visibility</p:attrName>
                                        </p:attrNameLst>
                                      </p:cBhvr>
                                      <p:to>
                                        <p:strVal val="visible"/>
                                      </p:to>
                                    </p:set>
                                    <p:anim calcmode="lin" valueType="num">
                                      <p:cBhvr>
                                        <p:cTn id="776" dur="4000" fill="hold"/>
                                        <p:tgtEl>
                                          <p:spTgt spid="78"/>
                                        </p:tgtEl>
                                        <p:attrNameLst>
                                          <p:attrName>ppt_w</p:attrName>
                                        </p:attrNameLst>
                                      </p:cBhvr>
                                      <p:tavLst>
                                        <p:tav tm="0" fmla="#ppt_w*sin(2.5*pi*$)">
                                          <p:val>
                                            <p:fltVal val="0"/>
                                          </p:val>
                                        </p:tav>
                                        <p:tav tm="100000">
                                          <p:val>
                                            <p:fltVal val="1"/>
                                          </p:val>
                                        </p:tav>
                                      </p:tavLst>
                                    </p:anim>
                                    <p:anim calcmode="lin" valueType="num">
                                      <p:cBhvr>
                                        <p:cTn id="777" dur="4000" fill="hold"/>
                                        <p:tgtEl>
                                          <p:spTgt spid="78"/>
                                        </p:tgtEl>
                                        <p:attrNameLst>
                                          <p:attrName>ppt_h</p:attrName>
                                        </p:attrNameLst>
                                      </p:cBhvr>
                                      <p:tavLst>
                                        <p:tav tm="0">
                                          <p:val>
                                            <p:strVal val="#ppt_h"/>
                                          </p:val>
                                        </p:tav>
                                        <p:tav tm="100000">
                                          <p:val>
                                            <p:strVal val="#ppt_h"/>
                                          </p:val>
                                        </p:tav>
                                      </p:tavLst>
                                    </p:anim>
                                  </p:childTnLst>
                                </p:cTn>
                              </p:par>
                              <p:par>
                                <p:cTn id="778" presetID="2" presetClass="exit" presetSubtype="8" fill="hold" grpId="2" nodeType="withEffect">
                                  <p:stCondLst>
                                    <p:cond delay="0"/>
                                  </p:stCondLst>
                                  <p:childTnLst>
                                    <p:anim calcmode="lin" valueType="num">
                                      <p:cBhvr additive="base">
                                        <p:cTn id="779" dur="4500"/>
                                        <p:tgtEl>
                                          <p:spTgt spid="78"/>
                                        </p:tgtEl>
                                        <p:attrNameLst>
                                          <p:attrName>ppt_x</p:attrName>
                                        </p:attrNameLst>
                                      </p:cBhvr>
                                      <p:tavLst>
                                        <p:tav tm="0">
                                          <p:val>
                                            <p:strVal val="ppt_x"/>
                                          </p:val>
                                        </p:tav>
                                        <p:tav tm="100000">
                                          <p:val>
                                            <p:strVal val="0-ppt_w/2"/>
                                          </p:val>
                                        </p:tav>
                                      </p:tavLst>
                                    </p:anim>
                                    <p:anim calcmode="lin" valueType="num">
                                      <p:cBhvr additive="base">
                                        <p:cTn id="780" dur="4500"/>
                                        <p:tgtEl>
                                          <p:spTgt spid="78"/>
                                        </p:tgtEl>
                                        <p:attrNameLst>
                                          <p:attrName>ppt_y</p:attrName>
                                        </p:attrNameLst>
                                      </p:cBhvr>
                                      <p:tavLst>
                                        <p:tav tm="0">
                                          <p:val>
                                            <p:strVal val="ppt_y"/>
                                          </p:val>
                                        </p:tav>
                                        <p:tav tm="100000">
                                          <p:val>
                                            <p:strVal val="ppt_y"/>
                                          </p:val>
                                        </p:tav>
                                      </p:tavLst>
                                    </p:anim>
                                    <p:set>
                                      <p:cBhvr>
                                        <p:cTn id="781" dur="1" fill="hold">
                                          <p:stCondLst>
                                            <p:cond delay="4499"/>
                                          </p:stCondLst>
                                        </p:cTn>
                                        <p:tgtEl>
                                          <p:spTgt spid="78"/>
                                        </p:tgtEl>
                                        <p:attrNameLst>
                                          <p:attrName>style.visibility</p:attrName>
                                        </p:attrNameLst>
                                      </p:cBhvr>
                                      <p:to>
                                        <p:strVal val="hidden"/>
                                      </p:to>
                                    </p:set>
                                  </p:childTnLst>
                                </p:cTn>
                              </p:par>
                              <p:par>
                                <p:cTn id="782" presetID="3" presetClass="exit" presetSubtype="5" fill="hold" grpId="3" nodeType="withEffect">
                                  <p:stCondLst>
                                    <p:cond delay="0"/>
                                  </p:stCondLst>
                                  <p:childTnLst>
                                    <p:animEffect transition="out" filter="blinds(vertical)">
                                      <p:cBhvr>
                                        <p:cTn id="783" dur="5500"/>
                                        <p:tgtEl>
                                          <p:spTgt spid="78"/>
                                        </p:tgtEl>
                                      </p:cBhvr>
                                    </p:animEffect>
                                    <p:set>
                                      <p:cBhvr>
                                        <p:cTn id="784" dur="1" fill="hold">
                                          <p:stCondLst>
                                            <p:cond delay="5499"/>
                                          </p:stCondLst>
                                        </p:cTn>
                                        <p:tgtEl>
                                          <p:spTgt spid="78"/>
                                        </p:tgtEl>
                                        <p:attrNameLst>
                                          <p:attrName>style.visibility</p:attrName>
                                        </p:attrNameLst>
                                      </p:cBhvr>
                                      <p:to>
                                        <p:strVal val="hidden"/>
                                      </p:to>
                                    </p:set>
                                  </p:childTnLst>
                                </p:cTn>
                              </p:par>
                              <p:par>
                                <p:cTn id="785" presetID="2" presetClass="entr" presetSubtype="8" fill="hold" grpId="0" nodeType="withEffect">
                                  <p:stCondLst>
                                    <p:cond delay="0"/>
                                  </p:stCondLst>
                                  <p:childTnLst>
                                    <p:set>
                                      <p:cBhvr>
                                        <p:cTn id="786" dur="1" fill="hold">
                                          <p:stCondLst>
                                            <p:cond delay="0"/>
                                          </p:stCondLst>
                                        </p:cTn>
                                        <p:tgtEl>
                                          <p:spTgt spid="77"/>
                                        </p:tgtEl>
                                        <p:attrNameLst>
                                          <p:attrName>style.visibility</p:attrName>
                                        </p:attrNameLst>
                                      </p:cBhvr>
                                      <p:to>
                                        <p:strVal val="visible"/>
                                      </p:to>
                                    </p:set>
                                    <p:anim calcmode="lin" valueType="num">
                                      <p:cBhvr additive="base">
                                        <p:cTn id="787" dur="4000" fill="hold"/>
                                        <p:tgtEl>
                                          <p:spTgt spid="77"/>
                                        </p:tgtEl>
                                        <p:attrNameLst>
                                          <p:attrName>ppt_x</p:attrName>
                                        </p:attrNameLst>
                                      </p:cBhvr>
                                      <p:tavLst>
                                        <p:tav tm="0">
                                          <p:val>
                                            <p:strVal val="0-#ppt_w/2"/>
                                          </p:val>
                                        </p:tav>
                                        <p:tav tm="100000">
                                          <p:val>
                                            <p:strVal val="#ppt_x"/>
                                          </p:val>
                                        </p:tav>
                                      </p:tavLst>
                                    </p:anim>
                                    <p:anim calcmode="lin" valueType="num">
                                      <p:cBhvr additive="base">
                                        <p:cTn id="788" dur="4000" fill="hold"/>
                                        <p:tgtEl>
                                          <p:spTgt spid="77"/>
                                        </p:tgtEl>
                                        <p:attrNameLst>
                                          <p:attrName>ppt_y</p:attrName>
                                        </p:attrNameLst>
                                      </p:cBhvr>
                                      <p:tavLst>
                                        <p:tav tm="0">
                                          <p:val>
                                            <p:strVal val="#ppt_y"/>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77"/>
                                        </p:tgtEl>
                                        <p:attrNameLst>
                                          <p:attrName>style.visibility</p:attrName>
                                        </p:attrNameLst>
                                      </p:cBhvr>
                                      <p:to>
                                        <p:strVal val="visible"/>
                                      </p:to>
                                    </p:set>
                                    <p:anim calcmode="lin" valueType="num">
                                      <p:cBhvr>
                                        <p:cTn id="791" dur="4000" fill="hold"/>
                                        <p:tgtEl>
                                          <p:spTgt spid="77"/>
                                        </p:tgtEl>
                                        <p:attrNameLst>
                                          <p:attrName>ppt_w</p:attrName>
                                        </p:attrNameLst>
                                      </p:cBhvr>
                                      <p:tavLst>
                                        <p:tav tm="0" fmla="#ppt_w*sin(2.5*pi*$)">
                                          <p:val>
                                            <p:fltVal val="0"/>
                                          </p:val>
                                        </p:tav>
                                        <p:tav tm="100000">
                                          <p:val>
                                            <p:fltVal val="1"/>
                                          </p:val>
                                        </p:tav>
                                      </p:tavLst>
                                    </p:anim>
                                    <p:anim calcmode="lin" valueType="num">
                                      <p:cBhvr>
                                        <p:cTn id="792" dur="4000" fill="hold"/>
                                        <p:tgtEl>
                                          <p:spTgt spid="77"/>
                                        </p:tgtEl>
                                        <p:attrNameLst>
                                          <p:attrName>ppt_h</p:attrName>
                                        </p:attrNameLst>
                                      </p:cBhvr>
                                      <p:tavLst>
                                        <p:tav tm="0">
                                          <p:val>
                                            <p:strVal val="#ppt_h"/>
                                          </p:val>
                                        </p:tav>
                                        <p:tav tm="100000">
                                          <p:val>
                                            <p:strVal val="#ppt_h"/>
                                          </p:val>
                                        </p:tav>
                                      </p:tavLst>
                                    </p:anim>
                                  </p:childTnLst>
                                </p:cTn>
                              </p:par>
                              <p:par>
                                <p:cTn id="793" presetID="2" presetClass="exit" presetSubtype="8" fill="hold" grpId="2" nodeType="withEffect">
                                  <p:stCondLst>
                                    <p:cond delay="0"/>
                                  </p:stCondLst>
                                  <p:childTnLst>
                                    <p:anim calcmode="lin" valueType="num">
                                      <p:cBhvr additive="base">
                                        <p:cTn id="794" dur="4500"/>
                                        <p:tgtEl>
                                          <p:spTgt spid="77"/>
                                        </p:tgtEl>
                                        <p:attrNameLst>
                                          <p:attrName>ppt_x</p:attrName>
                                        </p:attrNameLst>
                                      </p:cBhvr>
                                      <p:tavLst>
                                        <p:tav tm="0">
                                          <p:val>
                                            <p:strVal val="ppt_x"/>
                                          </p:val>
                                        </p:tav>
                                        <p:tav tm="100000">
                                          <p:val>
                                            <p:strVal val="0-ppt_w/2"/>
                                          </p:val>
                                        </p:tav>
                                      </p:tavLst>
                                    </p:anim>
                                    <p:anim calcmode="lin" valueType="num">
                                      <p:cBhvr additive="base">
                                        <p:cTn id="795" dur="4500"/>
                                        <p:tgtEl>
                                          <p:spTgt spid="77"/>
                                        </p:tgtEl>
                                        <p:attrNameLst>
                                          <p:attrName>ppt_y</p:attrName>
                                        </p:attrNameLst>
                                      </p:cBhvr>
                                      <p:tavLst>
                                        <p:tav tm="0">
                                          <p:val>
                                            <p:strVal val="ppt_y"/>
                                          </p:val>
                                        </p:tav>
                                        <p:tav tm="100000">
                                          <p:val>
                                            <p:strVal val="ppt_y"/>
                                          </p:val>
                                        </p:tav>
                                      </p:tavLst>
                                    </p:anim>
                                    <p:set>
                                      <p:cBhvr>
                                        <p:cTn id="796" dur="1" fill="hold">
                                          <p:stCondLst>
                                            <p:cond delay="4499"/>
                                          </p:stCondLst>
                                        </p:cTn>
                                        <p:tgtEl>
                                          <p:spTgt spid="77"/>
                                        </p:tgtEl>
                                        <p:attrNameLst>
                                          <p:attrName>style.visibility</p:attrName>
                                        </p:attrNameLst>
                                      </p:cBhvr>
                                      <p:to>
                                        <p:strVal val="hidden"/>
                                      </p:to>
                                    </p:set>
                                  </p:childTnLst>
                                </p:cTn>
                              </p:par>
                              <p:par>
                                <p:cTn id="797" presetID="3" presetClass="exit" presetSubtype="5" fill="hold" grpId="3" nodeType="withEffect">
                                  <p:stCondLst>
                                    <p:cond delay="0"/>
                                  </p:stCondLst>
                                  <p:childTnLst>
                                    <p:animEffect transition="out" filter="blinds(vertical)">
                                      <p:cBhvr>
                                        <p:cTn id="798" dur="5500"/>
                                        <p:tgtEl>
                                          <p:spTgt spid="77"/>
                                        </p:tgtEl>
                                      </p:cBhvr>
                                    </p:animEffect>
                                    <p:set>
                                      <p:cBhvr>
                                        <p:cTn id="799" dur="1" fill="hold">
                                          <p:stCondLst>
                                            <p:cond delay="5499"/>
                                          </p:stCondLst>
                                        </p:cTn>
                                        <p:tgtEl>
                                          <p:spTgt spid="77"/>
                                        </p:tgtEl>
                                        <p:attrNameLst>
                                          <p:attrName>style.visibility</p:attrName>
                                        </p:attrNameLst>
                                      </p:cBhvr>
                                      <p:to>
                                        <p:strVal val="hidden"/>
                                      </p:to>
                                    </p:set>
                                  </p:childTnLst>
                                </p:cTn>
                              </p:par>
                              <p:par>
                                <p:cTn id="800" presetID="2" presetClass="entr" presetSubtype="8" fill="hold" grpId="0" nodeType="withEffect">
                                  <p:stCondLst>
                                    <p:cond delay="0"/>
                                  </p:stCondLst>
                                  <p:childTnLst>
                                    <p:set>
                                      <p:cBhvr>
                                        <p:cTn id="801" dur="1" fill="hold">
                                          <p:stCondLst>
                                            <p:cond delay="0"/>
                                          </p:stCondLst>
                                        </p:cTn>
                                        <p:tgtEl>
                                          <p:spTgt spid="76"/>
                                        </p:tgtEl>
                                        <p:attrNameLst>
                                          <p:attrName>style.visibility</p:attrName>
                                        </p:attrNameLst>
                                      </p:cBhvr>
                                      <p:to>
                                        <p:strVal val="visible"/>
                                      </p:to>
                                    </p:set>
                                    <p:anim calcmode="lin" valueType="num">
                                      <p:cBhvr additive="base">
                                        <p:cTn id="802" dur="4000" fill="hold"/>
                                        <p:tgtEl>
                                          <p:spTgt spid="76"/>
                                        </p:tgtEl>
                                        <p:attrNameLst>
                                          <p:attrName>ppt_x</p:attrName>
                                        </p:attrNameLst>
                                      </p:cBhvr>
                                      <p:tavLst>
                                        <p:tav tm="0">
                                          <p:val>
                                            <p:strVal val="0-#ppt_w/2"/>
                                          </p:val>
                                        </p:tav>
                                        <p:tav tm="100000">
                                          <p:val>
                                            <p:strVal val="#ppt_x"/>
                                          </p:val>
                                        </p:tav>
                                      </p:tavLst>
                                    </p:anim>
                                    <p:anim calcmode="lin" valueType="num">
                                      <p:cBhvr additive="base">
                                        <p:cTn id="803" dur="4000" fill="hold"/>
                                        <p:tgtEl>
                                          <p:spTgt spid="76"/>
                                        </p:tgtEl>
                                        <p:attrNameLst>
                                          <p:attrName>ppt_y</p:attrName>
                                        </p:attrNameLst>
                                      </p:cBhvr>
                                      <p:tavLst>
                                        <p:tav tm="0">
                                          <p:val>
                                            <p:strVal val="#ppt_y"/>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76"/>
                                        </p:tgtEl>
                                        <p:attrNameLst>
                                          <p:attrName>style.visibility</p:attrName>
                                        </p:attrNameLst>
                                      </p:cBhvr>
                                      <p:to>
                                        <p:strVal val="visible"/>
                                      </p:to>
                                    </p:set>
                                    <p:anim calcmode="lin" valueType="num">
                                      <p:cBhvr>
                                        <p:cTn id="806" dur="4000" fill="hold"/>
                                        <p:tgtEl>
                                          <p:spTgt spid="76"/>
                                        </p:tgtEl>
                                        <p:attrNameLst>
                                          <p:attrName>ppt_w</p:attrName>
                                        </p:attrNameLst>
                                      </p:cBhvr>
                                      <p:tavLst>
                                        <p:tav tm="0" fmla="#ppt_w*sin(2.5*pi*$)">
                                          <p:val>
                                            <p:fltVal val="0"/>
                                          </p:val>
                                        </p:tav>
                                        <p:tav tm="100000">
                                          <p:val>
                                            <p:fltVal val="1"/>
                                          </p:val>
                                        </p:tav>
                                      </p:tavLst>
                                    </p:anim>
                                    <p:anim calcmode="lin" valueType="num">
                                      <p:cBhvr>
                                        <p:cTn id="807" dur="4000" fill="hold"/>
                                        <p:tgtEl>
                                          <p:spTgt spid="76"/>
                                        </p:tgtEl>
                                        <p:attrNameLst>
                                          <p:attrName>ppt_h</p:attrName>
                                        </p:attrNameLst>
                                      </p:cBhvr>
                                      <p:tavLst>
                                        <p:tav tm="0">
                                          <p:val>
                                            <p:strVal val="#ppt_h"/>
                                          </p:val>
                                        </p:tav>
                                        <p:tav tm="100000">
                                          <p:val>
                                            <p:strVal val="#ppt_h"/>
                                          </p:val>
                                        </p:tav>
                                      </p:tavLst>
                                    </p:anim>
                                  </p:childTnLst>
                                </p:cTn>
                              </p:par>
                              <p:par>
                                <p:cTn id="808" presetID="2" presetClass="exit" presetSubtype="8" fill="hold" grpId="2" nodeType="withEffect">
                                  <p:stCondLst>
                                    <p:cond delay="0"/>
                                  </p:stCondLst>
                                  <p:childTnLst>
                                    <p:anim calcmode="lin" valueType="num">
                                      <p:cBhvr additive="base">
                                        <p:cTn id="809" dur="4500"/>
                                        <p:tgtEl>
                                          <p:spTgt spid="76"/>
                                        </p:tgtEl>
                                        <p:attrNameLst>
                                          <p:attrName>ppt_x</p:attrName>
                                        </p:attrNameLst>
                                      </p:cBhvr>
                                      <p:tavLst>
                                        <p:tav tm="0">
                                          <p:val>
                                            <p:strVal val="ppt_x"/>
                                          </p:val>
                                        </p:tav>
                                        <p:tav tm="100000">
                                          <p:val>
                                            <p:strVal val="0-ppt_w/2"/>
                                          </p:val>
                                        </p:tav>
                                      </p:tavLst>
                                    </p:anim>
                                    <p:anim calcmode="lin" valueType="num">
                                      <p:cBhvr additive="base">
                                        <p:cTn id="810" dur="4500"/>
                                        <p:tgtEl>
                                          <p:spTgt spid="76"/>
                                        </p:tgtEl>
                                        <p:attrNameLst>
                                          <p:attrName>ppt_y</p:attrName>
                                        </p:attrNameLst>
                                      </p:cBhvr>
                                      <p:tavLst>
                                        <p:tav tm="0">
                                          <p:val>
                                            <p:strVal val="ppt_y"/>
                                          </p:val>
                                        </p:tav>
                                        <p:tav tm="100000">
                                          <p:val>
                                            <p:strVal val="ppt_y"/>
                                          </p:val>
                                        </p:tav>
                                      </p:tavLst>
                                    </p:anim>
                                    <p:set>
                                      <p:cBhvr>
                                        <p:cTn id="811" dur="1" fill="hold">
                                          <p:stCondLst>
                                            <p:cond delay="4499"/>
                                          </p:stCondLst>
                                        </p:cTn>
                                        <p:tgtEl>
                                          <p:spTgt spid="76"/>
                                        </p:tgtEl>
                                        <p:attrNameLst>
                                          <p:attrName>style.visibility</p:attrName>
                                        </p:attrNameLst>
                                      </p:cBhvr>
                                      <p:to>
                                        <p:strVal val="hidden"/>
                                      </p:to>
                                    </p:set>
                                  </p:childTnLst>
                                </p:cTn>
                              </p:par>
                              <p:par>
                                <p:cTn id="812" presetID="3" presetClass="exit" presetSubtype="5" fill="hold" grpId="3" nodeType="withEffect">
                                  <p:stCondLst>
                                    <p:cond delay="0"/>
                                  </p:stCondLst>
                                  <p:childTnLst>
                                    <p:animEffect transition="out" filter="blinds(vertical)">
                                      <p:cBhvr>
                                        <p:cTn id="813" dur="5500"/>
                                        <p:tgtEl>
                                          <p:spTgt spid="76"/>
                                        </p:tgtEl>
                                      </p:cBhvr>
                                    </p:animEffect>
                                    <p:set>
                                      <p:cBhvr>
                                        <p:cTn id="814" dur="1" fill="hold">
                                          <p:stCondLst>
                                            <p:cond delay="5499"/>
                                          </p:stCondLst>
                                        </p:cTn>
                                        <p:tgtEl>
                                          <p:spTgt spid="76"/>
                                        </p:tgtEl>
                                        <p:attrNameLst>
                                          <p:attrName>style.visibility</p:attrName>
                                        </p:attrNameLst>
                                      </p:cBhvr>
                                      <p:to>
                                        <p:strVal val="hidden"/>
                                      </p:to>
                                    </p:set>
                                  </p:childTnLst>
                                </p:cTn>
                              </p:par>
                              <p:par>
                                <p:cTn id="815" presetID="2" presetClass="entr" presetSubtype="8" fill="hold" grpId="0" nodeType="withEffect">
                                  <p:stCondLst>
                                    <p:cond delay="0"/>
                                  </p:stCondLst>
                                  <p:childTnLst>
                                    <p:set>
                                      <p:cBhvr>
                                        <p:cTn id="816" dur="1" fill="hold">
                                          <p:stCondLst>
                                            <p:cond delay="0"/>
                                          </p:stCondLst>
                                        </p:cTn>
                                        <p:tgtEl>
                                          <p:spTgt spid="75"/>
                                        </p:tgtEl>
                                        <p:attrNameLst>
                                          <p:attrName>style.visibility</p:attrName>
                                        </p:attrNameLst>
                                      </p:cBhvr>
                                      <p:to>
                                        <p:strVal val="visible"/>
                                      </p:to>
                                    </p:set>
                                    <p:anim calcmode="lin" valueType="num">
                                      <p:cBhvr additive="base">
                                        <p:cTn id="817" dur="4000" fill="hold"/>
                                        <p:tgtEl>
                                          <p:spTgt spid="75"/>
                                        </p:tgtEl>
                                        <p:attrNameLst>
                                          <p:attrName>ppt_x</p:attrName>
                                        </p:attrNameLst>
                                      </p:cBhvr>
                                      <p:tavLst>
                                        <p:tav tm="0">
                                          <p:val>
                                            <p:strVal val="0-#ppt_w/2"/>
                                          </p:val>
                                        </p:tav>
                                        <p:tav tm="100000">
                                          <p:val>
                                            <p:strVal val="#ppt_x"/>
                                          </p:val>
                                        </p:tav>
                                      </p:tavLst>
                                    </p:anim>
                                    <p:anim calcmode="lin" valueType="num">
                                      <p:cBhvr additive="base">
                                        <p:cTn id="818" dur="4000" fill="hold"/>
                                        <p:tgtEl>
                                          <p:spTgt spid="75"/>
                                        </p:tgtEl>
                                        <p:attrNameLst>
                                          <p:attrName>ppt_y</p:attrName>
                                        </p:attrNameLst>
                                      </p:cBhvr>
                                      <p:tavLst>
                                        <p:tav tm="0">
                                          <p:val>
                                            <p:strVal val="#ppt_y"/>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75"/>
                                        </p:tgtEl>
                                        <p:attrNameLst>
                                          <p:attrName>style.visibility</p:attrName>
                                        </p:attrNameLst>
                                      </p:cBhvr>
                                      <p:to>
                                        <p:strVal val="visible"/>
                                      </p:to>
                                    </p:set>
                                    <p:anim calcmode="lin" valueType="num">
                                      <p:cBhvr>
                                        <p:cTn id="821" dur="4000" fill="hold"/>
                                        <p:tgtEl>
                                          <p:spTgt spid="75"/>
                                        </p:tgtEl>
                                        <p:attrNameLst>
                                          <p:attrName>ppt_w</p:attrName>
                                        </p:attrNameLst>
                                      </p:cBhvr>
                                      <p:tavLst>
                                        <p:tav tm="0" fmla="#ppt_w*sin(2.5*pi*$)">
                                          <p:val>
                                            <p:fltVal val="0"/>
                                          </p:val>
                                        </p:tav>
                                        <p:tav tm="100000">
                                          <p:val>
                                            <p:fltVal val="1"/>
                                          </p:val>
                                        </p:tav>
                                      </p:tavLst>
                                    </p:anim>
                                    <p:anim calcmode="lin" valueType="num">
                                      <p:cBhvr>
                                        <p:cTn id="822" dur="4000" fill="hold"/>
                                        <p:tgtEl>
                                          <p:spTgt spid="75"/>
                                        </p:tgtEl>
                                        <p:attrNameLst>
                                          <p:attrName>ppt_h</p:attrName>
                                        </p:attrNameLst>
                                      </p:cBhvr>
                                      <p:tavLst>
                                        <p:tav tm="0">
                                          <p:val>
                                            <p:strVal val="#ppt_h"/>
                                          </p:val>
                                        </p:tav>
                                        <p:tav tm="100000">
                                          <p:val>
                                            <p:strVal val="#ppt_h"/>
                                          </p:val>
                                        </p:tav>
                                      </p:tavLst>
                                    </p:anim>
                                  </p:childTnLst>
                                </p:cTn>
                              </p:par>
                              <p:par>
                                <p:cTn id="823" presetID="2" presetClass="exit" presetSubtype="8" fill="hold" grpId="2" nodeType="withEffect">
                                  <p:stCondLst>
                                    <p:cond delay="0"/>
                                  </p:stCondLst>
                                  <p:childTnLst>
                                    <p:anim calcmode="lin" valueType="num">
                                      <p:cBhvr additive="base">
                                        <p:cTn id="824" dur="4500"/>
                                        <p:tgtEl>
                                          <p:spTgt spid="75"/>
                                        </p:tgtEl>
                                        <p:attrNameLst>
                                          <p:attrName>ppt_x</p:attrName>
                                        </p:attrNameLst>
                                      </p:cBhvr>
                                      <p:tavLst>
                                        <p:tav tm="0">
                                          <p:val>
                                            <p:strVal val="ppt_x"/>
                                          </p:val>
                                        </p:tav>
                                        <p:tav tm="100000">
                                          <p:val>
                                            <p:strVal val="0-ppt_w/2"/>
                                          </p:val>
                                        </p:tav>
                                      </p:tavLst>
                                    </p:anim>
                                    <p:anim calcmode="lin" valueType="num">
                                      <p:cBhvr additive="base">
                                        <p:cTn id="825" dur="4500"/>
                                        <p:tgtEl>
                                          <p:spTgt spid="75"/>
                                        </p:tgtEl>
                                        <p:attrNameLst>
                                          <p:attrName>ppt_y</p:attrName>
                                        </p:attrNameLst>
                                      </p:cBhvr>
                                      <p:tavLst>
                                        <p:tav tm="0">
                                          <p:val>
                                            <p:strVal val="ppt_y"/>
                                          </p:val>
                                        </p:tav>
                                        <p:tav tm="100000">
                                          <p:val>
                                            <p:strVal val="ppt_y"/>
                                          </p:val>
                                        </p:tav>
                                      </p:tavLst>
                                    </p:anim>
                                    <p:set>
                                      <p:cBhvr>
                                        <p:cTn id="826" dur="1" fill="hold">
                                          <p:stCondLst>
                                            <p:cond delay="4499"/>
                                          </p:stCondLst>
                                        </p:cTn>
                                        <p:tgtEl>
                                          <p:spTgt spid="75"/>
                                        </p:tgtEl>
                                        <p:attrNameLst>
                                          <p:attrName>style.visibility</p:attrName>
                                        </p:attrNameLst>
                                      </p:cBhvr>
                                      <p:to>
                                        <p:strVal val="hidden"/>
                                      </p:to>
                                    </p:set>
                                  </p:childTnLst>
                                </p:cTn>
                              </p:par>
                              <p:par>
                                <p:cTn id="827" presetID="3" presetClass="exit" presetSubtype="5" fill="hold" grpId="3" nodeType="withEffect">
                                  <p:stCondLst>
                                    <p:cond delay="0"/>
                                  </p:stCondLst>
                                  <p:childTnLst>
                                    <p:animEffect transition="out" filter="blinds(vertical)">
                                      <p:cBhvr>
                                        <p:cTn id="828" dur="5500"/>
                                        <p:tgtEl>
                                          <p:spTgt spid="75"/>
                                        </p:tgtEl>
                                      </p:cBhvr>
                                    </p:animEffect>
                                    <p:set>
                                      <p:cBhvr>
                                        <p:cTn id="829" dur="1" fill="hold">
                                          <p:stCondLst>
                                            <p:cond delay="5499"/>
                                          </p:stCondLst>
                                        </p:cTn>
                                        <p:tgtEl>
                                          <p:spTgt spid="75"/>
                                        </p:tgtEl>
                                        <p:attrNameLst>
                                          <p:attrName>style.visibility</p:attrName>
                                        </p:attrNameLst>
                                      </p:cBhvr>
                                      <p:to>
                                        <p:strVal val="hidden"/>
                                      </p:to>
                                    </p:set>
                                  </p:childTnLst>
                                </p:cTn>
                              </p:par>
                              <p:par>
                                <p:cTn id="830" presetID="2" presetClass="entr" presetSubtype="8" fill="hold" grpId="0" nodeType="withEffect">
                                  <p:stCondLst>
                                    <p:cond delay="0"/>
                                  </p:stCondLst>
                                  <p:childTnLst>
                                    <p:set>
                                      <p:cBhvr>
                                        <p:cTn id="831" dur="1" fill="hold">
                                          <p:stCondLst>
                                            <p:cond delay="0"/>
                                          </p:stCondLst>
                                        </p:cTn>
                                        <p:tgtEl>
                                          <p:spTgt spid="74"/>
                                        </p:tgtEl>
                                        <p:attrNameLst>
                                          <p:attrName>style.visibility</p:attrName>
                                        </p:attrNameLst>
                                      </p:cBhvr>
                                      <p:to>
                                        <p:strVal val="visible"/>
                                      </p:to>
                                    </p:set>
                                    <p:anim calcmode="lin" valueType="num">
                                      <p:cBhvr additive="base">
                                        <p:cTn id="832" dur="4000" fill="hold"/>
                                        <p:tgtEl>
                                          <p:spTgt spid="74"/>
                                        </p:tgtEl>
                                        <p:attrNameLst>
                                          <p:attrName>ppt_x</p:attrName>
                                        </p:attrNameLst>
                                      </p:cBhvr>
                                      <p:tavLst>
                                        <p:tav tm="0">
                                          <p:val>
                                            <p:strVal val="0-#ppt_w/2"/>
                                          </p:val>
                                        </p:tav>
                                        <p:tav tm="100000">
                                          <p:val>
                                            <p:strVal val="#ppt_x"/>
                                          </p:val>
                                        </p:tav>
                                      </p:tavLst>
                                    </p:anim>
                                    <p:anim calcmode="lin" valueType="num">
                                      <p:cBhvr additive="base">
                                        <p:cTn id="833" dur="4000" fill="hold"/>
                                        <p:tgtEl>
                                          <p:spTgt spid="74"/>
                                        </p:tgtEl>
                                        <p:attrNameLst>
                                          <p:attrName>ppt_y</p:attrName>
                                        </p:attrNameLst>
                                      </p:cBhvr>
                                      <p:tavLst>
                                        <p:tav tm="0">
                                          <p:val>
                                            <p:strVal val="#ppt_y"/>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74"/>
                                        </p:tgtEl>
                                        <p:attrNameLst>
                                          <p:attrName>style.visibility</p:attrName>
                                        </p:attrNameLst>
                                      </p:cBhvr>
                                      <p:to>
                                        <p:strVal val="visible"/>
                                      </p:to>
                                    </p:set>
                                    <p:anim calcmode="lin" valueType="num">
                                      <p:cBhvr>
                                        <p:cTn id="836" dur="4000" fill="hold"/>
                                        <p:tgtEl>
                                          <p:spTgt spid="74"/>
                                        </p:tgtEl>
                                        <p:attrNameLst>
                                          <p:attrName>ppt_w</p:attrName>
                                        </p:attrNameLst>
                                      </p:cBhvr>
                                      <p:tavLst>
                                        <p:tav tm="0" fmla="#ppt_w*sin(2.5*pi*$)">
                                          <p:val>
                                            <p:fltVal val="0"/>
                                          </p:val>
                                        </p:tav>
                                        <p:tav tm="100000">
                                          <p:val>
                                            <p:fltVal val="1"/>
                                          </p:val>
                                        </p:tav>
                                      </p:tavLst>
                                    </p:anim>
                                    <p:anim calcmode="lin" valueType="num">
                                      <p:cBhvr>
                                        <p:cTn id="837" dur="4000" fill="hold"/>
                                        <p:tgtEl>
                                          <p:spTgt spid="74"/>
                                        </p:tgtEl>
                                        <p:attrNameLst>
                                          <p:attrName>ppt_h</p:attrName>
                                        </p:attrNameLst>
                                      </p:cBhvr>
                                      <p:tavLst>
                                        <p:tav tm="0">
                                          <p:val>
                                            <p:strVal val="#ppt_h"/>
                                          </p:val>
                                        </p:tav>
                                        <p:tav tm="100000">
                                          <p:val>
                                            <p:strVal val="#ppt_h"/>
                                          </p:val>
                                        </p:tav>
                                      </p:tavLst>
                                    </p:anim>
                                  </p:childTnLst>
                                </p:cTn>
                              </p:par>
                              <p:par>
                                <p:cTn id="838" presetID="2" presetClass="exit" presetSubtype="8" fill="hold" grpId="2" nodeType="withEffect">
                                  <p:stCondLst>
                                    <p:cond delay="0"/>
                                  </p:stCondLst>
                                  <p:childTnLst>
                                    <p:anim calcmode="lin" valueType="num">
                                      <p:cBhvr additive="base">
                                        <p:cTn id="839" dur="4500"/>
                                        <p:tgtEl>
                                          <p:spTgt spid="74"/>
                                        </p:tgtEl>
                                        <p:attrNameLst>
                                          <p:attrName>ppt_x</p:attrName>
                                        </p:attrNameLst>
                                      </p:cBhvr>
                                      <p:tavLst>
                                        <p:tav tm="0">
                                          <p:val>
                                            <p:strVal val="ppt_x"/>
                                          </p:val>
                                        </p:tav>
                                        <p:tav tm="100000">
                                          <p:val>
                                            <p:strVal val="0-ppt_w/2"/>
                                          </p:val>
                                        </p:tav>
                                      </p:tavLst>
                                    </p:anim>
                                    <p:anim calcmode="lin" valueType="num">
                                      <p:cBhvr additive="base">
                                        <p:cTn id="840" dur="4500"/>
                                        <p:tgtEl>
                                          <p:spTgt spid="74"/>
                                        </p:tgtEl>
                                        <p:attrNameLst>
                                          <p:attrName>ppt_y</p:attrName>
                                        </p:attrNameLst>
                                      </p:cBhvr>
                                      <p:tavLst>
                                        <p:tav tm="0">
                                          <p:val>
                                            <p:strVal val="ppt_y"/>
                                          </p:val>
                                        </p:tav>
                                        <p:tav tm="100000">
                                          <p:val>
                                            <p:strVal val="ppt_y"/>
                                          </p:val>
                                        </p:tav>
                                      </p:tavLst>
                                    </p:anim>
                                    <p:set>
                                      <p:cBhvr>
                                        <p:cTn id="841" dur="1" fill="hold">
                                          <p:stCondLst>
                                            <p:cond delay="4499"/>
                                          </p:stCondLst>
                                        </p:cTn>
                                        <p:tgtEl>
                                          <p:spTgt spid="74"/>
                                        </p:tgtEl>
                                        <p:attrNameLst>
                                          <p:attrName>style.visibility</p:attrName>
                                        </p:attrNameLst>
                                      </p:cBhvr>
                                      <p:to>
                                        <p:strVal val="hidden"/>
                                      </p:to>
                                    </p:set>
                                  </p:childTnLst>
                                </p:cTn>
                              </p:par>
                              <p:par>
                                <p:cTn id="842" presetID="3" presetClass="exit" presetSubtype="5" fill="hold" grpId="3" nodeType="withEffect">
                                  <p:stCondLst>
                                    <p:cond delay="0"/>
                                  </p:stCondLst>
                                  <p:childTnLst>
                                    <p:animEffect transition="out" filter="blinds(vertical)">
                                      <p:cBhvr>
                                        <p:cTn id="843" dur="5500"/>
                                        <p:tgtEl>
                                          <p:spTgt spid="74"/>
                                        </p:tgtEl>
                                      </p:cBhvr>
                                    </p:animEffect>
                                    <p:set>
                                      <p:cBhvr>
                                        <p:cTn id="844" dur="1" fill="hold">
                                          <p:stCondLst>
                                            <p:cond delay="5499"/>
                                          </p:stCondLst>
                                        </p:cTn>
                                        <p:tgtEl>
                                          <p:spTgt spid="74"/>
                                        </p:tgtEl>
                                        <p:attrNameLst>
                                          <p:attrName>style.visibility</p:attrName>
                                        </p:attrNameLst>
                                      </p:cBhvr>
                                      <p:to>
                                        <p:strVal val="hidden"/>
                                      </p:to>
                                    </p:set>
                                  </p:childTnLst>
                                </p:cTn>
                              </p:par>
                              <p:par>
                                <p:cTn id="845" presetID="2" presetClass="entr" presetSubtype="8" fill="hold" grpId="0" nodeType="withEffect">
                                  <p:stCondLst>
                                    <p:cond delay="0"/>
                                  </p:stCondLst>
                                  <p:childTnLst>
                                    <p:set>
                                      <p:cBhvr>
                                        <p:cTn id="846" dur="1" fill="hold">
                                          <p:stCondLst>
                                            <p:cond delay="0"/>
                                          </p:stCondLst>
                                        </p:cTn>
                                        <p:tgtEl>
                                          <p:spTgt spid="73"/>
                                        </p:tgtEl>
                                        <p:attrNameLst>
                                          <p:attrName>style.visibility</p:attrName>
                                        </p:attrNameLst>
                                      </p:cBhvr>
                                      <p:to>
                                        <p:strVal val="visible"/>
                                      </p:to>
                                    </p:set>
                                    <p:anim calcmode="lin" valueType="num">
                                      <p:cBhvr additive="base">
                                        <p:cTn id="847" dur="4000" fill="hold"/>
                                        <p:tgtEl>
                                          <p:spTgt spid="73"/>
                                        </p:tgtEl>
                                        <p:attrNameLst>
                                          <p:attrName>ppt_x</p:attrName>
                                        </p:attrNameLst>
                                      </p:cBhvr>
                                      <p:tavLst>
                                        <p:tav tm="0">
                                          <p:val>
                                            <p:strVal val="0-#ppt_w/2"/>
                                          </p:val>
                                        </p:tav>
                                        <p:tav tm="100000">
                                          <p:val>
                                            <p:strVal val="#ppt_x"/>
                                          </p:val>
                                        </p:tav>
                                      </p:tavLst>
                                    </p:anim>
                                    <p:anim calcmode="lin" valueType="num">
                                      <p:cBhvr additive="base">
                                        <p:cTn id="848" dur="4000" fill="hold"/>
                                        <p:tgtEl>
                                          <p:spTgt spid="73"/>
                                        </p:tgtEl>
                                        <p:attrNameLst>
                                          <p:attrName>ppt_y</p:attrName>
                                        </p:attrNameLst>
                                      </p:cBhvr>
                                      <p:tavLst>
                                        <p:tav tm="0">
                                          <p:val>
                                            <p:strVal val="#ppt_y"/>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73"/>
                                        </p:tgtEl>
                                        <p:attrNameLst>
                                          <p:attrName>style.visibility</p:attrName>
                                        </p:attrNameLst>
                                      </p:cBhvr>
                                      <p:to>
                                        <p:strVal val="visible"/>
                                      </p:to>
                                    </p:set>
                                    <p:anim calcmode="lin" valueType="num">
                                      <p:cBhvr>
                                        <p:cTn id="851" dur="4000" fill="hold"/>
                                        <p:tgtEl>
                                          <p:spTgt spid="73"/>
                                        </p:tgtEl>
                                        <p:attrNameLst>
                                          <p:attrName>ppt_w</p:attrName>
                                        </p:attrNameLst>
                                      </p:cBhvr>
                                      <p:tavLst>
                                        <p:tav tm="0" fmla="#ppt_w*sin(2.5*pi*$)">
                                          <p:val>
                                            <p:fltVal val="0"/>
                                          </p:val>
                                        </p:tav>
                                        <p:tav tm="100000">
                                          <p:val>
                                            <p:fltVal val="1"/>
                                          </p:val>
                                        </p:tav>
                                      </p:tavLst>
                                    </p:anim>
                                    <p:anim calcmode="lin" valueType="num">
                                      <p:cBhvr>
                                        <p:cTn id="852" dur="4000" fill="hold"/>
                                        <p:tgtEl>
                                          <p:spTgt spid="73"/>
                                        </p:tgtEl>
                                        <p:attrNameLst>
                                          <p:attrName>ppt_h</p:attrName>
                                        </p:attrNameLst>
                                      </p:cBhvr>
                                      <p:tavLst>
                                        <p:tav tm="0">
                                          <p:val>
                                            <p:strVal val="#ppt_h"/>
                                          </p:val>
                                        </p:tav>
                                        <p:tav tm="100000">
                                          <p:val>
                                            <p:strVal val="#ppt_h"/>
                                          </p:val>
                                        </p:tav>
                                      </p:tavLst>
                                    </p:anim>
                                  </p:childTnLst>
                                </p:cTn>
                              </p:par>
                              <p:par>
                                <p:cTn id="853" presetID="2" presetClass="exit" presetSubtype="8" fill="hold" grpId="2" nodeType="withEffect">
                                  <p:stCondLst>
                                    <p:cond delay="0"/>
                                  </p:stCondLst>
                                  <p:childTnLst>
                                    <p:anim calcmode="lin" valueType="num">
                                      <p:cBhvr additive="base">
                                        <p:cTn id="854" dur="4500"/>
                                        <p:tgtEl>
                                          <p:spTgt spid="73"/>
                                        </p:tgtEl>
                                        <p:attrNameLst>
                                          <p:attrName>ppt_x</p:attrName>
                                        </p:attrNameLst>
                                      </p:cBhvr>
                                      <p:tavLst>
                                        <p:tav tm="0">
                                          <p:val>
                                            <p:strVal val="ppt_x"/>
                                          </p:val>
                                        </p:tav>
                                        <p:tav tm="100000">
                                          <p:val>
                                            <p:strVal val="0-ppt_w/2"/>
                                          </p:val>
                                        </p:tav>
                                      </p:tavLst>
                                    </p:anim>
                                    <p:anim calcmode="lin" valueType="num">
                                      <p:cBhvr additive="base">
                                        <p:cTn id="855" dur="4500"/>
                                        <p:tgtEl>
                                          <p:spTgt spid="73"/>
                                        </p:tgtEl>
                                        <p:attrNameLst>
                                          <p:attrName>ppt_y</p:attrName>
                                        </p:attrNameLst>
                                      </p:cBhvr>
                                      <p:tavLst>
                                        <p:tav tm="0">
                                          <p:val>
                                            <p:strVal val="ppt_y"/>
                                          </p:val>
                                        </p:tav>
                                        <p:tav tm="100000">
                                          <p:val>
                                            <p:strVal val="ppt_y"/>
                                          </p:val>
                                        </p:tav>
                                      </p:tavLst>
                                    </p:anim>
                                    <p:set>
                                      <p:cBhvr>
                                        <p:cTn id="856" dur="1" fill="hold">
                                          <p:stCondLst>
                                            <p:cond delay="4499"/>
                                          </p:stCondLst>
                                        </p:cTn>
                                        <p:tgtEl>
                                          <p:spTgt spid="73"/>
                                        </p:tgtEl>
                                        <p:attrNameLst>
                                          <p:attrName>style.visibility</p:attrName>
                                        </p:attrNameLst>
                                      </p:cBhvr>
                                      <p:to>
                                        <p:strVal val="hidden"/>
                                      </p:to>
                                    </p:set>
                                  </p:childTnLst>
                                </p:cTn>
                              </p:par>
                              <p:par>
                                <p:cTn id="857" presetID="3" presetClass="exit" presetSubtype="5" fill="hold" grpId="3" nodeType="withEffect">
                                  <p:stCondLst>
                                    <p:cond delay="0"/>
                                  </p:stCondLst>
                                  <p:childTnLst>
                                    <p:animEffect transition="out" filter="blinds(vertical)">
                                      <p:cBhvr>
                                        <p:cTn id="858" dur="5500"/>
                                        <p:tgtEl>
                                          <p:spTgt spid="73"/>
                                        </p:tgtEl>
                                      </p:cBhvr>
                                    </p:animEffect>
                                    <p:set>
                                      <p:cBhvr>
                                        <p:cTn id="859" dur="1" fill="hold">
                                          <p:stCondLst>
                                            <p:cond delay="5499"/>
                                          </p:stCondLst>
                                        </p:cTn>
                                        <p:tgtEl>
                                          <p:spTgt spid="73"/>
                                        </p:tgtEl>
                                        <p:attrNameLst>
                                          <p:attrName>style.visibility</p:attrName>
                                        </p:attrNameLst>
                                      </p:cBhvr>
                                      <p:to>
                                        <p:strVal val="hidden"/>
                                      </p:to>
                                    </p:set>
                                  </p:childTnLst>
                                </p:cTn>
                              </p:par>
                              <p:par>
                                <p:cTn id="860" presetID="2" presetClass="entr" presetSubtype="8" fill="hold" grpId="0" nodeType="withEffect">
                                  <p:stCondLst>
                                    <p:cond delay="0"/>
                                  </p:stCondLst>
                                  <p:childTnLst>
                                    <p:set>
                                      <p:cBhvr>
                                        <p:cTn id="861" dur="1" fill="hold">
                                          <p:stCondLst>
                                            <p:cond delay="0"/>
                                          </p:stCondLst>
                                        </p:cTn>
                                        <p:tgtEl>
                                          <p:spTgt spid="72"/>
                                        </p:tgtEl>
                                        <p:attrNameLst>
                                          <p:attrName>style.visibility</p:attrName>
                                        </p:attrNameLst>
                                      </p:cBhvr>
                                      <p:to>
                                        <p:strVal val="visible"/>
                                      </p:to>
                                    </p:set>
                                    <p:anim calcmode="lin" valueType="num">
                                      <p:cBhvr additive="base">
                                        <p:cTn id="862" dur="4000" fill="hold"/>
                                        <p:tgtEl>
                                          <p:spTgt spid="72"/>
                                        </p:tgtEl>
                                        <p:attrNameLst>
                                          <p:attrName>ppt_x</p:attrName>
                                        </p:attrNameLst>
                                      </p:cBhvr>
                                      <p:tavLst>
                                        <p:tav tm="0">
                                          <p:val>
                                            <p:strVal val="0-#ppt_w/2"/>
                                          </p:val>
                                        </p:tav>
                                        <p:tav tm="100000">
                                          <p:val>
                                            <p:strVal val="#ppt_x"/>
                                          </p:val>
                                        </p:tav>
                                      </p:tavLst>
                                    </p:anim>
                                    <p:anim calcmode="lin" valueType="num">
                                      <p:cBhvr additive="base">
                                        <p:cTn id="863" dur="4000" fill="hold"/>
                                        <p:tgtEl>
                                          <p:spTgt spid="72"/>
                                        </p:tgtEl>
                                        <p:attrNameLst>
                                          <p:attrName>ppt_y</p:attrName>
                                        </p:attrNameLst>
                                      </p:cBhvr>
                                      <p:tavLst>
                                        <p:tav tm="0">
                                          <p:val>
                                            <p:strVal val="#ppt_y"/>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72"/>
                                        </p:tgtEl>
                                        <p:attrNameLst>
                                          <p:attrName>style.visibility</p:attrName>
                                        </p:attrNameLst>
                                      </p:cBhvr>
                                      <p:to>
                                        <p:strVal val="visible"/>
                                      </p:to>
                                    </p:set>
                                    <p:anim calcmode="lin" valueType="num">
                                      <p:cBhvr>
                                        <p:cTn id="866" dur="4000" fill="hold"/>
                                        <p:tgtEl>
                                          <p:spTgt spid="72"/>
                                        </p:tgtEl>
                                        <p:attrNameLst>
                                          <p:attrName>ppt_w</p:attrName>
                                        </p:attrNameLst>
                                      </p:cBhvr>
                                      <p:tavLst>
                                        <p:tav tm="0" fmla="#ppt_w*sin(2.5*pi*$)">
                                          <p:val>
                                            <p:fltVal val="0"/>
                                          </p:val>
                                        </p:tav>
                                        <p:tav tm="100000">
                                          <p:val>
                                            <p:fltVal val="1"/>
                                          </p:val>
                                        </p:tav>
                                      </p:tavLst>
                                    </p:anim>
                                    <p:anim calcmode="lin" valueType="num">
                                      <p:cBhvr>
                                        <p:cTn id="867" dur="4000" fill="hold"/>
                                        <p:tgtEl>
                                          <p:spTgt spid="72"/>
                                        </p:tgtEl>
                                        <p:attrNameLst>
                                          <p:attrName>ppt_h</p:attrName>
                                        </p:attrNameLst>
                                      </p:cBhvr>
                                      <p:tavLst>
                                        <p:tav tm="0">
                                          <p:val>
                                            <p:strVal val="#ppt_h"/>
                                          </p:val>
                                        </p:tav>
                                        <p:tav tm="100000">
                                          <p:val>
                                            <p:strVal val="#ppt_h"/>
                                          </p:val>
                                        </p:tav>
                                      </p:tavLst>
                                    </p:anim>
                                  </p:childTnLst>
                                </p:cTn>
                              </p:par>
                              <p:par>
                                <p:cTn id="868" presetID="2" presetClass="exit" presetSubtype="8" fill="hold" grpId="2" nodeType="withEffect">
                                  <p:stCondLst>
                                    <p:cond delay="0"/>
                                  </p:stCondLst>
                                  <p:childTnLst>
                                    <p:anim calcmode="lin" valueType="num">
                                      <p:cBhvr additive="base">
                                        <p:cTn id="869" dur="4500"/>
                                        <p:tgtEl>
                                          <p:spTgt spid="72"/>
                                        </p:tgtEl>
                                        <p:attrNameLst>
                                          <p:attrName>ppt_x</p:attrName>
                                        </p:attrNameLst>
                                      </p:cBhvr>
                                      <p:tavLst>
                                        <p:tav tm="0">
                                          <p:val>
                                            <p:strVal val="ppt_x"/>
                                          </p:val>
                                        </p:tav>
                                        <p:tav tm="100000">
                                          <p:val>
                                            <p:strVal val="0-ppt_w/2"/>
                                          </p:val>
                                        </p:tav>
                                      </p:tavLst>
                                    </p:anim>
                                    <p:anim calcmode="lin" valueType="num">
                                      <p:cBhvr additive="base">
                                        <p:cTn id="870" dur="4500"/>
                                        <p:tgtEl>
                                          <p:spTgt spid="72"/>
                                        </p:tgtEl>
                                        <p:attrNameLst>
                                          <p:attrName>ppt_y</p:attrName>
                                        </p:attrNameLst>
                                      </p:cBhvr>
                                      <p:tavLst>
                                        <p:tav tm="0">
                                          <p:val>
                                            <p:strVal val="ppt_y"/>
                                          </p:val>
                                        </p:tav>
                                        <p:tav tm="100000">
                                          <p:val>
                                            <p:strVal val="ppt_y"/>
                                          </p:val>
                                        </p:tav>
                                      </p:tavLst>
                                    </p:anim>
                                    <p:set>
                                      <p:cBhvr>
                                        <p:cTn id="871" dur="1" fill="hold">
                                          <p:stCondLst>
                                            <p:cond delay="4499"/>
                                          </p:stCondLst>
                                        </p:cTn>
                                        <p:tgtEl>
                                          <p:spTgt spid="72"/>
                                        </p:tgtEl>
                                        <p:attrNameLst>
                                          <p:attrName>style.visibility</p:attrName>
                                        </p:attrNameLst>
                                      </p:cBhvr>
                                      <p:to>
                                        <p:strVal val="hidden"/>
                                      </p:to>
                                    </p:set>
                                  </p:childTnLst>
                                </p:cTn>
                              </p:par>
                              <p:par>
                                <p:cTn id="872" presetID="3" presetClass="exit" presetSubtype="5" fill="hold" grpId="3" nodeType="withEffect">
                                  <p:stCondLst>
                                    <p:cond delay="0"/>
                                  </p:stCondLst>
                                  <p:childTnLst>
                                    <p:animEffect transition="out" filter="blinds(vertical)">
                                      <p:cBhvr>
                                        <p:cTn id="873" dur="5500"/>
                                        <p:tgtEl>
                                          <p:spTgt spid="72"/>
                                        </p:tgtEl>
                                      </p:cBhvr>
                                    </p:animEffect>
                                    <p:set>
                                      <p:cBhvr>
                                        <p:cTn id="874" dur="1" fill="hold">
                                          <p:stCondLst>
                                            <p:cond delay="5499"/>
                                          </p:stCondLst>
                                        </p:cTn>
                                        <p:tgtEl>
                                          <p:spTgt spid="72"/>
                                        </p:tgtEl>
                                        <p:attrNameLst>
                                          <p:attrName>style.visibility</p:attrName>
                                        </p:attrNameLst>
                                      </p:cBhvr>
                                      <p:to>
                                        <p:strVal val="hidden"/>
                                      </p:to>
                                    </p:set>
                                  </p:childTnLst>
                                </p:cTn>
                              </p:par>
                              <p:par>
                                <p:cTn id="875" presetID="2" presetClass="entr" presetSubtype="8" fill="hold" grpId="0" nodeType="withEffect">
                                  <p:stCondLst>
                                    <p:cond delay="0"/>
                                  </p:stCondLst>
                                  <p:childTnLst>
                                    <p:set>
                                      <p:cBhvr>
                                        <p:cTn id="876" dur="1" fill="hold">
                                          <p:stCondLst>
                                            <p:cond delay="0"/>
                                          </p:stCondLst>
                                        </p:cTn>
                                        <p:tgtEl>
                                          <p:spTgt spid="71"/>
                                        </p:tgtEl>
                                        <p:attrNameLst>
                                          <p:attrName>style.visibility</p:attrName>
                                        </p:attrNameLst>
                                      </p:cBhvr>
                                      <p:to>
                                        <p:strVal val="visible"/>
                                      </p:to>
                                    </p:set>
                                    <p:anim calcmode="lin" valueType="num">
                                      <p:cBhvr additive="base">
                                        <p:cTn id="877" dur="4000" fill="hold"/>
                                        <p:tgtEl>
                                          <p:spTgt spid="71"/>
                                        </p:tgtEl>
                                        <p:attrNameLst>
                                          <p:attrName>ppt_x</p:attrName>
                                        </p:attrNameLst>
                                      </p:cBhvr>
                                      <p:tavLst>
                                        <p:tav tm="0">
                                          <p:val>
                                            <p:strVal val="0-#ppt_w/2"/>
                                          </p:val>
                                        </p:tav>
                                        <p:tav tm="100000">
                                          <p:val>
                                            <p:strVal val="#ppt_x"/>
                                          </p:val>
                                        </p:tav>
                                      </p:tavLst>
                                    </p:anim>
                                    <p:anim calcmode="lin" valueType="num">
                                      <p:cBhvr additive="base">
                                        <p:cTn id="878" dur="4000" fill="hold"/>
                                        <p:tgtEl>
                                          <p:spTgt spid="71"/>
                                        </p:tgtEl>
                                        <p:attrNameLst>
                                          <p:attrName>ppt_y</p:attrName>
                                        </p:attrNameLst>
                                      </p:cBhvr>
                                      <p:tavLst>
                                        <p:tav tm="0">
                                          <p:val>
                                            <p:strVal val="#ppt_y"/>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71"/>
                                        </p:tgtEl>
                                        <p:attrNameLst>
                                          <p:attrName>style.visibility</p:attrName>
                                        </p:attrNameLst>
                                      </p:cBhvr>
                                      <p:to>
                                        <p:strVal val="visible"/>
                                      </p:to>
                                    </p:set>
                                    <p:anim calcmode="lin" valueType="num">
                                      <p:cBhvr>
                                        <p:cTn id="881" dur="4000" fill="hold"/>
                                        <p:tgtEl>
                                          <p:spTgt spid="71"/>
                                        </p:tgtEl>
                                        <p:attrNameLst>
                                          <p:attrName>ppt_w</p:attrName>
                                        </p:attrNameLst>
                                      </p:cBhvr>
                                      <p:tavLst>
                                        <p:tav tm="0" fmla="#ppt_w*sin(2.5*pi*$)">
                                          <p:val>
                                            <p:fltVal val="0"/>
                                          </p:val>
                                        </p:tav>
                                        <p:tav tm="100000">
                                          <p:val>
                                            <p:fltVal val="1"/>
                                          </p:val>
                                        </p:tav>
                                      </p:tavLst>
                                    </p:anim>
                                    <p:anim calcmode="lin" valueType="num">
                                      <p:cBhvr>
                                        <p:cTn id="882" dur="4000" fill="hold"/>
                                        <p:tgtEl>
                                          <p:spTgt spid="71"/>
                                        </p:tgtEl>
                                        <p:attrNameLst>
                                          <p:attrName>ppt_h</p:attrName>
                                        </p:attrNameLst>
                                      </p:cBhvr>
                                      <p:tavLst>
                                        <p:tav tm="0">
                                          <p:val>
                                            <p:strVal val="#ppt_h"/>
                                          </p:val>
                                        </p:tav>
                                        <p:tav tm="100000">
                                          <p:val>
                                            <p:strVal val="#ppt_h"/>
                                          </p:val>
                                        </p:tav>
                                      </p:tavLst>
                                    </p:anim>
                                  </p:childTnLst>
                                </p:cTn>
                              </p:par>
                              <p:par>
                                <p:cTn id="883" presetID="2" presetClass="exit" presetSubtype="8" fill="hold" grpId="2" nodeType="withEffect">
                                  <p:stCondLst>
                                    <p:cond delay="0"/>
                                  </p:stCondLst>
                                  <p:childTnLst>
                                    <p:anim calcmode="lin" valueType="num">
                                      <p:cBhvr additive="base">
                                        <p:cTn id="884" dur="4500"/>
                                        <p:tgtEl>
                                          <p:spTgt spid="71"/>
                                        </p:tgtEl>
                                        <p:attrNameLst>
                                          <p:attrName>ppt_x</p:attrName>
                                        </p:attrNameLst>
                                      </p:cBhvr>
                                      <p:tavLst>
                                        <p:tav tm="0">
                                          <p:val>
                                            <p:strVal val="ppt_x"/>
                                          </p:val>
                                        </p:tav>
                                        <p:tav tm="100000">
                                          <p:val>
                                            <p:strVal val="0-ppt_w/2"/>
                                          </p:val>
                                        </p:tav>
                                      </p:tavLst>
                                    </p:anim>
                                    <p:anim calcmode="lin" valueType="num">
                                      <p:cBhvr additive="base">
                                        <p:cTn id="885" dur="4500"/>
                                        <p:tgtEl>
                                          <p:spTgt spid="71"/>
                                        </p:tgtEl>
                                        <p:attrNameLst>
                                          <p:attrName>ppt_y</p:attrName>
                                        </p:attrNameLst>
                                      </p:cBhvr>
                                      <p:tavLst>
                                        <p:tav tm="0">
                                          <p:val>
                                            <p:strVal val="ppt_y"/>
                                          </p:val>
                                        </p:tav>
                                        <p:tav tm="100000">
                                          <p:val>
                                            <p:strVal val="ppt_y"/>
                                          </p:val>
                                        </p:tav>
                                      </p:tavLst>
                                    </p:anim>
                                    <p:set>
                                      <p:cBhvr>
                                        <p:cTn id="886" dur="1" fill="hold">
                                          <p:stCondLst>
                                            <p:cond delay="4499"/>
                                          </p:stCondLst>
                                        </p:cTn>
                                        <p:tgtEl>
                                          <p:spTgt spid="71"/>
                                        </p:tgtEl>
                                        <p:attrNameLst>
                                          <p:attrName>style.visibility</p:attrName>
                                        </p:attrNameLst>
                                      </p:cBhvr>
                                      <p:to>
                                        <p:strVal val="hidden"/>
                                      </p:to>
                                    </p:set>
                                  </p:childTnLst>
                                </p:cTn>
                              </p:par>
                              <p:par>
                                <p:cTn id="887" presetID="3" presetClass="exit" presetSubtype="5" fill="hold" grpId="3" nodeType="withEffect">
                                  <p:stCondLst>
                                    <p:cond delay="0"/>
                                  </p:stCondLst>
                                  <p:childTnLst>
                                    <p:animEffect transition="out" filter="blinds(vertical)">
                                      <p:cBhvr>
                                        <p:cTn id="888" dur="5500"/>
                                        <p:tgtEl>
                                          <p:spTgt spid="71"/>
                                        </p:tgtEl>
                                      </p:cBhvr>
                                    </p:animEffect>
                                    <p:set>
                                      <p:cBhvr>
                                        <p:cTn id="889" dur="1" fill="hold">
                                          <p:stCondLst>
                                            <p:cond delay="5499"/>
                                          </p:stCondLst>
                                        </p:cTn>
                                        <p:tgtEl>
                                          <p:spTgt spid="71"/>
                                        </p:tgtEl>
                                        <p:attrNameLst>
                                          <p:attrName>style.visibility</p:attrName>
                                        </p:attrNameLst>
                                      </p:cBhvr>
                                      <p:to>
                                        <p:strVal val="hidden"/>
                                      </p:to>
                                    </p:set>
                                  </p:childTnLst>
                                </p:cTn>
                              </p:par>
                              <p:par>
                                <p:cTn id="890" presetID="2" presetClass="entr" presetSubtype="8" fill="hold" grpId="0" nodeType="withEffect">
                                  <p:stCondLst>
                                    <p:cond delay="0"/>
                                  </p:stCondLst>
                                  <p:childTnLst>
                                    <p:set>
                                      <p:cBhvr>
                                        <p:cTn id="891" dur="1" fill="hold">
                                          <p:stCondLst>
                                            <p:cond delay="0"/>
                                          </p:stCondLst>
                                        </p:cTn>
                                        <p:tgtEl>
                                          <p:spTgt spid="70"/>
                                        </p:tgtEl>
                                        <p:attrNameLst>
                                          <p:attrName>style.visibility</p:attrName>
                                        </p:attrNameLst>
                                      </p:cBhvr>
                                      <p:to>
                                        <p:strVal val="visible"/>
                                      </p:to>
                                    </p:set>
                                    <p:anim calcmode="lin" valueType="num">
                                      <p:cBhvr additive="base">
                                        <p:cTn id="892" dur="4000" fill="hold"/>
                                        <p:tgtEl>
                                          <p:spTgt spid="70"/>
                                        </p:tgtEl>
                                        <p:attrNameLst>
                                          <p:attrName>ppt_x</p:attrName>
                                        </p:attrNameLst>
                                      </p:cBhvr>
                                      <p:tavLst>
                                        <p:tav tm="0">
                                          <p:val>
                                            <p:strVal val="0-#ppt_w/2"/>
                                          </p:val>
                                        </p:tav>
                                        <p:tav tm="100000">
                                          <p:val>
                                            <p:strVal val="#ppt_x"/>
                                          </p:val>
                                        </p:tav>
                                      </p:tavLst>
                                    </p:anim>
                                    <p:anim calcmode="lin" valueType="num">
                                      <p:cBhvr additive="base">
                                        <p:cTn id="893" dur="4000" fill="hold"/>
                                        <p:tgtEl>
                                          <p:spTgt spid="70"/>
                                        </p:tgtEl>
                                        <p:attrNameLst>
                                          <p:attrName>ppt_y</p:attrName>
                                        </p:attrNameLst>
                                      </p:cBhvr>
                                      <p:tavLst>
                                        <p:tav tm="0">
                                          <p:val>
                                            <p:strVal val="#ppt_y"/>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70"/>
                                        </p:tgtEl>
                                        <p:attrNameLst>
                                          <p:attrName>style.visibility</p:attrName>
                                        </p:attrNameLst>
                                      </p:cBhvr>
                                      <p:to>
                                        <p:strVal val="visible"/>
                                      </p:to>
                                    </p:set>
                                    <p:anim calcmode="lin" valueType="num">
                                      <p:cBhvr>
                                        <p:cTn id="896" dur="4000" fill="hold"/>
                                        <p:tgtEl>
                                          <p:spTgt spid="70"/>
                                        </p:tgtEl>
                                        <p:attrNameLst>
                                          <p:attrName>ppt_w</p:attrName>
                                        </p:attrNameLst>
                                      </p:cBhvr>
                                      <p:tavLst>
                                        <p:tav tm="0" fmla="#ppt_w*sin(2.5*pi*$)">
                                          <p:val>
                                            <p:fltVal val="0"/>
                                          </p:val>
                                        </p:tav>
                                        <p:tav tm="100000">
                                          <p:val>
                                            <p:fltVal val="1"/>
                                          </p:val>
                                        </p:tav>
                                      </p:tavLst>
                                    </p:anim>
                                    <p:anim calcmode="lin" valueType="num">
                                      <p:cBhvr>
                                        <p:cTn id="897" dur="4000" fill="hold"/>
                                        <p:tgtEl>
                                          <p:spTgt spid="70"/>
                                        </p:tgtEl>
                                        <p:attrNameLst>
                                          <p:attrName>ppt_h</p:attrName>
                                        </p:attrNameLst>
                                      </p:cBhvr>
                                      <p:tavLst>
                                        <p:tav tm="0">
                                          <p:val>
                                            <p:strVal val="#ppt_h"/>
                                          </p:val>
                                        </p:tav>
                                        <p:tav tm="100000">
                                          <p:val>
                                            <p:strVal val="#ppt_h"/>
                                          </p:val>
                                        </p:tav>
                                      </p:tavLst>
                                    </p:anim>
                                  </p:childTnLst>
                                </p:cTn>
                              </p:par>
                              <p:par>
                                <p:cTn id="898" presetID="2" presetClass="exit" presetSubtype="8" fill="hold" grpId="2" nodeType="withEffect">
                                  <p:stCondLst>
                                    <p:cond delay="0"/>
                                  </p:stCondLst>
                                  <p:childTnLst>
                                    <p:anim calcmode="lin" valueType="num">
                                      <p:cBhvr additive="base">
                                        <p:cTn id="899" dur="4500"/>
                                        <p:tgtEl>
                                          <p:spTgt spid="70"/>
                                        </p:tgtEl>
                                        <p:attrNameLst>
                                          <p:attrName>ppt_x</p:attrName>
                                        </p:attrNameLst>
                                      </p:cBhvr>
                                      <p:tavLst>
                                        <p:tav tm="0">
                                          <p:val>
                                            <p:strVal val="ppt_x"/>
                                          </p:val>
                                        </p:tav>
                                        <p:tav tm="100000">
                                          <p:val>
                                            <p:strVal val="0-ppt_w/2"/>
                                          </p:val>
                                        </p:tav>
                                      </p:tavLst>
                                    </p:anim>
                                    <p:anim calcmode="lin" valueType="num">
                                      <p:cBhvr additive="base">
                                        <p:cTn id="900" dur="4500"/>
                                        <p:tgtEl>
                                          <p:spTgt spid="70"/>
                                        </p:tgtEl>
                                        <p:attrNameLst>
                                          <p:attrName>ppt_y</p:attrName>
                                        </p:attrNameLst>
                                      </p:cBhvr>
                                      <p:tavLst>
                                        <p:tav tm="0">
                                          <p:val>
                                            <p:strVal val="ppt_y"/>
                                          </p:val>
                                        </p:tav>
                                        <p:tav tm="100000">
                                          <p:val>
                                            <p:strVal val="ppt_y"/>
                                          </p:val>
                                        </p:tav>
                                      </p:tavLst>
                                    </p:anim>
                                    <p:set>
                                      <p:cBhvr>
                                        <p:cTn id="901" dur="1" fill="hold">
                                          <p:stCondLst>
                                            <p:cond delay="4499"/>
                                          </p:stCondLst>
                                        </p:cTn>
                                        <p:tgtEl>
                                          <p:spTgt spid="70"/>
                                        </p:tgtEl>
                                        <p:attrNameLst>
                                          <p:attrName>style.visibility</p:attrName>
                                        </p:attrNameLst>
                                      </p:cBhvr>
                                      <p:to>
                                        <p:strVal val="hidden"/>
                                      </p:to>
                                    </p:set>
                                  </p:childTnLst>
                                </p:cTn>
                              </p:par>
                              <p:par>
                                <p:cTn id="902" presetID="3" presetClass="exit" presetSubtype="5" fill="hold" grpId="3" nodeType="withEffect">
                                  <p:stCondLst>
                                    <p:cond delay="0"/>
                                  </p:stCondLst>
                                  <p:childTnLst>
                                    <p:animEffect transition="out" filter="blinds(vertical)">
                                      <p:cBhvr>
                                        <p:cTn id="903" dur="5500"/>
                                        <p:tgtEl>
                                          <p:spTgt spid="70"/>
                                        </p:tgtEl>
                                      </p:cBhvr>
                                    </p:animEffect>
                                    <p:set>
                                      <p:cBhvr>
                                        <p:cTn id="904" dur="1" fill="hold">
                                          <p:stCondLst>
                                            <p:cond delay="5499"/>
                                          </p:stCondLst>
                                        </p:cTn>
                                        <p:tgtEl>
                                          <p:spTgt spid="70"/>
                                        </p:tgtEl>
                                        <p:attrNameLst>
                                          <p:attrName>style.visibility</p:attrName>
                                        </p:attrNameLst>
                                      </p:cBhvr>
                                      <p:to>
                                        <p:strVal val="hidden"/>
                                      </p:to>
                                    </p:set>
                                  </p:childTnLst>
                                </p:cTn>
                              </p:par>
                              <p:par>
                                <p:cTn id="905" presetID="2" presetClass="entr" presetSubtype="8" fill="hold" grpId="0" nodeType="withEffect">
                                  <p:stCondLst>
                                    <p:cond delay="0"/>
                                  </p:stCondLst>
                                  <p:childTnLst>
                                    <p:set>
                                      <p:cBhvr>
                                        <p:cTn id="906" dur="1" fill="hold">
                                          <p:stCondLst>
                                            <p:cond delay="0"/>
                                          </p:stCondLst>
                                        </p:cTn>
                                        <p:tgtEl>
                                          <p:spTgt spid="69"/>
                                        </p:tgtEl>
                                        <p:attrNameLst>
                                          <p:attrName>style.visibility</p:attrName>
                                        </p:attrNameLst>
                                      </p:cBhvr>
                                      <p:to>
                                        <p:strVal val="visible"/>
                                      </p:to>
                                    </p:set>
                                    <p:anim calcmode="lin" valueType="num">
                                      <p:cBhvr additive="base">
                                        <p:cTn id="907" dur="4000" fill="hold"/>
                                        <p:tgtEl>
                                          <p:spTgt spid="69"/>
                                        </p:tgtEl>
                                        <p:attrNameLst>
                                          <p:attrName>ppt_x</p:attrName>
                                        </p:attrNameLst>
                                      </p:cBhvr>
                                      <p:tavLst>
                                        <p:tav tm="0">
                                          <p:val>
                                            <p:strVal val="0-#ppt_w/2"/>
                                          </p:val>
                                        </p:tav>
                                        <p:tav tm="100000">
                                          <p:val>
                                            <p:strVal val="#ppt_x"/>
                                          </p:val>
                                        </p:tav>
                                      </p:tavLst>
                                    </p:anim>
                                    <p:anim calcmode="lin" valueType="num">
                                      <p:cBhvr additive="base">
                                        <p:cTn id="908" dur="4000" fill="hold"/>
                                        <p:tgtEl>
                                          <p:spTgt spid="69"/>
                                        </p:tgtEl>
                                        <p:attrNameLst>
                                          <p:attrName>ppt_y</p:attrName>
                                        </p:attrNameLst>
                                      </p:cBhvr>
                                      <p:tavLst>
                                        <p:tav tm="0">
                                          <p:val>
                                            <p:strVal val="#ppt_y"/>
                                          </p:val>
                                        </p:tav>
                                        <p:tav tm="100000">
                                          <p:val>
                                            <p:strVal val="#ppt_y"/>
                                          </p:val>
                                        </p:tav>
                                      </p:tavLst>
                                    </p:anim>
                                  </p:childTnLst>
                                </p:cTn>
                              </p:par>
                              <p:par>
                                <p:cTn id="909" presetID="19" presetClass="entr" presetSubtype="10" fill="hold" grpId="1" nodeType="withEffect">
                                  <p:stCondLst>
                                    <p:cond delay="0"/>
                                  </p:stCondLst>
                                  <p:childTnLst>
                                    <p:set>
                                      <p:cBhvr>
                                        <p:cTn id="910" dur="1" fill="hold">
                                          <p:stCondLst>
                                            <p:cond delay="0"/>
                                          </p:stCondLst>
                                        </p:cTn>
                                        <p:tgtEl>
                                          <p:spTgt spid="69"/>
                                        </p:tgtEl>
                                        <p:attrNameLst>
                                          <p:attrName>style.visibility</p:attrName>
                                        </p:attrNameLst>
                                      </p:cBhvr>
                                      <p:to>
                                        <p:strVal val="visible"/>
                                      </p:to>
                                    </p:set>
                                    <p:anim calcmode="lin" valueType="num">
                                      <p:cBhvr>
                                        <p:cTn id="911" dur="4000" fill="hold"/>
                                        <p:tgtEl>
                                          <p:spTgt spid="69"/>
                                        </p:tgtEl>
                                        <p:attrNameLst>
                                          <p:attrName>ppt_w</p:attrName>
                                        </p:attrNameLst>
                                      </p:cBhvr>
                                      <p:tavLst>
                                        <p:tav tm="0" fmla="#ppt_w*sin(2.5*pi*$)">
                                          <p:val>
                                            <p:fltVal val="0"/>
                                          </p:val>
                                        </p:tav>
                                        <p:tav tm="100000">
                                          <p:val>
                                            <p:fltVal val="1"/>
                                          </p:val>
                                        </p:tav>
                                      </p:tavLst>
                                    </p:anim>
                                    <p:anim calcmode="lin" valueType="num">
                                      <p:cBhvr>
                                        <p:cTn id="912" dur="4000" fill="hold"/>
                                        <p:tgtEl>
                                          <p:spTgt spid="69"/>
                                        </p:tgtEl>
                                        <p:attrNameLst>
                                          <p:attrName>ppt_h</p:attrName>
                                        </p:attrNameLst>
                                      </p:cBhvr>
                                      <p:tavLst>
                                        <p:tav tm="0">
                                          <p:val>
                                            <p:strVal val="#ppt_h"/>
                                          </p:val>
                                        </p:tav>
                                        <p:tav tm="100000">
                                          <p:val>
                                            <p:strVal val="#ppt_h"/>
                                          </p:val>
                                        </p:tav>
                                      </p:tavLst>
                                    </p:anim>
                                  </p:childTnLst>
                                </p:cTn>
                              </p:par>
                              <p:par>
                                <p:cTn id="913" presetID="2" presetClass="exit" presetSubtype="8" fill="hold" grpId="2" nodeType="withEffect">
                                  <p:stCondLst>
                                    <p:cond delay="0"/>
                                  </p:stCondLst>
                                  <p:childTnLst>
                                    <p:anim calcmode="lin" valueType="num">
                                      <p:cBhvr additive="base">
                                        <p:cTn id="914" dur="4500"/>
                                        <p:tgtEl>
                                          <p:spTgt spid="69"/>
                                        </p:tgtEl>
                                        <p:attrNameLst>
                                          <p:attrName>ppt_x</p:attrName>
                                        </p:attrNameLst>
                                      </p:cBhvr>
                                      <p:tavLst>
                                        <p:tav tm="0">
                                          <p:val>
                                            <p:strVal val="ppt_x"/>
                                          </p:val>
                                        </p:tav>
                                        <p:tav tm="100000">
                                          <p:val>
                                            <p:strVal val="0-ppt_w/2"/>
                                          </p:val>
                                        </p:tav>
                                      </p:tavLst>
                                    </p:anim>
                                    <p:anim calcmode="lin" valueType="num">
                                      <p:cBhvr additive="base">
                                        <p:cTn id="915" dur="4500"/>
                                        <p:tgtEl>
                                          <p:spTgt spid="69"/>
                                        </p:tgtEl>
                                        <p:attrNameLst>
                                          <p:attrName>ppt_y</p:attrName>
                                        </p:attrNameLst>
                                      </p:cBhvr>
                                      <p:tavLst>
                                        <p:tav tm="0">
                                          <p:val>
                                            <p:strVal val="ppt_y"/>
                                          </p:val>
                                        </p:tav>
                                        <p:tav tm="100000">
                                          <p:val>
                                            <p:strVal val="ppt_y"/>
                                          </p:val>
                                        </p:tav>
                                      </p:tavLst>
                                    </p:anim>
                                    <p:set>
                                      <p:cBhvr>
                                        <p:cTn id="916" dur="1" fill="hold">
                                          <p:stCondLst>
                                            <p:cond delay="4499"/>
                                          </p:stCondLst>
                                        </p:cTn>
                                        <p:tgtEl>
                                          <p:spTgt spid="69"/>
                                        </p:tgtEl>
                                        <p:attrNameLst>
                                          <p:attrName>style.visibility</p:attrName>
                                        </p:attrNameLst>
                                      </p:cBhvr>
                                      <p:to>
                                        <p:strVal val="hidden"/>
                                      </p:to>
                                    </p:set>
                                  </p:childTnLst>
                                </p:cTn>
                              </p:par>
                              <p:par>
                                <p:cTn id="917" presetID="3" presetClass="exit" presetSubtype="5" fill="hold" grpId="3" nodeType="withEffect">
                                  <p:stCondLst>
                                    <p:cond delay="0"/>
                                  </p:stCondLst>
                                  <p:childTnLst>
                                    <p:animEffect transition="out" filter="blinds(vertical)">
                                      <p:cBhvr>
                                        <p:cTn id="918" dur="5500"/>
                                        <p:tgtEl>
                                          <p:spTgt spid="69"/>
                                        </p:tgtEl>
                                      </p:cBhvr>
                                    </p:animEffect>
                                    <p:set>
                                      <p:cBhvr>
                                        <p:cTn id="919" dur="1" fill="hold">
                                          <p:stCondLst>
                                            <p:cond delay="5499"/>
                                          </p:stCondLst>
                                        </p:cTn>
                                        <p:tgtEl>
                                          <p:spTgt spid="69"/>
                                        </p:tgtEl>
                                        <p:attrNameLst>
                                          <p:attrName>style.visibility</p:attrName>
                                        </p:attrNameLst>
                                      </p:cBhvr>
                                      <p:to>
                                        <p:strVal val="hidden"/>
                                      </p:to>
                                    </p:set>
                                  </p:childTnLst>
                                </p:cTn>
                              </p:par>
                              <p:par>
                                <p:cTn id="920" presetID="2" presetClass="entr" presetSubtype="8" fill="hold" grpId="0" nodeType="withEffect">
                                  <p:stCondLst>
                                    <p:cond delay="0"/>
                                  </p:stCondLst>
                                  <p:childTnLst>
                                    <p:set>
                                      <p:cBhvr>
                                        <p:cTn id="921" dur="1" fill="hold">
                                          <p:stCondLst>
                                            <p:cond delay="0"/>
                                          </p:stCondLst>
                                        </p:cTn>
                                        <p:tgtEl>
                                          <p:spTgt spid="68"/>
                                        </p:tgtEl>
                                        <p:attrNameLst>
                                          <p:attrName>style.visibility</p:attrName>
                                        </p:attrNameLst>
                                      </p:cBhvr>
                                      <p:to>
                                        <p:strVal val="visible"/>
                                      </p:to>
                                    </p:set>
                                    <p:anim calcmode="lin" valueType="num">
                                      <p:cBhvr additive="base">
                                        <p:cTn id="922" dur="4000" fill="hold"/>
                                        <p:tgtEl>
                                          <p:spTgt spid="68"/>
                                        </p:tgtEl>
                                        <p:attrNameLst>
                                          <p:attrName>ppt_x</p:attrName>
                                        </p:attrNameLst>
                                      </p:cBhvr>
                                      <p:tavLst>
                                        <p:tav tm="0">
                                          <p:val>
                                            <p:strVal val="0-#ppt_w/2"/>
                                          </p:val>
                                        </p:tav>
                                        <p:tav tm="100000">
                                          <p:val>
                                            <p:strVal val="#ppt_x"/>
                                          </p:val>
                                        </p:tav>
                                      </p:tavLst>
                                    </p:anim>
                                    <p:anim calcmode="lin" valueType="num">
                                      <p:cBhvr additive="base">
                                        <p:cTn id="923" dur="4000" fill="hold"/>
                                        <p:tgtEl>
                                          <p:spTgt spid="68"/>
                                        </p:tgtEl>
                                        <p:attrNameLst>
                                          <p:attrName>ppt_y</p:attrName>
                                        </p:attrNameLst>
                                      </p:cBhvr>
                                      <p:tavLst>
                                        <p:tav tm="0">
                                          <p:val>
                                            <p:strVal val="#ppt_y"/>
                                          </p:val>
                                        </p:tav>
                                        <p:tav tm="100000">
                                          <p:val>
                                            <p:strVal val="#ppt_y"/>
                                          </p:val>
                                        </p:tav>
                                      </p:tavLst>
                                    </p:anim>
                                  </p:childTnLst>
                                </p:cTn>
                              </p:par>
                              <p:par>
                                <p:cTn id="924" presetID="19" presetClass="entr" presetSubtype="10" fill="hold" grpId="1" nodeType="withEffect">
                                  <p:stCondLst>
                                    <p:cond delay="0"/>
                                  </p:stCondLst>
                                  <p:childTnLst>
                                    <p:set>
                                      <p:cBhvr>
                                        <p:cTn id="925" dur="1" fill="hold">
                                          <p:stCondLst>
                                            <p:cond delay="0"/>
                                          </p:stCondLst>
                                        </p:cTn>
                                        <p:tgtEl>
                                          <p:spTgt spid="68"/>
                                        </p:tgtEl>
                                        <p:attrNameLst>
                                          <p:attrName>style.visibility</p:attrName>
                                        </p:attrNameLst>
                                      </p:cBhvr>
                                      <p:to>
                                        <p:strVal val="visible"/>
                                      </p:to>
                                    </p:set>
                                    <p:anim calcmode="lin" valueType="num">
                                      <p:cBhvr>
                                        <p:cTn id="926" dur="4000" fill="hold"/>
                                        <p:tgtEl>
                                          <p:spTgt spid="68"/>
                                        </p:tgtEl>
                                        <p:attrNameLst>
                                          <p:attrName>ppt_w</p:attrName>
                                        </p:attrNameLst>
                                      </p:cBhvr>
                                      <p:tavLst>
                                        <p:tav tm="0" fmla="#ppt_w*sin(2.5*pi*$)">
                                          <p:val>
                                            <p:fltVal val="0"/>
                                          </p:val>
                                        </p:tav>
                                        <p:tav tm="100000">
                                          <p:val>
                                            <p:fltVal val="1"/>
                                          </p:val>
                                        </p:tav>
                                      </p:tavLst>
                                    </p:anim>
                                    <p:anim calcmode="lin" valueType="num">
                                      <p:cBhvr>
                                        <p:cTn id="927" dur="4000" fill="hold"/>
                                        <p:tgtEl>
                                          <p:spTgt spid="68"/>
                                        </p:tgtEl>
                                        <p:attrNameLst>
                                          <p:attrName>ppt_h</p:attrName>
                                        </p:attrNameLst>
                                      </p:cBhvr>
                                      <p:tavLst>
                                        <p:tav tm="0">
                                          <p:val>
                                            <p:strVal val="#ppt_h"/>
                                          </p:val>
                                        </p:tav>
                                        <p:tav tm="100000">
                                          <p:val>
                                            <p:strVal val="#ppt_h"/>
                                          </p:val>
                                        </p:tav>
                                      </p:tavLst>
                                    </p:anim>
                                  </p:childTnLst>
                                </p:cTn>
                              </p:par>
                              <p:par>
                                <p:cTn id="928" presetID="2" presetClass="exit" presetSubtype="8" fill="hold" grpId="2" nodeType="withEffect">
                                  <p:stCondLst>
                                    <p:cond delay="0"/>
                                  </p:stCondLst>
                                  <p:childTnLst>
                                    <p:anim calcmode="lin" valueType="num">
                                      <p:cBhvr additive="base">
                                        <p:cTn id="929" dur="4500"/>
                                        <p:tgtEl>
                                          <p:spTgt spid="68"/>
                                        </p:tgtEl>
                                        <p:attrNameLst>
                                          <p:attrName>ppt_x</p:attrName>
                                        </p:attrNameLst>
                                      </p:cBhvr>
                                      <p:tavLst>
                                        <p:tav tm="0">
                                          <p:val>
                                            <p:strVal val="ppt_x"/>
                                          </p:val>
                                        </p:tav>
                                        <p:tav tm="100000">
                                          <p:val>
                                            <p:strVal val="0-ppt_w/2"/>
                                          </p:val>
                                        </p:tav>
                                      </p:tavLst>
                                    </p:anim>
                                    <p:anim calcmode="lin" valueType="num">
                                      <p:cBhvr additive="base">
                                        <p:cTn id="930" dur="4500"/>
                                        <p:tgtEl>
                                          <p:spTgt spid="68"/>
                                        </p:tgtEl>
                                        <p:attrNameLst>
                                          <p:attrName>ppt_y</p:attrName>
                                        </p:attrNameLst>
                                      </p:cBhvr>
                                      <p:tavLst>
                                        <p:tav tm="0">
                                          <p:val>
                                            <p:strVal val="ppt_y"/>
                                          </p:val>
                                        </p:tav>
                                        <p:tav tm="100000">
                                          <p:val>
                                            <p:strVal val="ppt_y"/>
                                          </p:val>
                                        </p:tav>
                                      </p:tavLst>
                                    </p:anim>
                                    <p:set>
                                      <p:cBhvr>
                                        <p:cTn id="931" dur="1" fill="hold">
                                          <p:stCondLst>
                                            <p:cond delay="4499"/>
                                          </p:stCondLst>
                                        </p:cTn>
                                        <p:tgtEl>
                                          <p:spTgt spid="68"/>
                                        </p:tgtEl>
                                        <p:attrNameLst>
                                          <p:attrName>style.visibility</p:attrName>
                                        </p:attrNameLst>
                                      </p:cBhvr>
                                      <p:to>
                                        <p:strVal val="hidden"/>
                                      </p:to>
                                    </p:set>
                                  </p:childTnLst>
                                </p:cTn>
                              </p:par>
                              <p:par>
                                <p:cTn id="932" presetID="3" presetClass="exit" presetSubtype="5" fill="hold" grpId="3" nodeType="withEffect">
                                  <p:stCondLst>
                                    <p:cond delay="0"/>
                                  </p:stCondLst>
                                  <p:childTnLst>
                                    <p:animEffect transition="out" filter="blinds(vertical)">
                                      <p:cBhvr>
                                        <p:cTn id="933" dur="5500"/>
                                        <p:tgtEl>
                                          <p:spTgt spid="68"/>
                                        </p:tgtEl>
                                      </p:cBhvr>
                                    </p:animEffect>
                                    <p:set>
                                      <p:cBhvr>
                                        <p:cTn id="934" dur="1" fill="hold">
                                          <p:stCondLst>
                                            <p:cond delay="5499"/>
                                          </p:stCondLst>
                                        </p:cTn>
                                        <p:tgtEl>
                                          <p:spTgt spid="68"/>
                                        </p:tgtEl>
                                        <p:attrNameLst>
                                          <p:attrName>style.visibility</p:attrName>
                                        </p:attrNameLst>
                                      </p:cBhvr>
                                      <p:to>
                                        <p:strVal val="hidden"/>
                                      </p:to>
                                    </p:set>
                                  </p:childTnLst>
                                </p:cTn>
                              </p:par>
                              <p:par>
                                <p:cTn id="935" presetID="2" presetClass="entr" presetSubtype="8" fill="hold" grpId="0" nodeType="withEffect">
                                  <p:stCondLst>
                                    <p:cond delay="0"/>
                                  </p:stCondLst>
                                  <p:childTnLst>
                                    <p:set>
                                      <p:cBhvr>
                                        <p:cTn id="936" dur="1" fill="hold">
                                          <p:stCondLst>
                                            <p:cond delay="0"/>
                                          </p:stCondLst>
                                        </p:cTn>
                                        <p:tgtEl>
                                          <p:spTgt spid="67"/>
                                        </p:tgtEl>
                                        <p:attrNameLst>
                                          <p:attrName>style.visibility</p:attrName>
                                        </p:attrNameLst>
                                      </p:cBhvr>
                                      <p:to>
                                        <p:strVal val="visible"/>
                                      </p:to>
                                    </p:set>
                                    <p:anim calcmode="lin" valueType="num">
                                      <p:cBhvr additive="base">
                                        <p:cTn id="937" dur="4000" fill="hold"/>
                                        <p:tgtEl>
                                          <p:spTgt spid="67"/>
                                        </p:tgtEl>
                                        <p:attrNameLst>
                                          <p:attrName>ppt_x</p:attrName>
                                        </p:attrNameLst>
                                      </p:cBhvr>
                                      <p:tavLst>
                                        <p:tav tm="0">
                                          <p:val>
                                            <p:strVal val="0-#ppt_w/2"/>
                                          </p:val>
                                        </p:tav>
                                        <p:tav tm="100000">
                                          <p:val>
                                            <p:strVal val="#ppt_x"/>
                                          </p:val>
                                        </p:tav>
                                      </p:tavLst>
                                    </p:anim>
                                    <p:anim calcmode="lin" valueType="num">
                                      <p:cBhvr additive="base">
                                        <p:cTn id="938" dur="4000" fill="hold"/>
                                        <p:tgtEl>
                                          <p:spTgt spid="67"/>
                                        </p:tgtEl>
                                        <p:attrNameLst>
                                          <p:attrName>ppt_y</p:attrName>
                                        </p:attrNameLst>
                                      </p:cBhvr>
                                      <p:tavLst>
                                        <p:tav tm="0">
                                          <p:val>
                                            <p:strVal val="#ppt_y"/>
                                          </p:val>
                                        </p:tav>
                                        <p:tav tm="100000">
                                          <p:val>
                                            <p:strVal val="#ppt_y"/>
                                          </p:val>
                                        </p:tav>
                                      </p:tavLst>
                                    </p:anim>
                                  </p:childTnLst>
                                </p:cTn>
                              </p:par>
                              <p:par>
                                <p:cTn id="939" presetID="19" presetClass="entr" presetSubtype="10" fill="hold" grpId="1" nodeType="withEffect">
                                  <p:stCondLst>
                                    <p:cond delay="0"/>
                                  </p:stCondLst>
                                  <p:childTnLst>
                                    <p:set>
                                      <p:cBhvr>
                                        <p:cTn id="940" dur="1" fill="hold">
                                          <p:stCondLst>
                                            <p:cond delay="0"/>
                                          </p:stCondLst>
                                        </p:cTn>
                                        <p:tgtEl>
                                          <p:spTgt spid="67"/>
                                        </p:tgtEl>
                                        <p:attrNameLst>
                                          <p:attrName>style.visibility</p:attrName>
                                        </p:attrNameLst>
                                      </p:cBhvr>
                                      <p:to>
                                        <p:strVal val="visible"/>
                                      </p:to>
                                    </p:set>
                                    <p:anim calcmode="lin" valueType="num">
                                      <p:cBhvr>
                                        <p:cTn id="941" dur="4000" fill="hold"/>
                                        <p:tgtEl>
                                          <p:spTgt spid="67"/>
                                        </p:tgtEl>
                                        <p:attrNameLst>
                                          <p:attrName>ppt_w</p:attrName>
                                        </p:attrNameLst>
                                      </p:cBhvr>
                                      <p:tavLst>
                                        <p:tav tm="0" fmla="#ppt_w*sin(2.5*pi*$)">
                                          <p:val>
                                            <p:fltVal val="0"/>
                                          </p:val>
                                        </p:tav>
                                        <p:tav tm="100000">
                                          <p:val>
                                            <p:fltVal val="1"/>
                                          </p:val>
                                        </p:tav>
                                      </p:tavLst>
                                    </p:anim>
                                    <p:anim calcmode="lin" valueType="num">
                                      <p:cBhvr>
                                        <p:cTn id="942" dur="4000" fill="hold"/>
                                        <p:tgtEl>
                                          <p:spTgt spid="67"/>
                                        </p:tgtEl>
                                        <p:attrNameLst>
                                          <p:attrName>ppt_h</p:attrName>
                                        </p:attrNameLst>
                                      </p:cBhvr>
                                      <p:tavLst>
                                        <p:tav tm="0">
                                          <p:val>
                                            <p:strVal val="#ppt_h"/>
                                          </p:val>
                                        </p:tav>
                                        <p:tav tm="100000">
                                          <p:val>
                                            <p:strVal val="#ppt_h"/>
                                          </p:val>
                                        </p:tav>
                                      </p:tavLst>
                                    </p:anim>
                                  </p:childTnLst>
                                </p:cTn>
                              </p:par>
                              <p:par>
                                <p:cTn id="943" presetID="2" presetClass="exit" presetSubtype="8" fill="hold" grpId="2" nodeType="withEffect">
                                  <p:stCondLst>
                                    <p:cond delay="0"/>
                                  </p:stCondLst>
                                  <p:childTnLst>
                                    <p:anim calcmode="lin" valueType="num">
                                      <p:cBhvr additive="base">
                                        <p:cTn id="944" dur="4500"/>
                                        <p:tgtEl>
                                          <p:spTgt spid="67"/>
                                        </p:tgtEl>
                                        <p:attrNameLst>
                                          <p:attrName>ppt_x</p:attrName>
                                        </p:attrNameLst>
                                      </p:cBhvr>
                                      <p:tavLst>
                                        <p:tav tm="0">
                                          <p:val>
                                            <p:strVal val="ppt_x"/>
                                          </p:val>
                                        </p:tav>
                                        <p:tav tm="100000">
                                          <p:val>
                                            <p:strVal val="0-ppt_w/2"/>
                                          </p:val>
                                        </p:tav>
                                      </p:tavLst>
                                    </p:anim>
                                    <p:anim calcmode="lin" valueType="num">
                                      <p:cBhvr additive="base">
                                        <p:cTn id="945" dur="4500"/>
                                        <p:tgtEl>
                                          <p:spTgt spid="67"/>
                                        </p:tgtEl>
                                        <p:attrNameLst>
                                          <p:attrName>ppt_y</p:attrName>
                                        </p:attrNameLst>
                                      </p:cBhvr>
                                      <p:tavLst>
                                        <p:tav tm="0">
                                          <p:val>
                                            <p:strVal val="ppt_y"/>
                                          </p:val>
                                        </p:tav>
                                        <p:tav tm="100000">
                                          <p:val>
                                            <p:strVal val="ppt_y"/>
                                          </p:val>
                                        </p:tav>
                                      </p:tavLst>
                                    </p:anim>
                                    <p:set>
                                      <p:cBhvr>
                                        <p:cTn id="946" dur="1" fill="hold">
                                          <p:stCondLst>
                                            <p:cond delay="4499"/>
                                          </p:stCondLst>
                                        </p:cTn>
                                        <p:tgtEl>
                                          <p:spTgt spid="67"/>
                                        </p:tgtEl>
                                        <p:attrNameLst>
                                          <p:attrName>style.visibility</p:attrName>
                                        </p:attrNameLst>
                                      </p:cBhvr>
                                      <p:to>
                                        <p:strVal val="hidden"/>
                                      </p:to>
                                    </p:set>
                                  </p:childTnLst>
                                </p:cTn>
                              </p:par>
                              <p:par>
                                <p:cTn id="947" presetID="3" presetClass="exit" presetSubtype="5" fill="hold" grpId="3" nodeType="withEffect">
                                  <p:stCondLst>
                                    <p:cond delay="0"/>
                                  </p:stCondLst>
                                  <p:childTnLst>
                                    <p:animEffect transition="out" filter="blinds(vertical)">
                                      <p:cBhvr>
                                        <p:cTn id="948" dur="5500"/>
                                        <p:tgtEl>
                                          <p:spTgt spid="67"/>
                                        </p:tgtEl>
                                      </p:cBhvr>
                                    </p:animEffect>
                                    <p:set>
                                      <p:cBhvr>
                                        <p:cTn id="949" dur="1" fill="hold">
                                          <p:stCondLst>
                                            <p:cond delay="5499"/>
                                          </p:stCondLst>
                                        </p:cTn>
                                        <p:tgtEl>
                                          <p:spTgt spid="67"/>
                                        </p:tgtEl>
                                        <p:attrNameLst>
                                          <p:attrName>style.visibility</p:attrName>
                                        </p:attrNameLst>
                                      </p:cBhvr>
                                      <p:to>
                                        <p:strVal val="hidden"/>
                                      </p:to>
                                    </p:set>
                                  </p:childTnLst>
                                </p:cTn>
                              </p:par>
                              <p:par>
                                <p:cTn id="950" presetID="2" presetClass="entr" presetSubtype="8" fill="hold" grpId="0" nodeType="withEffect">
                                  <p:stCondLst>
                                    <p:cond delay="0"/>
                                  </p:stCondLst>
                                  <p:childTnLst>
                                    <p:set>
                                      <p:cBhvr>
                                        <p:cTn id="951" dur="1" fill="hold">
                                          <p:stCondLst>
                                            <p:cond delay="0"/>
                                          </p:stCondLst>
                                        </p:cTn>
                                        <p:tgtEl>
                                          <p:spTgt spid="66"/>
                                        </p:tgtEl>
                                        <p:attrNameLst>
                                          <p:attrName>style.visibility</p:attrName>
                                        </p:attrNameLst>
                                      </p:cBhvr>
                                      <p:to>
                                        <p:strVal val="visible"/>
                                      </p:to>
                                    </p:set>
                                    <p:anim calcmode="lin" valueType="num">
                                      <p:cBhvr additive="base">
                                        <p:cTn id="952" dur="4000" fill="hold"/>
                                        <p:tgtEl>
                                          <p:spTgt spid="66"/>
                                        </p:tgtEl>
                                        <p:attrNameLst>
                                          <p:attrName>ppt_x</p:attrName>
                                        </p:attrNameLst>
                                      </p:cBhvr>
                                      <p:tavLst>
                                        <p:tav tm="0">
                                          <p:val>
                                            <p:strVal val="0-#ppt_w/2"/>
                                          </p:val>
                                        </p:tav>
                                        <p:tav tm="100000">
                                          <p:val>
                                            <p:strVal val="#ppt_x"/>
                                          </p:val>
                                        </p:tav>
                                      </p:tavLst>
                                    </p:anim>
                                    <p:anim calcmode="lin" valueType="num">
                                      <p:cBhvr additive="base">
                                        <p:cTn id="953" dur="4000" fill="hold"/>
                                        <p:tgtEl>
                                          <p:spTgt spid="66"/>
                                        </p:tgtEl>
                                        <p:attrNameLst>
                                          <p:attrName>ppt_y</p:attrName>
                                        </p:attrNameLst>
                                      </p:cBhvr>
                                      <p:tavLst>
                                        <p:tav tm="0">
                                          <p:val>
                                            <p:strVal val="#ppt_y"/>
                                          </p:val>
                                        </p:tav>
                                        <p:tav tm="100000">
                                          <p:val>
                                            <p:strVal val="#ppt_y"/>
                                          </p:val>
                                        </p:tav>
                                      </p:tavLst>
                                    </p:anim>
                                  </p:childTnLst>
                                </p:cTn>
                              </p:par>
                              <p:par>
                                <p:cTn id="954" presetID="19" presetClass="entr" presetSubtype="10" fill="hold" grpId="1" nodeType="withEffect">
                                  <p:stCondLst>
                                    <p:cond delay="0"/>
                                  </p:stCondLst>
                                  <p:childTnLst>
                                    <p:set>
                                      <p:cBhvr>
                                        <p:cTn id="955" dur="1" fill="hold">
                                          <p:stCondLst>
                                            <p:cond delay="0"/>
                                          </p:stCondLst>
                                        </p:cTn>
                                        <p:tgtEl>
                                          <p:spTgt spid="66"/>
                                        </p:tgtEl>
                                        <p:attrNameLst>
                                          <p:attrName>style.visibility</p:attrName>
                                        </p:attrNameLst>
                                      </p:cBhvr>
                                      <p:to>
                                        <p:strVal val="visible"/>
                                      </p:to>
                                    </p:set>
                                    <p:anim calcmode="lin" valueType="num">
                                      <p:cBhvr>
                                        <p:cTn id="956" dur="4000" fill="hold"/>
                                        <p:tgtEl>
                                          <p:spTgt spid="66"/>
                                        </p:tgtEl>
                                        <p:attrNameLst>
                                          <p:attrName>ppt_w</p:attrName>
                                        </p:attrNameLst>
                                      </p:cBhvr>
                                      <p:tavLst>
                                        <p:tav tm="0" fmla="#ppt_w*sin(2.5*pi*$)">
                                          <p:val>
                                            <p:fltVal val="0"/>
                                          </p:val>
                                        </p:tav>
                                        <p:tav tm="100000">
                                          <p:val>
                                            <p:fltVal val="1"/>
                                          </p:val>
                                        </p:tav>
                                      </p:tavLst>
                                    </p:anim>
                                    <p:anim calcmode="lin" valueType="num">
                                      <p:cBhvr>
                                        <p:cTn id="957" dur="4000" fill="hold"/>
                                        <p:tgtEl>
                                          <p:spTgt spid="66"/>
                                        </p:tgtEl>
                                        <p:attrNameLst>
                                          <p:attrName>ppt_h</p:attrName>
                                        </p:attrNameLst>
                                      </p:cBhvr>
                                      <p:tavLst>
                                        <p:tav tm="0">
                                          <p:val>
                                            <p:strVal val="#ppt_h"/>
                                          </p:val>
                                        </p:tav>
                                        <p:tav tm="100000">
                                          <p:val>
                                            <p:strVal val="#ppt_h"/>
                                          </p:val>
                                        </p:tav>
                                      </p:tavLst>
                                    </p:anim>
                                  </p:childTnLst>
                                </p:cTn>
                              </p:par>
                              <p:par>
                                <p:cTn id="958" presetID="2" presetClass="exit" presetSubtype="8" fill="hold" grpId="2" nodeType="withEffect">
                                  <p:stCondLst>
                                    <p:cond delay="0"/>
                                  </p:stCondLst>
                                  <p:childTnLst>
                                    <p:anim calcmode="lin" valueType="num">
                                      <p:cBhvr additive="base">
                                        <p:cTn id="959" dur="4500"/>
                                        <p:tgtEl>
                                          <p:spTgt spid="66"/>
                                        </p:tgtEl>
                                        <p:attrNameLst>
                                          <p:attrName>ppt_x</p:attrName>
                                        </p:attrNameLst>
                                      </p:cBhvr>
                                      <p:tavLst>
                                        <p:tav tm="0">
                                          <p:val>
                                            <p:strVal val="ppt_x"/>
                                          </p:val>
                                        </p:tav>
                                        <p:tav tm="100000">
                                          <p:val>
                                            <p:strVal val="0-ppt_w/2"/>
                                          </p:val>
                                        </p:tav>
                                      </p:tavLst>
                                    </p:anim>
                                    <p:anim calcmode="lin" valueType="num">
                                      <p:cBhvr additive="base">
                                        <p:cTn id="960" dur="4500"/>
                                        <p:tgtEl>
                                          <p:spTgt spid="66"/>
                                        </p:tgtEl>
                                        <p:attrNameLst>
                                          <p:attrName>ppt_y</p:attrName>
                                        </p:attrNameLst>
                                      </p:cBhvr>
                                      <p:tavLst>
                                        <p:tav tm="0">
                                          <p:val>
                                            <p:strVal val="ppt_y"/>
                                          </p:val>
                                        </p:tav>
                                        <p:tav tm="100000">
                                          <p:val>
                                            <p:strVal val="ppt_y"/>
                                          </p:val>
                                        </p:tav>
                                      </p:tavLst>
                                    </p:anim>
                                    <p:set>
                                      <p:cBhvr>
                                        <p:cTn id="961" dur="1" fill="hold">
                                          <p:stCondLst>
                                            <p:cond delay="4499"/>
                                          </p:stCondLst>
                                        </p:cTn>
                                        <p:tgtEl>
                                          <p:spTgt spid="66"/>
                                        </p:tgtEl>
                                        <p:attrNameLst>
                                          <p:attrName>style.visibility</p:attrName>
                                        </p:attrNameLst>
                                      </p:cBhvr>
                                      <p:to>
                                        <p:strVal val="hidden"/>
                                      </p:to>
                                    </p:set>
                                  </p:childTnLst>
                                </p:cTn>
                              </p:par>
                              <p:par>
                                <p:cTn id="962" presetID="3" presetClass="exit" presetSubtype="5" fill="hold" grpId="3" nodeType="withEffect">
                                  <p:stCondLst>
                                    <p:cond delay="0"/>
                                  </p:stCondLst>
                                  <p:childTnLst>
                                    <p:animEffect transition="out" filter="blinds(vertical)">
                                      <p:cBhvr>
                                        <p:cTn id="963" dur="5500"/>
                                        <p:tgtEl>
                                          <p:spTgt spid="66"/>
                                        </p:tgtEl>
                                      </p:cBhvr>
                                    </p:animEffect>
                                    <p:set>
                                      <p:cBhvr>
                                        <p:cTn id="964" dur="1" fill="hold">
                                          <p:stCondLst>
                                            <p:cond delay="5499"/>
                                          </p:stCondLst>
                                        </p:cTn>
                                        <p:tgtEl>
                                          <p:spTgt spid="66"/>
                                        </p:tgtEl>
                                        <p:attrNameLst>
                                          <p:attrName>style.visibility</p:attrName>
                                        </p:attrNameLst>
                                      </p:cBhvr>
                                      <p:to>
                                        <p:strVal val="hidden"/>
                                      </p:to>
                                    </p:set>
                                  </p:childTnLst>
                                </p:cTn>
                              </p:par>
                              <p:par>
                                <p:cTn id="965" presetID="2" presetClass="entr" presetSubtype="8" fill="hold" grpId="0" nodeType="withEffect">
                                  <p:stCondLst>
                                    <p:cond delay="0"/>
                                  </p:stCondLst>
                                  <p:childTnLst>
                                    <p:set>
                                      <p:cBhvr>
                                        <p:cTn id="966" dur="1" fill="hold">
                                          <p:stCondLst>
                                            <p:cond delay="0"/>
                                          </p:stCondLst>
                                        </p:cTn>
                                        <p:tgtEl>
                                          <p:spTgt spid="65"/>
                                        </p:tgtEl>
                                        <p:attrNameLst>
                                          <p:attrName>style.visibility</p:attrName>
                                        </p:attrNameLst>
                                      </p:cBhvr>
                                      <p:to>
                                        <p:strVal val="visible"/>
                                      </p:to>
                                    </p:set>
                                    <p:anim calcmode="lin" valueType="num">
                                      <p:cBhvr additive="base">
                                        <p:cTn id="967" dur="4000" fill="hold"/>
                                        <p:tgtEl>
                                          <p:spTgt spid="65"/>
                                        </p:tgtEl>
                                        <p:attrNameLst>
                                          <p:attrName>ppt_x</p:attrName>
                                        </p:attrNameLst>
                                      </p:cBhvr>
                                      <p:tavLst>
                                        <p:tav tm="0">
                                          <p:val>
                                            <p:strVal val="0-#ppt_w/2"/>
                                          </p:val>
                                        </p:tav>
                                        <p:tav tm="100000">
                                          <p:val>
                                            <p:strVal val="#ppt_x"/>
                                          </p:val>
                                        </p:tav>
                                      </p:tavLst>
                                    </p:anim>
                                    <p:anim calcmode="lin" valueType="num">
                                      <p:cBhvr additive="base">
                                        <p:cTn id="968" dur="4000" fill="hold"/>
                                        <p:tgtEl>
                                          <p:spTgt spid="65"/>
                                        </p:tgtEl>
                                        <p:attrNameLst>
                                          <p:attrName>ppt_y</p:attrName>
                                        </p:attrNameLst>
                                      </p:cBhvr>
                                      <p:tavLst>
                                        <p:tav tm="0">
                                          <p:val>
                                            <p:strVal val="#ppt_y"/>
                                          </p:val>
                                        </p:tav>
                                        <p:tav tm="100000">
                                          <p:val>
                                            <p:strVal val="#ppt_y"/>
                                          </p:val>
                                        </p:tav>
                                      </p:tavLst>
                                    </p:anim>
                                  </p:childTnLst>
                                </p:cTn>
                              </p:par>
                              <p:par>
                                <p:cTn id="969" presetID="19" presetClass="entr" presetSubtype="10" fill="hold" grpId="1" nodeType="withEffect">
                                  <p:stCondLst>
                                    <p:cond delay="0"/>
                                  </p:stCondLst>
                                  <p:childTnLst>
                                    <p:set>
                                      <p:cBhvr>
                                        <p:cTn id="970" dur="1" fill="hold">
                                          <p:stCondLst>
                                            <p:cond delay="0"/>
                                          </p:stCondLst>
                                        </p:cTn>
                                        <p:tgtEl>
                                          <p:spTgt spid="65"/>
                                        </p:tgtEl>
                                        <p:attrNameLst>
                                          <p:attrName>style.visibility</p:attrName>
                                        </p:attrNameLst>
                                      </p:cBhvr>
                                      <p:to>
                                        <p:strVal val="visible"/>
                                      </p:to>
                                    </p:set>
                                    <p:anim calcmode="lin" valueType="num">
                                      <p:cBhvr>
                                        <p:cTn id="971" dur="4000" fill="hold"/>
                                        <p:tgtEl>
                                          <p:spTgt spid="65"/>
                                        </p:tgtEl>
                                        <p:attrNameLst>
                                          <p:attrName>ppt_w</p:attrName>
                                        </p:attrNameLst>
                                      </p:cBhvr>
                                      <p:tavLst>
                                        <p:tav tm="0" fmla="#ppt_w*sin(2.5*pi*$)">
                                          <p:val>
                                            <p:fltVal val="0"/>
                                          </p:val>
                                        </p:tav>
                                        <p:tav tm="100000">
                                          <p:val>
                                            <p:fltVal val="1"/>
                                          </p:val>
                                        </p:tav>
                                      </p:tavLst>
                                    </p:anim>
                                    <p:anim calcmode="lin" valueType="num">
                                      <p:cBhvr>
                                        <p:cTn id="972" dur="4000" fill="hold"/>
                                        <p:tgtEl>
                                          <p:spTgt spid="65"/>
                                        </p:tgtEl>
                                        <p:attrNameLst>
                                          <p:attrName>ppt_h</p:attrName>
                                        </p:attrNameLst>
                                      </p:cBhvr>
                                      <p:tavLst>
                                        <p:tav tm="0">
                                          <p:val>
                                            <p:strVal val="#ppt_h"/>
                                          </p:val>
                                        </p:tav>
                                        <p:tav tm="100000">
                                          <p:val>
                                            <p:strVal val="#ppt_h"/>
                                          </p:val>
                                        </p:tav>
                                      </p:tavLst>
                                    </p:anim>
                                  </p:childTnLst>
                                </p:cTn>
                              </p:par>
                              <p:par>
                                <p:cTn id="973" presetID="2" presetClass="exit" presetSubtype="8" fill="hold" grpId="2" nodeType="withEffect">
                                  <p:stCondLst>
                                    <p:cond delay="0"/>
                                  </p:stCondLst>
                                  <p:childTnLst>
                                    <p:anim calcmode="lin" valueType="num">
                                      <p:cBhvr additive="base">
                                        <p:cTn id="974" dur="4500"/>
                                        <p:tgtEl>
                                          <p:spTgt spid="65"/>
                                        </p:tgtEl>
                                        <p:attrNameLst>
                                          <p:attrName>ppt_x</p:attrName>
                                        </p:attrNameLst>
                                      </p:cBhvr>
                                      <p:tavLst>
                                        <p:tav tm="0">
                                          <p:val>
                                            <p:strVal val="ppt_x"/>
                                          </p:val>
                                        </p:tav>
                                        <p:tav tm="100000">
                                          <p:val>
                                            <p:strVal val="0-ppt_w/2"/>
                                          </p:val>
                                        </p:tav>
                                      </p:tavLst>
                                    </p:anim>
                                    <p:anim calcmode="lin" valueType="num">
                                      <p:cBhvr additive="base">
                                        <p:cTn id="975" dur="4500"/>
                                        <p:tgtEl>
                                          <p:spTgt spid="65"/>
                                        </p:tgtEl>
                                        <p:attrNameLst>
                                          <p:attrName>ppt_y</p:attrName>
                                        </p:attrNameLst>
                                      </p:cBhvr>
                                      <p:tavLst>
                                        <p:tav tm="0">
                                          <p:val>
                                            <p:strVal val="ppt_y"/>
                                          </p:val>
                                        </p:tav>
                                        <p:tav tm="100000">
                                          <p:val>
                                            <p:strVal val="ppt_y"/>
                                          </p:val>
                                        </p:tav>
                                      </p:tavLst>
                                    </p:anim>
                                    <p:set>
                                      <p:cBhvr>
                                        <p:cTn id="976" dur="1" fill="hold">
                                          <p:stCondLst>
                                            <p:cond delay="4499"/>
                                          </p:stCondLst>
                                        </p:cTn>
                                        <p:tgtEl>
                                          <p:spTgt spid="65"/>
                                        </p:tgtEl>
                                        <p:attrNameLst>
                                          <p:attrName>style.visibility</p:attrName>
                                        </p:attrNameLst>
                                      </p:cBhvr>
                                      <p:to>
                                        <p:strVal val="hidden"/>
                                      </p:to>
                                    </p:set>
                                  </p:childTnLst>
                                </p:cTn>
                              </p:par>
                              <p:par>
                                <p:cTn id="977" presetID="3" presetClass="exit" presetSubtype="5" fill="hold" grpId="3" nodeType="withEffect">
                                  <p:stCondLst>
                                    <p:cond delay="0"/>
                                  </p:stCondLst>
                                  <p:childTnLst>
                                    <p:animEffect transition="out" filter="blinds(vertical)">
                                      <p:cBhvr>
                                        <p:cTn id="978" dur="5500"/>
                                        <p:tgtEl>
                                          <p:spTgt spid="65"/>
                                        </p:tgtEl>
                                      </p:cBhvr>
                                    </p:animEffect>
                                    <p:set>
                                      <p:cBhvr>
                                        <p:cTn id="979" dur="1" fill="hold">
                                          <p:stCondLst>
                                            <p:cond delay="5499"/>
                                          </p:stCondLst>
                                        </p:cTn>
                                        <p:tgtEl>
                                          <p:spTgt spid="65"/>
                                        </p:tgtEl>
                                        <p:attrNameLst>
                                          <p:attrName>style.visibility</p:attrName>
                                        </p:attrNameLst>
                                      </p:cBhvr>
                                      <p:to>
                                        <p:strVal val="hidden"/>
                                      </p:to>
                                    </p:set>
                                  </p:childTnLst>
                                </p:cTn>
                              </p:par>
                              <p:par>
                                <p:cTn id="980" presetID="2" presetClass="entr" presetSubtype="8" fill="hold" grpId="0" nodeType="withEffect">
                                  <p:stCondLst>
                                    <p:cond delay="0"/>
                                  </p:stCondLst>
                                  <p:childTnLst>
                                    <p:set>
                                      <p:cBhvr>
                                        <p:cTn id="981" dur="1" fill="hold">
                                          <p:stCondLst>
                                            <p:cond delay="0"/>
                                          </p:stCondLst>
                                        </p:cTn>
                                        <p:tgtEl>
                                          <p:spTgt spid="64"/>
                                        </p:tgtEl>
                                        <p:attrNameLst>
                                          <p:attrName>style.visibility</p:attrName>
                                        </p:attrNameLst>
                                      </p:cBhvr>
                                      <p:to>
                                        <p:strVal val="visible"/>
                                      </p:to>
                                    </p:set>
                                    <p:anim calcmode="lin" valueType="num">
                                      <p:cBhvr additive="base">
                                        <p:cTn id="982" dur="4000" fill="hold"/>
                                        <p:tgtEl>
                                          <p:spTgt spid="64"/>
                                        </p:tgtEl>
                                        <p:attrNameLst>
                                          <p:attrName>ppt_x</p:attrName>
                                        </p:attrNameLst>
                                      </p:cBhvr>
                                      <p:tavLst>
                                        <p:tav tm="0">
                                          <p:val>
                                            <p:strVal val="0-#ppt_w/2"/>
                                          </p:val>
                                        </p:tav>
                                        <p:tav tm="100000">
                                          <p:val>
                                            <p:strVal val="#ppt_x"/>
                                          </p:val>
                                        </p:tav>
                                      </p:tavLst>
                                    </p:anim>
                                    <p:anim calcmode="lin" valueType="num">
                                      <p:cBhvr additive="base">
                                        <p:cTn id="983" dur="4000" fill="hold"/>
                                        <p:tgtEl>
                                          <p:spTgt spid="64"/>
                                        </p:tgtEl>
                                        <p:attrNameLst>
                                          <p:attrName>ppt_y</p:attrName>
                                        </p:attrNameLst>
                                      </p:cBhvr>
                                      <p:tavLst>
                                        <p:tav tm="0">
                                          <p:val>
                                            <p:strVal val="#ppt_y"/>
                                          </p:val>
                                        </p:tav>
                                        <p:tav tm="100000">
                                          <p:val>
                                            <p:strVal val="#ppt_y"/>
                                          </p:val>
                                        </p:tav>
                                      </p:tavLst>
                                    </p:anim>
                                  </p:childTnLst>
                                </p:cTn>
                              </p:par>
                              <p:par>
                                <p:cTn id="984" presetID="19" presetClass="entr" presetSubtype="10" fill="hold" grpId="1" nodeType="withEffect">
                                  <p:stCondLst>
                                    <p:cond delay="0"/>
                                  </p:stCondLst>
                                  <p:childTnLst>
                                    <p:set>
                                      <p:cBhvr>
                                        <p:cTn id="985" dur="1" fill="hold">
                                          <p:stCondLst>
                                            <p:cond delay="0"/>
                                          </p:stCondLst>
                                        </p:cTn>
                                        <p:tgtEl>
                                          <p:spTgt spid="64"/>
                                        </p:tgtEl>
                                        <p:attrNameLst>
                                          <p:attrName>style.visibility</p:attrName>
                                        </p:attrNameLst>
                                      </p:cBhvr>
                                      <p:to>
                                        <p:strVal val="visible"/>
                                      </p:to>
                                    </p:set>
                                    <p:anim calcmode="lin" valueType="num">
                                      <p:cBhvr>
                                        <p:cTn id="986" dur="4000" fill="hold"/>
                                        <p:tgtEl>
                                          <p:spTgt spid="64"/>
                                        </p:tgtEl>
                                        <p:attrNameLst>
                                          <p:attrName>ppt_w</p:attrName>
                                        </p:attrNameLst>
                                      </p:cBhvr>
                                      <p:tavLst>
                                        <p:tav tm="0" fmla="#ppt_w*sin(2.5*pi*$)">
                                          <p:val>
                                            <p:fltVal val="0"/>
                                          </p:val>
                                        </p:tav>
                                        <p:tav tm="100000">
                                          <p:val>
                                            <p:fltVal val="1"/>
                                          </p:val>
                                        </p:tav>
                                      </p:tavLst>
                                    </p:anim>
                                    <p:anim calcmode="lin" valueType="num">
                                      <p:cBhvr>
                                        <p:cTn id="987" dur="4000" fill="hold"/>
                                        <p:tgtEl>
                                          <p:spTgt spid="64"/>
                                        </p:tgtEl>
                                        <p:attrNameLst>
                                          <p:attrName>ppt_h</p:attrName>
                                        </p:attrNameLst>
                                      </p:cBhvr>
                                      <p:tavLst>
                                        <p:tav tm="0">
                                          <p:val>
                                            <p:strVal val="#ppt_h"/>
                                          </p:val>
                                        </p:tav>
                                        <p:tav tm="100000">
                                          <p:val>
                                            <p:strVal val="#ppt_h"/>
                                          </p:val>
                                        </p:tav>
                                      </p:tavLst>
                                    </p:anim>
                                  </p:childTnLst>
                                </p:cTn>
                              </p:par>
                              <p:par>
                                <p:cTn id="988" presetID="2" presetClass="exit" presetSubtype="8" fill="hold" grpId="2" nodeType="withEffect">
                                  <p:stCondLst>
                                    <p:cond delay="0"/>
                                  </p:stCondLst>
                                  <p:childTnLst>
                                    <p:anim calcmode="lin" valueType="num">
                                      <p:cBhvr additive="base">
                                        <p:cTn id="989" dur="4500"/>
                                        <p:tgtEl>
                                          <p:spTgt spid="64"/>
                                        </p:tgtEl>
                                        <p:attrNameLst>
                                          <p:attrName>ppt_x</p:attrName>
                                        </p:attrNameLst>
                                      </p:cBhvr>
                                      <p:tavLst>
                                        <p:tav tm="0">
                                          <p:val>
                                            <p:strVal val="ppt_x"/>
                                          </p:val>
                                        </p:tav>
                                        <p:tav tm="100000">
                                          <p:val>
                                            <p:strVal val="0-ppt_w/2"/>
                                          </p:val>
                                        </p:tav>
                                      </p:tavLst>
                                    </p:anim>
                                    <p:anim calcmode="lin" valueType="num">
                                      <p:cBhvr additive="base">
                                        <p:cTn id="990" dur="4500"/>
                                        <p:tgtEl>
                                          <p:spTgt spid="64"/>
                                        </p:tgtEl>
                                        <p:attrNameLst>
                                          <p:attrName>ppt_y</p:attrName>
                                        </p:attrNameLst>
                                      </p:cBhvr>
                                      <p:tavLst>
                                        <p:tav tm="0">
                                          <p:val>
                                            <p:strVal val="ppt_y"/>
                                          </p:val>
                                        </p:tav>
                                        <p:tav tm="100000">
                                          <p:val>
                                            <p:strVal val="ppt_y"/>
                                          </p:val>
                                        </p:tav>
                                      </p:tavLst>
                                    </p:anim>
                                    <p:set>
                                      <p:cBhvr>
                                        <p:cTn id="991" dur="1" fill="hold">
                                          <p:stCondLst>
                                            <p:cond delay="4499"/>
                                          </p:stCondLst>
                                        </p:cTn>
                                        <p:tgtEl>
                                          <p:spTgt spid="64"/>
                                        </p:tgtEl>
                                        <p:attrNameLst>
                                          <p:attrName>style.visibility</p:attrName>
                                        </p:attrNameLst>
                                      </p:cBhvr>
                                      <p:to>
                                        <p:strVal val="hidden"/>
                                      </p:to>
                                    </p:set>
                                  </p:childTnLst>
                                </p:cTn>
                              </p:par>
                              <p:par>
                                <p:cTn id="992" presetID="3" presetClass="exit" presetSubtype="5" fill="hold" grpId="3" nodeType="withEffect">
                                  <p:stCondLst>
                                    <p:cond delay="0"/>
                                  </p:stCondLst>
                                  <p:childTnLst>
                                    <p:animEffect transition="out" filter="blinds(vertical)">
                                      <p:cBhvr>
                                        <p:cTn id="993" dur="5500"/>
                                        <p:tgtEl>
                                          <p:spTgt spid="64"/>
                                        </p:tgtEl>
                                      </p:cBhvr>
                                    </p:animEffect>
                                    <p:set>
                                      <p:cBhvr>
                                        <p:cTn id="994" dur="1" fill="hold">
                                          <p:stCondLst>
                                            <p:cond delay="5499"/>
                                          </p:stCondLst>
                                        </p:cTn>
                                        <p:tgtEl>
                                          <p:spTgt spid="64"/>
                                        </p:tgtEl>
                                        <p:attrNameLst>
                                          <p:attrName>style.visibility</p:attrName>
                                        </p:attrNameLst>
                                      </p:cBhvr>
                                      <p:to>
                                        <p:strVal val="hidden"/>
                                      </p:to>
                                    </p:set>
                                  </p:childTnLst>
                                </p:cTn>
                              </p:par>
                              <p:par>
                                <p:cTn id="995" presetID="2" presetClass="entr" presetSubtype="8" fill="hold" grpId="0" nodeType="withEffect">
                                  <p:stCondLst>
                                    <p:cond delay="0"/>
                                  </p:stCondLst>
                                  <p:childTnLst>
                                    <p:set>
                                      <p:cBhvr>
                                        <p:cTn id="996" dur="1" fill="hold">
                                          <p:stCondLst>
                                            <p:cond delay="0"/>
                                          </p:stCondLst>
                                        </p:cTn>
                                        <p:tgtEl>
                                          <p:spTgt spid="63"/>
                                        </p:tgtEl>
                                        <p:attrNameLst>
                                          <p:attrName>style.visibility</p:attrName>
                                        </p:attrNameLst>
                                      </p:cBhvr>
                                      <p:to>
                                        <p:strVal val="visible"/>
                                      </p:to>
                                    </p:set>
                                    <p:anim calcmode="lin" valueType="num">
                                      <p:cBhvr additive="base">
                                        <p:cTn id="997" dur="4000" fill="hold"/>
                                        <p:tgtEl>
                                          <p:spTgt spid="63"/>
                                        </p:tgtEl>
                                        <p:attrNameLst>
                                          <p:attrName>ppt_x</p:attrName>
                                        </p:attrNameLst>
                                      </p:cBhvr>
                                      <p:tavLst>
                                        <p:tav tm="0">
                                          <p:val>
                                            <p:strVal val="0-#ppt_w/2"/>
                                          </p:val>
                                        </p:tav>
                                        <p:tav tm="100000">
                                          <p:val>
                                            <p:strVal val="#ppt_x"/>
                                          </p:val>
                                        </p:tav>
                                      </p:tavLst>
                                    </p:anim>
                                    <p:anim calcmode="lin" valueType="num">
                                      <p:cBhvr additive="base">
                                        <p:cTn id="998" dur="4000" fill="hold"/>
                                        <p:tgtEl>
                                          <p:spTgt spid="63"/>
                                        </p:tgtEl>
                                        <p:attrNameLst>
                                          <p:attrName>ppt_y</p:attrName>
                                        </p:attrNameLst>
                                      </p:cBhvr>
                                      <p:tavLst>
                                        <p:tav tm="0">
                                          <p:val>
                                            <p:strVal val="#ppt_y"/>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63"/>
                                        </p:tgtEl>
                                        <p:attrNameLst>
                                          <p:attrName>style.visibility</p:attrName>
                                        </p:attrNameLst>
                                      </p:cBhvr>
                                      <p:to>
                                        <p:strVal val="visible"/>
                                      </p:to>
                                    </p:set>
                                    <p:anim calcmode="lin" valueType="num">
                                      <p:cBhvr>
                                        <p:cTn id="1001" dur="4000" fill="hold"/>
                                        <p:tgtEl>
                                          <p:spTgt spid="63"/>
                                        </p:tgtEl>
                                        <p:attrNameLst>
                                          <p:attrName>ppt_w</p:attrName>
                                        </p:attrNameLst>
                                      </p:cBhvr>
                                      <p:tavLst>
                                        <p:tav tm="0" fmla="#ppt_w*sin(2.5*pi*$)">
                                          <p:val>
                                            <p:fltVal val="0"/>
                                          </p:val>
                                        </p:tav>
                                        <p:tav tm="100000">
                                          <p:val>
                                            <p:fltVal val="1"/>
                                          </p:val>
                                        </p:tav>
                                      </p:tavLst>
                                    </p:anim>
                                    <p:anim calcmode="lin" valueType="num">
                                      <p:cBhvr>
                                        <p:cTn id="1002" dur="4000" fill="hold"/>
                                        <p:tgtEl>
                                          <p:spTgt spid="63"/>
                                        </p:tgtEl>
                                        <p:attrNameLst>
                                          <p:attrName>ppt_h</p:attrName>
                                        </p:attrNameLst>
                                      </p:cBhvr>
                                      <p:tavLst>
                                        <p:tav tm="0">
                                          <p:val>
                                            <p:strVal val="#ppt_h"/>
                                          </p:val>
                                        </p:tav>
                                        <p:tav tm="100000">
                                          <p:val>
                                            <p:strVal val="#ppt_h"/>
                                          </p:val>
                                        </p:tav>
                                      </p:tavLst>
                                    </p:anim>
                                  </p:childTnLst>
                                </p:cTn>
                              </p:par>
                              <p:par>
                                <p:cTn id="1003" presetID="2" presetClass="exit" presetSubtype="8" fill="hold" grpId="2" nodeType="withEffect">
                                  <p:stCondLst>
                                    <p:cond delay="0"/>
                                  </p:stCondLst>
                                  <p:childTnLst>
                                    <p:anim calcmode="lin" valueType="num">
                                      <p:cBhvr additive="base">
                                        <p:cTn id="1004" dur="4500"/>
                                        <p:tgtEl>
                                          <p:spTgt spid="63"/>
                                        </p:tgtEl>
                                        <p:attrNameLst>
                                          <p:attrName>ppt_x</p:attrName>
                                        </p:attrNameLst>
                                      </p:cBhvr>
                                      <p:tavLst>
                                        <p:tav tm="0">
                                          <p:val>
                                            <p:strVal val="ppt_x"/>
                                          </p:val>
                                        </p:tav>
                                        <p:tav tm="100000">
                                          <p:val>
                                            <p:strVal val="0-ppt_w/2"/>
                                          </p:val>
                                        </p:tav>
                                      </p:tavLst>
                                    </p:anim>
                                    <p:anim calcmode="lin" valueType="num">
                                      <p:cBhvr additive="base">
                                        <p:cTn id="1005" dur="4500"/>
                                        <p:tgtEl>
                                          <p:spTgt spid="63"/>
                                        </p:tgtEl>
                                        <p:attrNameLst>
                                          <p:attrName>ppt_y</p:attrName>
                                        </p:attrNameLst>
                                      </p:cBhvr>
                                      <p:tavLst>
                                        <p:tav tm="0">
                                          <p:val>
                                            <p:strVal val="ppt_y"/>
                                          </p:val>
                                        </p:tav>
                                        <p:tav tm="100000">
                                          <p:val>
                                            <p:strVal val="ppt_y"/>
                                          </p:val>
                                        </p:tav>
                                      </p:tavLst>
                                    </p:anim>
                                    <p:set>
                                      <p:cBhvr>
                                        <p:cTn id="1006" dur="1" fill="hold">
                                          <p:stCondLst>
                                            <p:cond delay="4499"/>
                                          </p:stCondLst>
                                        </p:cTn>
                                        <p:tgtEl>
                                          <p:spTgt spid="63"/>
                                        </p:tgtEl>
                                        <p:attrNameLst>
                                          <p:attrName>style.visibility</p:attrName>
                                        </p:attrNameLst>
                                      </p:cBhvr>
                                      <p:to>
                                        <p:strVal val="hidden"/>
                                      </p:to>
                                    </p:set>
                                  </p:childTnLst>
                                </p:cTn>
                              </p:par>
                              <p:par>
                                <p:cTn id="1007" presetID="3" presetClass="exit" presetSubtype="5" fill="hold" grpId="3" nodeType="withEffect">
                                  <p:stCondLst>
                                    <p:cond delay="0"/>
                                  </p:stCondLst>
                                  <p:childTnLst>
                                    <p:animEffect transition="out" filter="blinds(vertical)">
                                      <p:cBhvr>
                                        <p:cTn id="1008" dur="5500"/>
                                        <p:tgtEl>
                                          <p:spTgt spid="63"/>
                                        </p:tgtEl>
                                      </p:cBhvr>
                                    </p:animEffect>
                                    <p:set>
                                      <p:cBhvr>
                                        <p:cTn id="1009" dur="1" fill="hold">
                                          <p:stCondLst>
                                            <p:cond delay="5499"/>
                                          </p:stCondLst>
                                        </p:cTn>
                                        <p:tgtEl>
                                          <p:spTgt spid="63"/>
                                        </p:tgtEl>
                                        <p:attrNameLst>
                                          <p:attrName>style.visibility</p:attrName>
                                        </p:attrNameLst>
                                      </p:cBhvr>
                                      <p:to>
                                        <p:strVal val="hidden"/>
                                      </p:to>
                                    </p:set>
                                  </p:childTnLst>
                                </p:cTn>
                              </p:par>
                              <p:par>
                                <p:cTn id="1010" presetID="2" presetClass="entr" presetSubtype="8" fill="hold" grpId="0" nodeType="withEffect">
                                  <p:stCondLst>
                                    <p:cond delay="0"/>
                                  </p:stCondLst>
                                  <p:childTnLst>
                                    <p:set>
                                      <p:cBhvr>
                                        <p:cTn id="1011" dur="1" fill="hold">
                                          <p:stCondLst>
                                            <p:cond delay="0"/>
                                          </p:stCondLst>
                                        </p:cTn>
                                        <p:tgtEl>
                                          <p:spTgt spid="62"/>
                                        </p:tgtEl>
                                        <p:attrNameLst>
                                          <p:attrName>style.visibility</p:attrName>
                                        </p:attrNameLst>
                                      </p:cBhvr>
                                      <p:to>
                                        <p:strVal val="visible"/>
                                      </p:to>
                                    </p:set>
                                    <p:anim calcmode="lin" valueType="num">
                                      <p:cBhvr additive="base">
                                        <p:cTn id="1012" dur="4000" fill="hold"/>
                                        <p:tgtEl>
                                          <p:spTgt spid="62"/>
                                        </p:tgtEl>
                                        <p:attrNameLst>
                                          <p:attrName>ppt_x</p:attrName>
                                        </p:attrNameLst>
                                      </p:cBhvr>
                                      <p:tavLst>
                                        <p:tav tm="0">
                                          <p:val>
                                            <p:strVal val="0-#ppt_w/2"/>
                                          </p:val>
                                        </p:tav>
                                        <p:tav tm="100000">
                                          <p:val>
                                            <p:strVal val="#ppt_x"/>
                                          </p:val>
                                        </p:tav>
                                      </p:tavLst>
                                    </p:anim>
                                    <p:anim calcmode="lin" valueType="num">
                                      <p:cBhvr additive="base">
                                        <p:cTn id="1013" dur="4000" fill="hold"/>
                                        <p:tgtEl>
                                          <p:spTgt spid="62"/>
                                        </p:tgtEl>
                                        <p:attrNameLst>
                                          <p:attrName>ppt_y</p:attrName>
                                        </p:attrNameLst>
                                      </p:cBhvr>
                                      <p:tavLst>
                                        <p:tav tm="0">
                                          <p:val>
                                            <p:strVal val="#ppt_y"/>
                                          </p:val>
                                        </p:tav>
                                        <p:tav tm="100000">
                                          <p:val>
                                            <p:strVal val="#ppt_y"/>
                                          </p:val>
                                        </p:tav>
                                      </p:tavLst>
                                    </p:anim>
                                  </p:childTnLst>
                                </p:cTn>
                              </p:par>
                              <p:par>
                                <p:cTn id="1014" presetID="19" presetClass="entr" presetSubtype="10" fill="hold" grpId="1" nodeType="withEffect">
                                  <p:stCondLst>
                                    <p:cond delay="0"/>
                                  </p:stCondLst>
                                  <p:childTnLst>
                                    <p:set>
                                      <p:cBhvr>
                                        <p:cTn id="1015" dur="1" fill="hold">
                                          <p:stCondLst>
                                            <p:cond delay="0"/>
                                          </p:stCondLst>
                                        </p:cTn>
                                        <p:tgtEl>
                                          <p:spTgt spid="62"/>
                                        </p:tgtEl>
                                        <p:attrNameLst>
                                          <p:attrName>style.visibility</p:attrName>
                                        </p:attrNameLst>
                                      </p:cBhvr>
                                      <p:to>
                                        <p:strVal val="visible"/>
                                      </p:to>
                                    </p:set>
                                    <p:anim calcmode="lin" valueType="num">
                                      <p:cBhvr>
                                        <p:cTn id="1016" dur="4000" fill="hold"/>
                                        <p:tgtEl>
                                          <p:spTgt spid="62"/>
                                        </p:tgtEl>
                                        <p:attrNameLst>
                                          <p:attrName>ppt_w</p:attrName>
                                        </p:attrNameLst>
                                      </p:cBhvr>
                                      <p:tavLst>
                                        <p:tav tm="0" fmla="#ppt_w*sin(2.5*pi*$)">
                                          <p:val>
                                            <p:fltVal val="0"/>
                                          </p:val>
                                        </p:tav>
                                        <p:tav tm="100000">
                                          <p:val>
                                            <p:fltVal val="1"/>
                                          </p:val>
                                        </p:tav>
                                      </p:tavLst>
                                    </p:anim>
                                    <p:anim calcmode="lin" valueType="num">
                                      <p:cBhvr>
                                        <p:cTn id="1017" dur="4000" fill="hold"/>
                                        <p:tgtEl>
                                          <p:spTgt spid="62"/>
                                        </p:tgtEl>
                                        <p:attrNameLst>
                                          <p:attrName>ppt_h</p:attrName>
                                        </p:attrNameLst>
                                      </p:cBhvr>
                                      <p:tavLst>
                                        <p:tav tm="0">
                                          <p:val>
                                            <p:strVal val="#ppt_h"/>
                                          </p:val>
                                        </p:tav>
                                        <p:tav tm="100000">
                                          <p:val>
                                            <p:strVal val="#ppt_h"/>
                                          </p:val>
                                        </p:tav>
                                      </p:tavLst>
                                    </p:anim>
                                  </p:childTnLst>
                                </p:cTn>
                              </p:par>
                              <p:par>
                                <p:cTn id="1018" presetID="2" presetClass="exit" presetSubtype="8" fill="hold" grpId="2" nodeType="withEffect">
                                  <p:stCondLst>
                                    <p:cond delay="0"/>
                                  </p:stCondLst>
                                  <p:childTnLst>
                                    <p:anim calcmode="lin" valueType="num">
                                      <p:cBhvr additive="base">
                                        <p:cTn id="1019" dur="4500"/>
                                        <p:tgtEl>
                                          <p:spTgt spid="62"/>
                                        </p:tgtEl>
                                        <p:attrNameLst>
                                          <p:attrName>ppt_x</p:attrName>
                                        </p:attrNameLst>
                                      </p:cBhvr>
                                      <p:tavLst>
                                        <p:tav tm="0">
                                          <p:val>
                                            <p:strVal val="ppt_x"/>
                                          </p:val>
                                        </p:tav>
                                        <p:tav tm="100000">
                                          <p:val>
                                            <p:strVal val="0-ppt_w/2"/>
                                          </p:val>
                                        </p:tav>
                                      </p:tavLst>
                                    </p:anim>
                                    <p:anim calcmode="lin" valueType="num">
                                      <p:cBhvr additive="base">
                                        <p:cTn id="1020" dur="4500"/>
                                        <p:tgtEl>
                                          <p:spTgt spid="62"/>
                                        </p:tgtEl>
                                        <p:attrNameLst>
                                          <p:attrName>ppt_y</p:attrName>
                                        </p:attrNameLst>
                                      </p:cBhvr>
                                      <p:tavLst>
                                        <p:tav tm="0">
                                          <p:val>
                                            <p:strVal val="ppt_y"/>
                                          </p:val>
                                        </p:tav>
                                        <p:tav tm="100000">
                                          <p:val>
                                            <p:strVal val="ppt_y"/>
                                          </p:val>
                                        </p:tav>
                                      </p:tavLst>
                                    </p:anim>
                                    <p:set>
                                      <p:cBhvr>
                                        <p:cTn id="1021" dur="1" fill="hold">
                                          <p:stCondLst>
                                            <p:cond delay="4499"/>
                                          </p:stCondLst>
                                        </p:cTn>
                                        <p:tgtEl>
                                          <p:spTgt spid="62"/>
                                        </p:tgtEl>
                                        <p:attrNameLst>
                                          <p:attrName>style.visibility</p:attrName>
                                        </p:attrNameLst>
                                      </p:cBhvr>
                                      <p:to>
                                        <p:strVal val="hidden"/>
                                      </p:to>
                                    </p:set>
                                  </p:childTnLst>
                                </p:cTn>
                              </p:par>
                              <p:par>
                                <p:cTn id="1022" presetID="3" presetClass="exit" presetSubtype="5" fill="hold" grpId="3" nodeType="withEffect">
                                  <p:stCondLst>
                                    <p:cond delay="0"/>
                                  </p:stCondLst>
                                  <p:childTnLst>
                                    <p:animEffect transition="out" filter="blinds(vertical)">
                                      <p:cBhvr>
                                        <p:cTn id="1023" dur="5500"/>
                                        <p:tgtEl>
                                          <p:spTgt spid="62"/>
                                        </p:tgtEl>
                                      </p:cBhvr>
                                    </p:animEffect>
                                    <p:set>
                                      <p:cBhvr>
                                        <p:cTn id="1024" dur="1" fill="hold">
                                          <p:stCondLst>
                                            <p:cond delay="5499"/>
                                          </p:stCondLst>
                                        </p:cTn>
                                        <p:tgtEl>
                                          <p:spTgt spid="62"/>
                                        </p:tgtEl>
                                        <p:attrNameLst>
                                          <p:attrName>style.visibility</p:attrName>
                                        </p:attrNameLst>
                                      </p:cBhvr>
                                      <p:to>
                                        <p:strVal val="hidden"/>
                                      </p:to>
                                    </p:set>
                                  </p:childTnLst>
                                </p:cTn>
                              </p:par>
                              <p:par>
                                <p:cTn id="1025" presetID="2" presetClass="entr" presetSubtype="8" fill="hold" grpId="0" nodeType="withEffect">
                                  <p:stCondLst>
                                    <p:cond delay="0"/>
                                  </p:stCondLst>
                                  <p:childTnLst>
                                    <p:set>
                                      <p:cBhvr>
                                        <p:cTn id="1026" dur="1" fill="hold">
                                          <p:stCondLst>
                                            <p:cond delay="0"/>
                                          </p:stCondLst>
                                        </p:cTn>
                                        <p:tgtEl>
                                          <p:spTgt spid="61"/>
                                        </p:tgtEl>
                                        <p:attrNameLst>
                                          <p:attrName>style.visibility</p:attrName>
                                        </p:attrNameLst>
                                      </p:cBhvr>
                                      <p:to>
                                        <p:strVal val="visible"/>
                                      </p:to>
                                    </p:set>
                                    <p:anim calcmode="lin" valueType="num">
                                      <p:cBhvr additive="base">
                                        <p:cTn id="1027" dur="4000" fill="hold"/>
                                        <p:tgtEl>
                                          <p:spTgt spid="61"/>
                                        </p:tgtEl>
                                        <p:attrNameLst>
                                          <p:attrName>ppt_x</p:attrName>
                                        </p:attrNameLst>
                                      </p:cBhvr>
                                      <p:tavLst>
                                        <p:tav tm="0">
                                          <p:val>
                                            <p:strVal val="0-#ppt_w/2"/>
                                          </p:val>
                                        </p:tav>
                                        <p:tav tm="100000">
                                          <p:val>
                                            <p:strVal val="#ppt_x"/>
                                          </p:val>
                                        </p:tav>
                                      </p:tavLst>
                                    </p:anim>
                                    <p:anim calcmode="lin" valueType="num">
                                      <p:cBhvr additive="base">
                                        <p:cTn id="1028" dur="4000" fill="hold"/>
                                        <p:tgtEl>
                                          <p:spTgt spid="61"/>
                                        </p:tgtEl>
                                        <p:attrNameLst>
                                          <p:attrName>ppt_y</p:attrName>
                                        </p:attrNameLst>
                                      </p:cBhvr>
                                      <p:tavLst>
                                        <p:tav tm="0">
                                          <p:val>
                                            <p:strVal val="#ppt_y"/>
                                          </p:val>
                                        </p:tav>
                                        <p:tav tm="100000">
                                          <p:val>
                                            <p:strVal val="#ppt_y"/>
                                          </p:val>
                                        </p:tav>
                                      </p:tavLst>
                                    </p:anim>
                                  </p:childTnLst>
                                </p:cTn>
                              </p:par>
                              <p:par>
                                <p:cTn id="1029" presetID="19" presetClass="entr" presetSubtype="10" fill="hold" grpId="1" nodeType="withEffect">
                                  <p:stCondLst>
                                    <p:cond delay="0"/>
                                  </p:stCondLst>
                                  <p:childTnLst>
                                    <p:set>
                                      <p:cBhvr>
                                        <p:cTn id="1030" dur="1" fill="hold">
                                          <p:stCondLst>
                                            <p:cond delay="0"/>
                                          </p:stCondLst>
                                        </p:cTn>
                                        <p:tgtEl>
                                          <p:spTgt spid="61"/>
                                        </p:tgtEl>
                                        <p:attrNameLst>
                                          <p:attrName>style.visibility</p:attrName>
                                        </p:attrNameLst>
                                      </p:cBhvr>
                                      <p:to>
                                        <p:strVal val="visible"/>
                                      </p:to>
                                    </p:set>
                                    <p:anim calcmode="lin" valueType="num">
                                      <p:cBhvr>
                                        <p:cTn id="1031" dur="4000" fill="hold"/>
                                        <p:tgtEl>
                                          <p:spTgt spid="61"/>
                                        </p:tgtEl>
                                        <p:attrNameLst>
                                          <p:attrName>ppt_w</p:attrName>
                                        </p:attrNameLst>
                                      </p:cBhvr>
                                      <p:tavLst>
                                        <p:tav tm="0" fmla="#ppt_w*sin(2.5*pi*$)">
                                          <p:val>
                                            <p:fltVal val="0"/>
                                          </p:val>
                                        </p:tav>
                                        <p:tav tm="100000">
                                          <p:val>
                                            <p:fltVal val="1"/>
                                          </p:val>
                                        </p:tav>
                                      </p:tavLst>
                                    </p:anim>
                                    <p:anim calcmode="lin" valueType="num">
                                      <p:cBhvr>
                                        <p:cTn id="1032" dur="4000" fill="hold"/>
                                        <p:tgtEl>
                                          <p:spTgt spid="61"/>
                                        </p:tgtEl>
                                        <p:attrNameLst>
                                          <p:attrName>ppt_h</p:attrName>
                                        </p:attrNameLst>
                                      </p:cBhvr>
                                      <p:tavLst>
                                        <p:tav tm="0">
                                          <p:val>
                                            <p:strVal val="#ppt_h"/>
                                          </p:val>
                                        </p:tav>
                                        <p:tav tm="100000">
                                          <p:val>
                                            <p:strVal val="#ppt_h"/>
                                          </p:val>
                                        </p:tav>
                                      </p:tavLst>
                                    </p:anim>
                                  </p:childTnLst>
                                </p:cTn>
                              </p:par>
                              <p:par>
                                <p:cTn id="1033" presetID="2" presetClass="exit" presetSubtype="8" fill="hold" grpId="2" nodeType="withEffect">
                                  <p:stCondLst>
                                    <p:cond delay="0"/>
                                  </p:stCondLst>
                                  <p:childTnLst>
                                    <p:anim calcmode="lin" valueType="num">
                                      <p:cBhvr additive="base">
                                        <p:cTn id="1034" dur="4500"/>
                                        <p:tgtEl>
                                          <p:spTgt spid="61"/>
                                        </p:tgtEl>
                                        <p:attrNameLst>
                                          <p:attrName>ppt_x</p:attrName>
                                        </p:attrNameLst>
                                      </p:cBhvr>
                                      <p:tavLst>
                                        <p:tav tm="0">
                                          <p:val>
                                            <p:strVal val="ppt_x"/>
                                          </p:val>
                                        </p:tav>
                                        <p:tav tm="100000">
                                          <p:val>
                                            <p:strVal val="0-ppt_w/2"/>
                                          </p:val>
                                        </p:tav>
                                      </p:tavLst>
                                    </p:anim>
                                    <p:anim calcmode="lin" valueType="num">
                                      <p:cBhvr additive="base">
                                        <p:cTn id="1035" dur="4500"/>
                                        <p:tgtEl>
                                          <p:spTgt spid="61"/>
                                        </p:tgtEl>
                                        <p:attrNameLst>
                                          <p:attrName>ppt_y</p:attrName>
                                        </p:attrNameLst>
                                      </p:cBhvr>
                                      <p:tavLst>
                                        <p:tav tm="0">
                                          <p:val>
                                            <p:strVal val="ppt_y"/>
                                          </p:val>
                                        </p:tav>
                                        <p:tav tm="100000">
                                          <p:val>
                                            <p:strVal val="ppt_y"/>
                                          </p:val>
                                        </p:tav>
                                      </p:tavLst>
                                    </p:anim>
                                    <p:set>
                                      <p:cBhvr>
                                        <p:cTn id="1036" dur="1" fill="hold">
                                          <p:stCondLst>
                                            <p:cond delay="4499"/>
                                          </p:stCondLst>
                                        </p:cTn>
                                        <p:tgtEl>
                                          <p:spTgt spid="61"/>
                                        </p:tgtEl>
                                        <p:attrNameLst>
                                          <p:attrName>style.visibility</p:attrName>
                                        </p:attrNameLst>
                                      </p:cBhvr>
                                      <p:to>
                                        <p:strVal val="hidden"/>
                                      </p:to>
                                    </p:set>
                                  </p:childTnLst>
                                </p:cTn>
                              </p:par>
                              <p:par>
                                <p:cTn id="1037" presetID="3" presetClass="exit" presetSubtype="5" fill="hold" grpId="3" nodeType="withEffect">
                                  <p:stCondLst>
                                    <p:cond delay="0"/>
                                  </p:stCondLst>
                                  <p:childTnLst>
                                    <p:animEffect transition="out" filter="blinds(vertical)">
                                      <p:cBhvr>
                                        <p:cTn id="1038" dur="5500"/>
                                        <p:tgtEl>
                                          <p:spTgt spid="61"/>
                                        </p:tgtEl>
                                      </p:cBhvr>
                                    </p:animEffect>
                                    <p:set>
                                      <p:cBhvr>
                                        <p:cTn id="1039" dur="1" fill="hold">
                                          <p:stCondLst>
                                            <p:cond delay="5499"/>
                                          </p:stCondLst>
                                        </p:cTn>
                                        <p:tgtEl>
                                          <p:spTgt spid="61"/>
                                        </p:tgtEl>
                                        <p:attrNameLst>
                                          <p:attrName>style.visibility</p:attrName>
                                        </p:attrNameLst>
                                      </p:cBhvr>
                                      <p:to>
                                        <p:strVal val="hidden"/>
                                      </p:to>
                                    </p:set>
                                  </p:childTnLst>
                                </p:cTn>
                              </p:par>
                              <p:par>
                                <p:cTn id="1040" presetID="2" presetClass="entr" presetSubtype="8" fill="hold" grpId="0" nodeType="withEffect">
                                  <p:stCondLst>
                                    <p:cond delay="0"/>
                                  </p:stCondLst>
                                  <p:childTnLst>
                                    <p:set>
                                      <p:cBhvr>
                                        <p:cTn id="1041" dur="1" fill="hold">
                                          <p:stCondLst>
                                            <p:cond delay="0"/>
                                          </p:stCondLst>
                                        </p:cTn>
                                        <p:tgtEl>
                                          <p:spTgt spid="60"/>
                                        </p:tgtEl>
                                        <p:attrNameLst>
                                          <p:attrName>style.visibility</p:attrName>
                                        </p:attrNameLst>
                                      </p:cBhvr>
                                      <p:to>
                                        <p:strVal val="visible"/>
                                      </p:to>
                                    </p:set>
                                    <p:anim calcmode="lin" valueType="num">
                                      <p:cBhvr additive="base">
                                        <p:cTn id="1042" dur="4000" fill="hold"/>
                                        <p:tgtEl>
                                          <p:spTgt spid="60"/>
                                        </p:tgtEl>
                                        <p:attrNameLst>
                                          <p:attrName>ppt_x</p:attrName>
                                        </p:attrNameLst>
                                      </p:cBhvr>
                                      <p:tavLst>
                                        <p:tav tm="0">
                                          <p:val>
                                            <p:strVal val="0-#ppt_w/2"/>
                                          </p:val>
                                        </p:tav>
                                        <p:tav tm="100000">
                                          <p:val>
                                            <p:strVal val="#ppt_x"/>
                                          </p:val>
                                        </p:tav>
                                      </p:tavLst>
                                    </p:anim>
                                    <p:anim calcmode="lin" valueType="num">
                                      <p:cBhvr additive="base">
                                        <p:cTn id="1043" dur="4000" fill="hold"/>
                                        <p:tgtEl>
                                          <p:spTgt spid="60"/>
                                        </p:tgtEl>
                                        <p:attrNameLst>
                                          <p:attrName>ppt_y</p:attrName>
                                        </p:attrNameLst>
                                      </p:cBhvr>
                                      <p:tavLst>
                                        <p:tav tm="0">
                                          <p:val>
                                            <p:strVal val="#ppt_y"/>
                                          </p:val>
                                        </p:tav>
                                        <p:tav tm="100000">
                                          <p:val>
                                            <p:strVal val="#ppt_y"/>
                                          </p:val>
                                        </p:tav>
                                      </p:tavLst>
                                    </p:anim>
                                  </p:childTnLst>
                                </p:cTn>
                              </p:par>
                              <p:par>
                                <p:cTn id="1044" presetID="19" presetClass="entr" presetSubtype="10" fill="hold" grpId="1" nodeType="withEffect">
                                  <p:stCondLst>
                                    <p:cond delay="0"/>
                                  </p:stCondLst>
                                  <p:childTnLst>
                                    <p:set>
                                      <p:cBhvr>
                                        <p:cTn id="1045" dur="1" fill="hold">
                                          <p:stCondLst>
                                            <p:cond delay="0"/>
                                          </p:stCondLst>
                                        </p:cTn>
                                        <p:tgtEl>
                                          <p:spTgt spid="60"/>
                                        </p:tgtEl>
                                        <p:attrNameLst>
                                          <p:attrName>style.visibility</p:attrName>
                                        </p:attrNameLst>
                                      </p:cBhvr>
                                      <p:to>
                                        <p:strVal val="visible"/>
                                      </p:to>
                                    </p:set>
                                    <p:anim calcmode="lin" valueType="num">
                                      <p:cBhvr>
                                        <p:cTn id="1046" dur="4000" fill="hold"/>
                                        <p:tgtEl>
                                          <p:spTgt spid="60"/>
                                        </p:tgtEl>
                                        <p:attrNameLst>
                                          <p:attrName>ppt_w</p:attrName>
                                        </p:attrNameLst>
                                      </p:cBhvr>
                                      <p:tavLst>
                                        <p:tav tm="0" fmla="#ppt_w*sin(2.5*pi*$)">
                                          <p:val>
                                            <p:fltVal val="0"/>
                                          </p:val>
                                        </p:tav>
                                        <p:tav tm="100000">
                                          <p:val>
                                            <p:fltVal val="1"/>
                                          </p:val>
                                        </p:tav>
                                      </p:tavLst>
                                    </p:anim>
                                    <p:anim calcmode="lin" valueType="num">
                                      <p:cBhvr>
                                        <p:cTn id="1047" dur="4000" fill="hold"/>
                                        <p:tgtEl>
                                          <p:spTgt spid="60"/>
                                        </p:tgtEl>
                                        <p:attrNameLst>
                                          <p:attrName>ppt_h</p:attrName>
                                        </p:attrNameLst>
                                      </p:cBhvr>
                                      <p:tavLst>
                                        <p:tav tm="0">
                                          <p:val>
                                            <p:strVal val="#ppt_h"/>
                                          </p:val>
                                        </p:tav>
                                        <p:tav tm="100000">
                                          <p:val>
                                            <p:strVal val="#ppt_h"/>
                                          </p:val>
                                        </p:tav>
                                      </p:tavLst>
                                    </p:anim>
                                  </p:childTnLst>
                                </p:cTn>
                              </p:par>
                              <p:par>
                                <p:cTn id="1048" presetID="2" presetClass="exit" presetSubtype="8" fill="hold" grpId="2" nodeType="withEffect">
                                  <p:stCondLst>
                                    <p:cond delay="0"/>
                                  </p:stCondLst>
                                  <p:childTnLst>
                                    <p:anim calcmode="lin" valueType="num">
                                      <p:cBhvr additive="base">
                                        <p:cTn id="1049" dur="4500"/>
                                        <p:tgtEl>
                                          <p:spTgt spid="60"/>
                                        </p:tgtEl>
                                        <p:attrNameLst>
                                          <p:attrName>ppt_x</p:attrName>
                                        </p:attrNameLst>
                                      </p:cBhvr>
                                      <p:tavLst>
                                        <p:tav tm="0">
                                          <p:val>
                                            <p:strVal val="ppt_x"/>
                                          </p:val>
                                        </p:tav>
                                        <p:tav tm="100000">
                                          <p:val>
                                            <p:strVal val="0-ppt_w/2"/>
                                          </p:val>
                                        </p:tav>
                                      </p:tavLst>
                                    </p:anim>
                                    <p:anim calcmode="lin" valueType="num">
                                      <p:cBhvr additive="base">
                                        <p:cTn id="1050" dur="4500"/>
                                        <p:tgtEl>
                                          <p:spTgt spid="60"/>
                                        </p:tgtEl>
                                        <p:attrNameLst>
                                          <p:attrName>ppt_y</p:attrName>
                                        </p:attrNameLst>
                                      </p:cBhvr>
                                      <p:tavLst>
                                        <p:tav tm="0">
                                          <p:val>
                                            <p:strVal val="ppt_y"/>
                                          </p:val>
                                        </p:tav>
                                        <p:tav tm="100000">
                                          <p:val>
                                            <p:strVal val="ppt_y"/>
                                          </p:val>
                                        </p:tav>
                                      </p:tavLst>
                                    </p:anim>
                                    <p:set>
                                      <p:cBhvr>
                                        <p:cTn id="1051" dur="1" fill="hold">
                                          <p:stCondLst>
                                            <p:cond delay="4499"/>
                                          </p:stCondLst>
                                        </p:cTn>
                                        <p:tgtEl>
                                          <p:spTgt spid="60"/>
                                        </p:tgtEl>
                                        <p:attrNameLst>
                                          <p:attrName>style.visibility</p:attrName>
                                        </p:attrNameLst>
                                      </p:cBhvr>
                                      <p:to>
                                        <p:strVal val="hidden"/>
                                      </p:to>
                                    </p:set>
                                  </p:childTnLst>
                                </p:cTn>
                              </p:par>
                              <p:par>
                                <p:cTn id="1052" presetID="3" presetClass="exit" presetSubtype="5" fill="hold" grpId="3" nodeType="withEffect">
                                  <p:stCondLst>
                                    <p:cond delay="0"/>
                                  </p:stCondLst>
                                  <p:childTnLst>
                                    <p:animEffect transition="out" filter="blinds(vertical)">
                                      <p:cBhvr>
                                        <p:cTn id="1053" dur="5500"/>
                                        <p:tgtEl>
                                          <p:spTgt spid="60"/>
                                        </p:tgtEl>
                                      </p:cBhvr>
                                    </p:animEffect>
                                    <p:set>
                                      <p:cBhvr>
                                        <p:cTn id="1054" dur="1" fill="hold">
                                          <p:stCondLst>
                                            <p:cond delay="5499"/>
                                          </p:stCondLst>
                                        </p:cTn>
                                        <p:tgtEl>
                                          <p:spTgt spid="60"/>
                                        </p:tgtEl>
                                        <p:attrNameLst>
                                          <p:attrName>style.visibility</p:attrName>
                                        </p:attrNameLst>
                                      </p:cBhvr>
                                      <p:to>
                                        <p:strVal val="hidden"/>
                                      </p:to>
                                    </p:set>
                                  </p:childTnLst>
                                </p:cTn>
                              </p:par>
                              <p:par>
                                <p:cTn id="1055" presetID="2" presetClass="entr" presetSubtype="8" fill="hold" grpId="0" nodeType="withEffect">
                                  <p:stCondLst>
                                    <p:cond delay="0"/>
                                  </p:stCondLst>
                                  <p:childTnLst>
                                    <p:set>
                                      <p:cBhvr>
                                        <p:cTn id="1056" dur="1" fill="hold">
                                          <p:stCondLst>
                                            <p:cond delay="0"/>
                                          </p:stCondLst>
                                        </p:cTn>
                                        <p:tgtEl>
                                          <p:spTgt spid="59"/>
                                        </p:tgtEl>
                                        <p:attrNameLst>
                                          <p:attrName>style.visibility</p:attrName>
                                        </p:attrNameLst>
                                      </p:cBhvr>
                                      <p:to>
                                        <p:strVal val="visible"/>
                                      </p:to>
                                    </p:set>
                                    <p:anim calcmode="lin" valueType="num">
                                      <p:cBhvr additive="base">
                                        <p:cTn id="1057" dur="4000" fill="hold"/>
                                        <p:tgtEl>
                                          <p:spTgt spid="59"/>
                                        </p:tgtEl>
                                        <p:attrNameLst>
                                          <p:attrName>ppt_x</p:attrName>
                                        </p:attrNameLst>
                                      </p:cBhvr>
                                      <p:tavLst>
                                        <p:tav tm="0">
                                          <p:val>
                                            <p:strVal val="0-#ppt_w/2"/>
                                          </p:val>
                                        </p:tav>
                                        <p:tav tm="100000">
                                          <p:val>
                                            <p:strVal val="#ppt_x"/>
                                          </p:val>
                                        </p:tav>
                                      </p:tavLst>
                                    </p:anim>
                                    <p:anim calcmode="lin" valueType="num">
                                      <p:cBhvr additive="base">
                                        <p:cTn id="1058" dur="4000" fill="hold"/>
                                        <p:tgtEl>
                                          <p:spTgt spid="59"/>
                                        </p:tgtEl>
                                        <p:attrNameLst>
                                          <p:attrName>ppt_y</p:attrName>
                                        </p:attrNameLst>
                                      </p:cBhvr>
                                      <p:tavLst>
                                        <p:tav tm="0">
                                          <p:val>
                                            <p:strVal val="#ppt_y"/>
                                          </p:val>
                                        </p:tav>
                                        <p:tav tm="100000">
                                          <p:val>
                                            <p:strVal val="#ppt_y"/>
                                          </p:val>
                                        </p:tav>
                                      </p:tavLst>
                                    </p:anim>
                                  </p:childTnLst>
                                </p:cTn>
                              </p:par>
                              <p:par>
                                <p:cTn id="1059" presetID="19" presetClass="entr" presetSubtype="10" fill="hold" grpId="1" nodeType="withEffect">
                                  <p:stCondLst>
                                    <p:cond delay="0"/>
                                  </p:stCondLst>
                                  <p:childTnLst>
                                    <p:set>
                                      <p:cBhvr>
                                        <p:cTn id="1060" dur="1" fill="hold">
                                          <p:stCondLst>
                                            <p:cond delay="0"/>
                                          </p:stCondLst>
                                        </p:cTn>
                                        <p:tgtEl>
                                          <p:spTgt spid="59"/>
                                        </p:tgtEl>
                                        <p:attrNameLst>
                                          <p:attrName>style.visibility</p:attrName>
                                        </p:attrNameLst>
                                      </p:cBhvr>
                                      <p:to>
                                        <p:strVal val="visible"/>
                                      </p:to>
                                    </p:set>
                                    <p:anim calcmode="lin" valueType="num">
                                      <p:cBhvr>
                                        <p:cTn id="1061" dur="4000" fill="hold"/>
                                        <p:tgtEl>
                                          <p:spTgt spid="59"/>
                                        </p:tgtEl>
                                        <p:attrNameLst>
                                          <p:attrName>ppt_w</p:attrName>
                                        </p:attrNameLst>
                                      </p:cBhvr>
                                      <p:tavLst>
                                        <p:tav tm="0" fmla="#ppt_w*sin(2.5*pi*$)">
                                          <p:val>
                                            <p:fltVal val="0"/>
                                          </p:val>
                                        </p:tav>
                                        <p:tav tm="100000">
                                          <p:val>
                                            <p:fltVal val="1"/>
                                          </p:val>
                                        </p:tav>
                                      </p:tavLst>
                                    </p:anim>
                                    <p:anim calcmode="lin" valueType="num">
                                      <p:cBhvr>
                                        <p:cTn id="1062" dur="4000" fill="hold"/>
                                        <p:tgtEl>
                                          <p:spTgt spid="59"/>
                                        </p:tgtEl>
                                        <p:attrNameLst>
                                          <p:attrName>ppt_h</p:attrName>
                                        </p:attrNameLst>
                                      </p:cBhvr>
                                      <p:tavLst>
                                        <p:tav tm="0">
                                          <p:val>
                                            <p:strVal val="#ppt_h"/>
                                          </p:val>
                                        </p:tav>
                                        <p:tav tm="100000">
                                          <p:val>
                                            <p:strVal val="#ppt_h"/>
                                          </p:val>
                                        </p:tav>
                                      </p:tavLst>
                                    </p:anim>
                                  </p:childTnLst>
                                </p:cTn>
                              </p:par>
                              <p:par>
                                <p:cTn id="1063" presetID="2" presetClass="exit" presetSubtype="8" fill="hold" grpId="2" nodeType="withEffect">
                                  <p:stCondLst>
                                    <p:cond delay="0"/>
                                  </p:stCondLst>
                                  <p:childTnLst>
                                    <p:anim calcmode="lin" valueType="num">
                                      <p:cBhvr additive="base">
                                        <p:cTn id="1064" dur="4500"/>
                                        <p:tgtEl>
                                          <p:spTgt spid="59"/>
                                        </p:tgtEl>
                                        <p:attrNameLst>
                                          <p:attrName>ppt_x</p:attrName>
                                        </p:attrNameLst>
                                      </p:cBhvr>
                                      <p:tavLst>
                                        <p:tav tm="0">
                                          <p:val>
                                            <p:strVal val="ppt_x"/>
                                          </p:val>
                                        </p:tav>
                                        <p:tav tm="100000">
                                          <p:val>
                                            <p:strVal val="0-ppt_w/2"/>
                                          </p:val>
                                        </p:tav>
                                      </p:tavLst>
                                    </p:anim>
                                    <p:anim calcmode="lin" valueType="num">
                                      <p:cBhvr additive="base">
                                        <p:cTn id="1065" dur="4500"/>
                                        <p:tgtEl>
                                          <p:spTgt spid="59"/>
                                        </p:tgtEl>
                                        <p:attrNameLst>
                                          <p:attrName>ppt_y</p:attrName>
                                        </p:attrNameLst>
                                      </p:cBhvr>
                                      <p:tavLst>
                                        <p:tav tm="0">
                                          <p:val>
                                            <p:strVal val="ppt_y"/>
                                          </p:val>
                                        </p:tav>
                                        <p:tav tm="100000">
                                          <p:val>
                                            <p:strVal val="ppt_y"/>
                                          </p:val>
                                        </p:tav>
                                      </p:tavLst>
                                    </p:anim>
                                    <p:set>
                                      <p:cBhvr>
                                        <p:cTn id="1066" dur="1" fill="hold">
                                          <p:stCondLst>
                                            <p:cond delay="4499"/>
                                          </p:stCondLst>
                                        </p:cTn>
                                        <p:tgtEl>
                                          <p:spTgt spid="59"/>
                                        </p:tgtEl>
                                        <p:attrNameLst>
                                          <p:attrName>style.visibility</p:attrName>
                                        </p:attrNameLst>
                                      </p:cBhvr>
                                      <p:to>
                                        <p:strVal val="hidden"/>
                                      </p:to>
                                    </p:set>
                                  </p:childTnLst>
                                </p:cTn>
                              </p:par>
                              <p:par>
                                <p:cTn id="1067" presetID="3" presetClass="exit" presetSubtype="5" fill="hold" grpId="3" nodeType="withEffect">
                                  <p:stCondLst>
                                    <p:cond delay="0"/>
                                  </p:stCondLst>
                                  <p:childTnLst>
                                    <p:animEffect transition="out" filter="blinds(vertical)">
                                      <p:cBhvr>
                                        <p:cTn id="1068" dur="5500"/>
                                        <p:tgtEl>
                                          <p:spTgt spid="59"/>
                                        </p:tgtEl>
                                      </p:cBhvr>
                                    </p:animEffect>
                                    <p:set>
                                      <p:cBhvr>
                                        <p:cTn id="1069" dur="1" fill="hold">
                                          <p:stCondLst>
                                            <p:cond delay="5499"/>
                                          </p:stCondLst>
                                        </p:cTn>
                                        <p:tgtEl>
                                          <p:spTgt spid="59"/>
                                        </p:tgtEl>
                                        <p:attrNameLst>
                                          <p:attrName>style.visibility</p:attrName>
                                        </p:attrNameLst>
                                      </p:cBhvr>
                                      <p:to>
                                        <p:strVal val="hidden"/>
                                      </p:to>
                                    </p:set>
                                  </p:childTnLst>
                                </p:cTn>
                              </p:par>
                              <p:par>
                                <p:cTn id="1070" presetID="2" presetClass="entr" presetSubtype="8" fill="hold" grpId="0" nodeType="withEffect">
                                  <p:stCondLst>
                                    <p:cond delay="0"/>
                                  </p:stCondLst>
                                  <p:childTnLst>
                                    <p:set>
                                      <p:cBhvr>
                                        <p:cTn id="1071" dur="1" fill="hold">
                                          <p:stCondLst>
                                            <p:cond delay="0"/>
                                          </p:stCondLst>
                                        </p:cTn>
                                        <p:tgtEl>
                                          <p:spTgt spid="58"/>
                                        </p:tgtEl>
                                        <p:attrNameLst>
                                          <p:attrName>style.visibility</p:attrName>
                                        </p:attrNameLst>
                                      </p:cBhvr>
                                      <p:to>
                                        <p:strVal val="visible"/>
                                      </p:to>
                                    </p:set>
                                    <p:anim calcmode="lin" valueType="num">
                                      <p:cBhvr additive="base">
                                        <p:cTn id="1072" dur="4000" fill="hold"/>
                                        <p:tgtEl>
                                          <p:spTgt spid="58"/>
                                        </p:tgtEl>
                                        <p:attrNameLst>
                                          <p:attrName>ppt_x</p:attrName>
                                        </p:attrNameLst>
                                      </p:cBhvr>
                                      <p:tavLst>
                                        <p:tav tm="0">
                                          <p:val>
                                            <p:strVal val="0-#ppt_w/2"/>
                                          </p:val>
                                        </p:tav>
                                        <p:tav tm="100000">
                                          <p:val>
                                            <p:strVal val="#ppt_x"/>
                                          </p:val>
                                        </p:tav>
                                      </p:tavLst>
                                    </p:anim>
                                    <p:anim calcmode="lin" valueType="num">
                                      <p:cBhvr additive="base">
                                        <p:cTn id="1073" dur="4000" fill="hold"/>
                                        <p:tgtEl>
                                          <p:spTgt spid="58"/>
                                        </p:tgtEl>
                                        <p:attrNameLst>
                                          <p:attrName>ppt_y</p:attrName>
                                        </p:attrNameLst>
                                      </p:cBhvr>
                                      <p:tavLst>
                                        <p:tav tm="0">
                                          <p:val>
                                            <p:strVal val="#ppt_y"/>
                                          </p:val>
                                        </p:tav>
                                        <p:tav tm="100000">
                                          <p:val>
                                            <p:strVal val="#ppt_y"/>
                                          </p:val>
                                        </p:tav>
                                      </p:tavLst>
                                    </p:anim>
                                  </p:childTnLst>
                                </p:cTn>
                              </p:par>
                              <p:par>
                                <p:cTn id="1074" presetID="19" presetClass="entr" presetSubtype="10" fill="hold" grpId="1" nodeType="withEffect">
                                  <p:stCondLst>
                                    <p:cond delay="0"/>
                                  </p:stCondLst>
                                  <p:childTnLst>
                                    <p:set>
                                      <p:cBhvr>
                                        <p:cTn id="1075" dur="1" fill="hold">
                                          <p:stCondLst>
                                            <p:cond delay="0"/>
                                          </p:stCondLst>
                                        </p:cTn>
                                        <p:tgtEl>
                                          <p:spTgt spid="58"/>
                                        </p:tgtEl>
                                        <p:attrNameLst>
                                          <p:attrName>style.visibility</p:attrName>
                                        </p:attrNameLst>
                                      </p:cBhvr>
                                      <p:to>
                                        <p:strVal val="visible"/>
                                      </p:to>
                                    </p:set>
                                    <p:anim calcmode="lin" valueType="num">
                                      <p:cBhvr>
                                        <p:cTn id="1076" dur="4000" fill="hold"/>
                                        <p:tgtEl>
                                          <p:spTgt spid="58"/>
                                        </p:tgtEl>
                                        <p:attrNameLst>
                                          <p:attrName>ppt_w</p:attrName>
                                        </p:attrNameLst>
                                      </p:cBhvr>
                                      <p:tavLst>
                                        <p:tav tm="0" fmla="#ppt_w*sin(2.5*pi*$)">
                                          <p:val>
                                            <p:fltVal val="0"/>
                                          </p:val>
                                        </p:tav>
                                        <p:tav tm="100000">
                                          <p:val>
                                            <p:fltVal val="1"/>
                                          </p:val>
                                        </p:tav>
                                      </p:tavLst>
                                    </p:anim>
                                    <p:anim calcmode="lin" valueType="num">
                                      <p:cBhvr>
                                        <p:cTn id="1077" dur="4000" fill="hold"/>
                                        <p:tgtEl>
                                          <p:spTgt spid="58"/>
                                        </p:tgtEl>
                                        <p:attrNameLst>
                                          <p:attrName>ppt_h</p:attrName>
                                        </p:attrNameLst>
                                      </p:cBhvr>
                                      <p:tavLst>
                                        <p:tav tm="0">
                                          <p:val>
                                            <p:strVal val="#ppt_h"/>
                                          </p:val>
                                        </p:tav>
                                        <p:tav tm="100000">
                                          <p:val>
                                            <p:strVal val="#ppt_h"/>
                                          </p:val>
                                        </p:tav>
                                      </p:tavLst>
                                    </p:anim>
                                  </p:childTnLst>
                                </p:cTn>
                              </p:par>
                              <p:par>
                                <p:cTn id="1078" presetID="2" presetClass="exit" presetSubtype="8" fill="hold" grpId="2" nodeType="withEffect">
                                  <p:stCondLst>
                                    <p:cond delay="0"/>
                                  </p:stCondLst>
                                  <p:childTnLst>
                                    <p:anim calcmode="lin" valueType="num">
                                      <p:cBhvr additive="base">
                                        <p:cTn id="1079" dur="4500"/>
                                        <p:tgtEl>
                                          <p:spTgt spid="58"/>
                                        </p:tgtEl>
                                        <p:attrNameLst>
                                          <p:attrName>ppt_x</p:attrName>
                                        </p:attrNameLst>
                                      </p:cBhvr>
                                      <p:tavLst>
                                        <p:tav tm="0">
                                          <p:val>
                                            <p:strVal val="ppt_x"/>
                                          </p:val>
                                        </p:tav>
                                        <p:tav tm="100000">
                                          <p:val>
                                            <p:strVal val="0-ppt_w/2"/>
                                          </p:val>
                                        </p:tav>
                                      </p:tavLst>
                                    </p:anim>
                                    <p:anim calcmode="lin" valueType="num">
                                      <p:cBhvr additive="base">
                                        <p:cTn id="1080" dur="4500"/>
                                        <p:tgtEl>
                                          <p:spTgt spid="58"/>
                                        </p:tgtEl>
                                        <p:attrNameLst>
                                          <p:attrName>ppt_y</p:attrName>
                                        </p:attrNameLst>
                                      </p:cBhvr>
                                      <p:tavLst>
                                        <p:tav tm="0">
                                          <p:val>
                                            <p:strVal val="ppt_y"/>
                                          </p:val>
                                        </p:tav>
                                        <p:tav tm="100000">
                                          <p:val>
                                            <p:strVal val="ppt_y"/>
                                          </p:val>
                                        </p:tav>
                                      </p:tavLst>
                                    </p:anim>
                                    <p:set>
                                      <p:cBhvr>
                                        <p:cTn id="1081" dur="1" fill="hold">
                                          <p:stCondLst>
                                            <p:cond delay="4499"/>
                                          </p:stCondLst>
                                        </p:cTn>
                                        <p:tgtEl>
                                          <p:spTgt spid="58"/>
                                        </p:tgtEl>
                                        <p:attrNameLst>
                                          <p:attrName>style.visibility</p:attrName>
                                        </p:attrNameLst>
                                      </p:cBhvr>
                                      <p:to>
                                        <p:strVal val="hidden"/>
                                      </p:to>
                                    </p:set>
                                  </p:childTnLst>
                                </p:cTn>
                              </p:par>
                              <p:par>
                                <p:cTn id="1082" presetID="3" presetClass="exit" presetSubtype="5" fill="hold" grpId="3" nodeType="withEffect">
                                  <p:stCondLst>
                                    <p:cond delay="0"/>
                                  </p:stCondLst>
                                  <p:childTnLst>
                                    <p:animEffect transition="out" filter="blinds(vertical)">
                                      <p:cBhvr>
                                        <p:cTn id="1083" dur="5500"/>
                                        <p:tgtEl>
                                          <p:spTgt spid="58"/>
                                        </p:tgtEl>
                                      </p:cBhvr>
                                    </p:animEffect>
                                    <p:set>
                                      <p:cBhvr>
                                        <p:cTn id="1084" dur="1" fill="hold">
                                          <p:stCondLst>
                                            <p:cond delay="5499"/>
                                          </p:stCondLst>
                                        </p:cTn>
                                        <p:tgtEl>
                                          <p:spTgt spid="58"/>
                                        </p:tgtEl>
                                        <p:attrNameLst>
                                          <p:attrName>style.visibility</p:attrName>
                                        </p:attrNameLst>
                                      </p:cBhvr>
                                      <p:to>
                                        <p:strVal val="hidden"/>
                                      </p:to>
                                    </p:set>
                                  </p:childTnLst>
                                </p:cTn>
                              </p:par>
                              <p:par>
                                <p:cTn id="1085" presetID="2" presetClass="entr" presetSubtype="8" fill="hold" grpId="0" nodeType="withEffect">
                                  <p:stCondLst>
                                    <p:cond delay="0"/>
                                  </p:stCondLst>
                                  <p:childTnLst>
                                    <p:set>
                                      <p:cBhvr>
                                        <p:cTn id="1086" dur="1" fill="hold">
                                          <p:stCondLst>
                                            <p:cond delay="0"/>
                                          </p:stCondLst>
                                        </p:cTn>
                                        <p:tgtEl>
                                          <p:spTgt spid="57"/>
                                        </p:tgtEl>
                                        <p:attrNameLst>
                                          <p:attrName>style.visibility</p:attrName>
                                        </p:attrNameLst>
                                      </p:cBhvr>
                                      <p:to>
                                        <p:strVal val="visible"/>
                                      </p:to>
                                    </p:set>
                                    <p:anim calcmode="lin" valueType="num">
                                      <p:cBhvr additive="base">
                                        <p:cTn id="1087" dur="4000" fill="hold"/>
                                        <p:tgtEl>
                                          <p:spTgt spid="57"/>
                                        </p:tgtEl>
                                        <p:attrNameLst>
                                          <p:attrName>ppt_x</p:attrName>
                                        </p:attrNameLst>
                                      </p:cBhvr>
                                      <p:tavLst>
                                        <p:tav tm="0">
                                          <p:val>
                                            <p:strVal val="0-#ppt_w/2"/>
                                          </p:val>
                                        </p:tav>
                                        <p:tav tm="100000">
                                          <p:val>
                                            <p:strVal val="#ppt_x"/>
                                          </p:val>
                                        </p:tav>
                                      </p:tavLst>
                                    </p:anim>
                                    <p:anim calcmode="lin" valueType="num">
                                      <p:cBhvr additive="base">
                                        <p:cTn id="1088" dur="4000" fill="hold"/>
                                        <p:tgtEl>
                                          <p:spTgt spid="57"/>
                                        </p:tgtEl>
                                        <p:attrNameLst>
                                          <p:attrName>ppt_y</p:attrName>
                                        </p:attrNameLst>
                                      </p:cBhvr>
                                      <p:tavLst>
                                        <p:tav tm="0">
                                          <p:val>
                                            <p:strVal val="#ppt_y"/>
                                          </p:val>
                                        </p:tav>
                                        <p:tav tm="100000">
                                          <p:val>
                                            <p:strVal val="#ppt_y"/>
                                          </p:val>
                                        </p:tav>
                                      </p:tavLst>
                                    </p:anim>
                                  </p:childTnLst>
                                </p:cTn>
                              </p:par>
                              <p:par>
                                <p:cTn id="1089" presetID="19" presetClass="entr" presetSubtype="10" fill="hold" grpId="1" nodeType="withEffect">
                                  <p:stCondLst>
                                    <p:cond delay="0"/>
                                  </p:stCondLst>
                                  <p:childTnLst>
                                    <p:set>
                                      <p:cBhvr>
                                        <p:cTn id="1090" dur="1" fill="hold">
                                          <p:stCondLst>
                                            <p:cond delay="0"/>
                                          </p:stCondLst>
                                        </p:cTn>
                                        <p:tgtEl>
                                          <p:spTgt spid="57"/>
                                        </p:tgtEl>
                                        <p:attrNameLst>
                                          <p:attrName>style.visibility</p:attrName>
                                        </p:attrNameLst>
                                      </p:cBhvr>
                                      <p:to>
                                        <p:strVal val="visible"/>
                                      </p:to>
                                    </p:set>
                                    <p:anim calcmode="lin" valueType="num">
                                      <p:cBhvr>
                                        <p:cTn id="1091" dur="4000" fill="hold"/>
                                        <p:tgtEl>
                                          <p:spTgt spid="57"/>
                                        </p:tgtEl>
                                        <p:attrNameLst>
                                          <p:attrName>ppt_w</p:attrName>
                                        </p:attrNameLst>
                                      </p:cBhvr>
                                      <p:tavLst>
                                        <p:tav tm="0" fmla="#ppt_w*sin(2.5*pi*$)">
                                          <p:val>
                                            <p:fltVal val="0"/>
                                          </p:val>
                                        </p:tav>
                                        <p:tav tm="100000">
                                          <p:val>
                                            <p:fltVal val="1"/>
                                          </p:val>
                                        </p:tav>
                                      </p:tavLst>
                                    </p:anim>
                                    <p:anim calcmode="lin" valueType="num">
                                      <p:cBhvr>
                                        <p:cTn id="1092" dur="4000" fill="hold"/>
                                        <p:tgtEl>
                                          <p:spTgt spid="57"/>
                                        </p:tgtEl>
                                        <p:attrNameLst>
                                          <p:attrName>ppt_h</p:attrName>
                                        </p:attrNameLst>
                                      </p:cBhvr>
                                      <p:tavLst>
                                        <p:tav tm="0">
                                          <p:val>
                                            <p:strVal val="#ppt_h"/>
                                          </p:val>
                                        </p:tav>
                                        <p:tav tm="100000">
                                          <p:val>
                                            <p:strVal val="#ppt_h"/>
                                          </p:val>
                                        </p:tav>
                                      </p:tavLst>
                                    </p:anim>
                                  </p:childTnLst>
                                </p:cTn>
                              </p:par>
                              <p:par>
                                <p:cTn id="1093" presetID="2" presetClass="exit" presetSubtype="8" fill="hold" grpId="2" nodeType="withEffect">
                                  <p:stCondLst>
                                    <p:cond delay="0"/>
                                  </p:stCondLst>
                                  <p:childTnLst>
                                    <p:anim calcmode="lin" valueType="num">
                                      <p:cBhvr additive="base">
                                        <p:cTn id="1094" dur="4500"/>
                                        <p:tgtEl>
                                          <p:spTgt spid="57"/>
                                        </p:tgtEl>
                                        <p:attrNameLst>
                                          <p:attrName>ppt_x</p:attrName>
                                        </p:attrNameLst>
                                      </p:cBhvr>
                                      <p:tavLst>
                                        <p:tav tm="0">
                                          <p:val>
                                            <p:strVal val="ppt_x"/>
                                          </p:val>
                                        </p:tav>
                                        <p:tav tm="100000">
                                          <p:val>
                                            <p:strVal val="0-ppt_w/2"/>
                                          </p:val>
                                        </p:tav>
                                      </p:tavLst>
                                    </p:anim>
                                    <p:anim calcmode="lin" valueType="num">
                                      <p:cBhvr additive="base">
                                        <p:cTn id="1095" dur="4500"/>
                                        <p:tgtEl>
                                          <p:spTgt spid="57"/>
                                        </p:tgtEl>
                                        <p:attrNameLst>
                                          <p:attrName>ppt_y</p:attrName>
                                        </p:attrNameLst>
                                      </p:cBhvr>
                                      <p:tavLst>
                                        <p:tav tm="0">
                                          <p:val>
                                            <p:strVal val="ppt_y"/>
                                          </p:val>
                                        </p:tav>
                                        <p:tav tm="100000">
                                          <p:val>
                                            <p:strVal val="ppt_y"/>
                                          </p:val>
                                        </p:tav>
                                      </p:tavLst>
                                    </p:anim>
                                    <p:set>
                                      <p:cBhvr>
                                        <p:cTn id="1096" dur="1" fill="hold">
                                          <p:stCondLst>
                                            <p:cond delay="4499"/>
                                          </p:stCondLst>
                                        </p:cTn>
                                        <p:tgtEl>
                                          <p:spTgt spid="57"/>
                                        </p:tgtEl>
                                        <p:attrNameLst>
                                          <p:attrName>style.visibility</p:attrName>
                                        </p:attrNameLst>
                                      </p:cBhvr>
                                      <p:to>
                                        <p:strVal val="hidden"/>
                                      </p:to>
                                    </p:set>
                                  </p:childTnLst>
                                </p:cTn>
                              </p:par>
                              <p:par>
                                <p:cTn id="1097" presetID="3" presetClass="exit" presetSubtype="5" fill="hold" grpId="3" nodeType="withEffect">
                                  <p:stCondLst>
                                    <p:cond delay="0"/>
                                  </p:stCondLst>
                                  <p:childTnLst>
                                    <p:animEffect transition="out" filter="blinds(vertical)">
                                      <p:cBhvr>
                                        <p:cTn id="1098" dur="5500"/>
                                        <p:tgtEl>
                                          <p:spTgt spid="57"/>
                                        </p:tgtEl>
                                      </p:cBhvr>
                                    </p:animEffect>
                                    <p:set>
                                      <p:cBhvr>
                                        <p:cTn id="1099" dur="1" fill="hold">
                                          <p:stCondLst>
                                            <p:cond delay="5499"/>
                                          </p:stCondLst>
                                        </p:cTn>
                                        <p:tgtEl>
                                          <p:spTgt spid="57"/>
                                        </p:tgtEl>
                                        <p:attrNameLst>
                                          <p:attrName>style.visibility</p:attrName>
                                        </p:attrNameLst>
                                      </p:cBhvr>
                                      <p:to>
                                        <p:strVal val="hidden"/>
                                      </p:to>
                                    </p:set>
                                  </p:childTnLst>
                                </p:cTn>
                              </p:par>
                              <p:par>
                                <p:cTn id="1100" presetID="2" presetClass="entr" presetSubtype="8" fill="hold" grpId="0" nodeType="withEffect">
                                  <p:stCondLst>
                                    <p:cond delay="0"/>
                                  </p:stCondLst>
                                  <p:childTnLst>
                                    <p:set>
                                      <p:cBhvr>
                                        <p:cTn id="1101" dur="1" fill="hold">
                                          <p:stCondLst>
                                            <p:cond delay="0"/>
                                          </p:stCondLst>
                                        </p:cTn>
                                        <p:tgtEl>
                                          <p:spTgt spid="56"/>
                                        </p:tgtEl>
                                        <p:attrNameLst>
                                          <p:attrName>style.visibility</p:attrName>
                                        </p:attrNameLst>
                                      </p:cBhvr>
                                      <p:to>
                                        <p:strVal val="visible"/>
                                      </p:to>
                                    </p:set>
                                    <p:anim calcmode="lin" valueType="num">
                                      <p:cBhvr additive="base">
                                        <p:cTn id="1102" dur="4000" fill="hold"/>
                                        <p:tgtEl>
                                          <p:spTgt spid="56"/>
                                        </p:tgtEl>
                                        <p:attrNameLst>
                                          <p:attrName>ppt_x</p:attrName>
                                        </p:attrNameLst>
                                      </p:cBhvr>
                                      <p:tavLst>
                                        <p:tav tm="0">
                                          <p:val>
                                            <p:strVal val="0-#ppt_w/2"/>
                                          </p:val>
                                        </p:tav>
                                        <p:tav tm="100000">
                                          <p:val>
                                            <p:strVal val="#ppt_x"/>
                                          </p:val>
                                        </p:tav>
                                      </p:tavLst>
                                    </p:anim>
                                    <p:anim calcmode="lin" valueType="num">
                                      <p:cBhvr additive="base">
                                        <p:cTn id="1103" dur="4000" fill="hold"/>
                                        <p:tgtEl>
                                          <p:spTgt spid="56"/>
                                        </p:tgtEl>
                                        <p:attrNameLst>
                                          <p:attrName>ppt_y</p:attrName>
                                        </p:attrNameLst>
                                      </p:cBhvr>
                                      <p:tavLst>
                                        <p:tav tm="0">
                                          <p:val>
                                            <p:strVal val="#ppt_y"/>
                                          </p:val>
                                        </p:tav>
                                        <p:tav tm="100000">
                                          <p:val>
                                            <p:strVal val="#ppt_y"/>
                                          </p:val>
                                        </p:tav>
                                      </p:tavLst>
                                    </p:anim>
                                  </p:childTnLst>
                                </p:cTn>
                              </p:par>
                              <p:par>
                                <p:cTn id="1104" presetID="19" presetClass="entr" presetSubtype="10" fill="hold" grpId="1" nodeType="withEffect">
                                  <p:stCondLst>
                                    <p:cond delay="0"/>
                                  </p:stCondLst>
                                  <p:childTnLst>
                                    <p:set>
                                      <p:cBhvr>
                                        <p:cTn id="1105" dur="1" fill="hold">
                                          <p:stCondLst>
                                            <p:cond delay="0"/>
                                          </p:stCondLst>
                                        </p:cTn>
                                        <p:tgtEl>
                                          <p:spTgt spid="56"/>
                                        </p:tgtEl>
                                        <p:attrNameLst>
                                          <p:attrName>style.visibility</p:attrName>
                                        </p:attrNameLst>
                                      </p:cBhvr>
                                      <p:to>
                                        <p:strVal val="visible"/>
                                      </p:to>
                                    </p:set>
                                    <p:anim calcmode="lin" valueType="num">
                                      <p:cBhvr>
                                        <p:cTn id="1106" dur="4000" fill="hold"/>
                                        <p:tgtEl>
                                          <p:spTgt spid="56"/>
                                        </p:tgtEl>
                                        <p:attrNameLst>
                                          <p:attrName>ppt_w</p:attrName>
                                        </p:attrNameLst>
                                      </p:cBhvr>
                                      <p:tavLst>
                                        <p:tav tm="0" fmla="#ppt_w*sin(2.5*pi*$)">
                                          <p:val>
                                            <p:fltVal val="0"/>
                                          </p:val>
                                        </p:tav>
                                        <p:tav tm="100000">
                                          <p:val>
                                            <p:fltVal val="1"/>
                                          </p:val>
                                        </p:tav>
                                      </p:tavLst>
                                    </p:anim>
                                    <p:anim calcmode="lin" valueType="num">
                                      <p:cBhvr>
                                        <p:cTn id="1107" dur="4000" fill="hold"/>
                                        <p:tgtEl>
                                          <p:spTgt spid="56"/>
                                        </p:tgtEl>
                                        <p:attrNameLst>
                                          <p:attrName>ppt_h</p:attrName>
                                        </p:attrNameLst>
                                      </p:cBhvr>
                                      <p:tavLst>
                                        <p:tav tm="0">
                                          <p:val>
                                            <p:strVal val="#ppt_h"/>
                                          </p:val>
                                        </p:tav>
                                        <p:tav tm="100000">
                                          <p:val>
                                            <p:strVal val="#ppt_h"/>
                                          </p:val>
                                        </p:tav>
                                      </p:tavLst>
                                    </p:anim>
                                  </p:childTnLst>
                                </p:cTn>
                              </p:par>
                              <p:par>
                                <p:cTn id="1108" presetID="2" presetClass="exit" presetSubtype="8" fill="hold" grpId="2" nodeType="withEffect">
                                  <p:stCondLst>
                                    <p:cond delay="0"/>
                                  </p:stCondLst>
                                  <p:childTnLst>
                                    <p:anim calcmode="lin" valueType="num">
                                      <p:cBhvr additive="base">
                                        <p:cTn id="1109" dur="4500"/>
                                        <p:tgtEl>
                                          <p:spTgt spid="56"/>
                                        </p:tgtEl>
                                        <p:attrNameLst>
                                          <p:attrName>ppt_x</p:attrName>
                                        </p:attrNameLst>
                                      </p:cBhvr>
                                      <p:tavLst>
                                        <p:tav tm="0">
                                          <p:val>
                                            <p:strVal val="ppt_x"/>
                                          </p:val>
                                        </p:tav>
                                        <p:tav tm="100000">
                                          <p:val>
                                            <p:strVal val="0-ppt_w/2"/>
                                          </p:val>
                                        </p:tav>
                                      </p:tavLst>
                                    </p:anim>
                                    <p:anim calcmode="lin" valueType="num">
                                      <p:cBhvr additive="base">
                                        <p:cTn id="1110" dur="4500"/>
                                        <p:tgtEl>
                                          <p:spTgt spid="56"/>
                                        </p:tgtEl>
                                        <p:attrNameLst>
                                          <p:attrName>ppt_y</p:attrName>
                                        </p:attrNameLst>
                                      </p:cBhvr>
                                      <p:tavLst>
                                        <p:tav tm="0">
                                          <p:val>
                                            <p:strVal val="ppt_y"/>
                                          </p:val>
                                        </p:tav>
                                        <p:tav tm="100000">
                                          <p:val>
                                            <p:strVal val="ppt_y"/>
                                          </p:val>
                                        </p:tav>
                                      </p:tavLst>
                                    </p:anim>
                                    <p:set>
                                      <p:cBhvr>
                                        <p:cTn id="1111" dur="1" fill="hold">
                                          <p:stCondLst>
                                            <p:cond delay="4499"/>
                                          </p:stCondLst>
                                        </p:cTn>
                                        <p:tgtEl>
                                          <p:spTgt spid="56"/>
                                        </p:tgtEl>
                                        <p:attrNameLst>
                                          <p:attrName>style.visibility</p:attrName>
                                        </p:attrNameLst>
                                      </p:cBhvr>
                                      <p:to>
                                        <p:strVal val="hidden"/>
                                      </p:to>
                                    </p:set>
                                  </p:childTnLst>
                                </p:cTn>
                              </p:par>
                              <p:par>
                                <p:cTn id="1112" presetID="3" presetClass="exit" presetSubtype="5" fill="hold" grpId="3" nodeType="withEffect">
                                  <p:stCondLst>
                                    <p:cond delay="0"/>
                                  </p:stCondLst>
                                  <p:childTnLst>
                                    <p:animEffect transition="out" filter="blinds(vertical)">
                                      <p:cBhvr>
                                        <p:cTn id="1113" dur="5500"/>
                                        <p:tgtEl>
                                          <p:spTgt spid="56"/>
                                        </p:tgtEl>
                                      </p:cBhvr>
                                    </p:animEffect>
                                    <p:set>
                                      <p:cBhvr>
                                        <p:cTn id="1114" dur="1" fill="hold">
                                          <p:stCondLst>
                                            <p:cond delay="5499"/>
                                          </p:stCondLst>
                                        </p:cTn>
                                        <p:tgtEl>
                                          <p:spTgt spid="56"/>
                                        </p:tgtEl>
                                        <p:attrNameLst>
                                          <p:attrName>style.visibility</p:attrName>
                                        </p:attrNameLst>
                                      </p:cBhvr>
                                      <p:to>
                                        <p:strVal val="hidden"/>
                                      </p:to>
                                    </p:set>
                                  </p:childTnLst>
                                </p:cTn>
                              </p:par>
                              <p:par>
                                <p:cTn id="1115" presetID="2" presetClass="entr" presetSubtype="8" fill="hold" grpId="0" nodeType="withEffect">
                                  <p:stCondLst>
                                    <p:cond delay="0"/>
                                  </p:stCondLst>
                                  <p:childTnLst>
                                    <p:set>
                                      <p:cBhvr>
                                        <p:cTn id="1116" dur="1" fill="hold">
                                          <p:stCondLst>
                                            <p:cond delay="0"/>
                                          </p:stCondLst>
                                        </p:cTn>
                                        <p:tgtEl>
                                          <p:spTgt spid="55"/>
                                        </p:tgtEl>
                                        <p:attrNameLst>
                                          <p:attrName>style.visibility</p:attrName>
                                        </p:attrNameLst>
                                      </p:cBhvr>
                                      <p:to>
                                        <p:strVal val="visible"/>
                                      </p:to>
                                    </p:set>
                                    <p:anim calcmode="lin" valueType="num">
                                      <p:cBhvr additive="base">
                                        <p:cTn id="1117" dur="4000" fill="hold"/>
                                        <p:tgtEl>
                                          <p:spTgt spid="55"/>
                                        </p:tgtEl>
                                        <p:attrNameLst>
                                          <p:attrName>ppt_x</p:attrName>
                                        </p:attrNameLst>
                                      </p:cBhvr>
                                      <p:tavLst>
                                        <p:tav tm="0">
                                          <p:val>
                                            <p:strVal val="0-#ppt_w/2"/>
                                          </p:val>
                                        </p:tav>
                                        <p:tav tm="100000">
                                          <p:val>
                                            <p:strVal val="#ppt_x"/>
                                          </p:val>
                                        </p:tav>
                                      </p:tavLst>
                                    </p:anim>
                                    <p:anim calcmode="lin" valueType="num">
                                      <p:cBhvr additive="base">
                                        <p:cTn id="1118" dur="4000" fill="hold"/>
                                        <p:tgtEl>
                                          <p:spTgt spid="55"/>
                                        </p:tgtEl>
                                        <p:attrNameLst>
                                          <p:attrName>ppt_y</p:attrName>
                                        </p:attrNameLst>
                                      </p:cBhvr>
                                      <p:tavLst>
                                        <p:tav tm="0">
                                          <p:val>
                                            <p:strVal val="#ppt_y"/>
                                          </p:val>
                                        </p:tav>
                                        <p:tav tm="100000">
                                          <p:val>
                                            <p:strVal val="#ppt_y"/>
                                          </p:val>
                                        </p:tav>
                                      </p:tavLst>
                                    </p:anim>
                                  </p:childTnLst>
                                </p:cTn>
                              </p:par>
                              <p:par>
                                <p:cTn id="1119" presetID="19" presetClass="entr" presetSubtype="10" fill="hold" grpId="1" nodeType="withEffect">
                                  <p:stCondLst>
                                    <p:cond delay="0"/>
                                  </p:stCondLst>
                                  <p:childTnLst>
                                    <p:set>
                                      <p:cBhvr>
                                        <p:cTn id="1120" dur="1" fill="hold">
                                          <p:stCondLst>
                                            <p:cond delay="0"/>
                                          </p:stCondLst>
                                        </p:cTn>
                                        <p:tgtEl>
                                          <p:spTgt spid="55"/>
                                        </p:tgtEl>
                                        <p:attrNameLst>
                                          <p:attrName>style.visibility</p:attrName>
                                        </p:attrNameLst>
                                      </p:cBhvr>
                                      <p:to>
                                        <p:strVal val="visible"/>
                                      </p:to>
                                    </p:set>
                                    <p:anim calcmode="lin" valueType="num">
                                      <p:cBhvr>
                                        <p:cTn id="1121" dur="4000" fill="hold"/>
                                        <p:tgtEl>
                                          <p:spTgt spid="55"/>
                                        </p:tgtEl>
                                        <p:attrNameLst>
                                          <p:attrName>ppt_w</p:attrName>
                                        </p:attrNameLst>
                                      </p:cBhvr>
                                      <p:tavLst>
                                        <p:tav tm="0" fmla="#ppt_w*sin(2.5*pi*$)">
                                          <p:val>
                                            <p:fltVal val="0"/>
                                          </p:val>
                                        </p:tav>
                                        <p:tav tm="100000">
                                          <p:val>
                                            <p:fltVal val="1"/>
                                          </p:val>
                                        </p:tav>
                                      </p:tavLst>
                                    </p:anim>
                                    <p:anim calcmode="lin" valueType="num">
                                      <p:cBhvr>
                                        <p:cTn id="1122" dur="4000" fill="hold"/>
                                        <p:tgtEl>
                                          <p:spTgt spid="55"/>
                                        </p:tgtEl>
                                        <p:attrNameLst>
                                          <p:attrName>ppt_h</p:attrName>
                                        </p:attrNameLst>
                                      </p:cBhvr>
                                      <p:tavLst>
                                        <p:tav tm="0">
                                          <p:val>
                                            <p:strVal val="#ppt_h"/>
                                          </p:val>
                                        </p:tav>
                                        <p:tav tm="100000">
                                          <p:val>
                                            <p:strVal val="#ppt_h"/>
                                          </p:val>
                                        </p:tav>
                                      </p:tavLst>
                                    </p:anim>
                                  </p:childTnLst>
                                </p:cTn>
                              </p:par>
                              <p:par>
                                <p:cTn id="1123" presetID="2" presetClass="exit" presetSubtype="8" fill="hold" grpId="2" nodeType="withEffect">
                                  <p:stCondLst>
                                    <p:cond delay="0"/>
                                  </p:stCondLst>
                                  <p:childTnLst>
                                    <p:anim calcmode="lin" valueType="num">
                                      <p:cBhvr additive="base">
                                        <p:cTn id="1124" dur="4500"/>
                                        <p:tgtEl>
                                          <p:spTgt spid="55"/>
                                        </p:tgtEl>
                                        <p:attrNameLst>
                                          <p:attrName>ppt_x</p:attrName>
                                        </p:attrNameLst>
                                      </p:cBhvr>
                                      <p:tavLst>
                                        <p:tav tm="0">
                                          <p:val>
                                            <p:strVal val="ppt_x"/>
                                          </p:val>
                                        </p:tav>
                                        <p:tav tm="100000">
                                          <p:val>
                                            <p:strVal val="0-ppt_w/2"/>
                                          </p:val>
                                        </p:tav>
                                      </p:tavLst>
                                    </p:anim>
                                    <p:anim calcmode="lin" valueType="num">
                                      <p:cBhvr additive="base">
                                        <p:cTn id="1125" dur="4500"/>
                                        <p:tgtEl>
                                          <p:spTgt spid="55"/>
                                        </p:tgtEl>
                                        <p:attrNameLst>
                                          <p:attrName>ppt_y</p:attrName>
                                        </p:attrNameLst>
                                      </p:cBhvr>
                                      <p:tavLst>
                                        <p:tav tm="0">
                                          <p:val>
                                            <p:strVal val="ppt_y"/>
                                          </p:val>
                                        </p:tav>
                                        <p:tav tm="100000">
                                          <p:val>
                                            <p:strVal val="ppt_y"/>
                                          </p:val>
                                        </p:tav>
                                      </p:tavLst>
                                    </p:anim>
                                    <p:set>
                                      <p:cBhvr>
                                        <p:cTn id="1126" dur="1" fill="hold">
                                          <p:stCondLst>
                                            <p:cond delay="4499"/>
                                          </p:stCondLst>
                                        </p:cTn>
                                        <p:tgtEl>
                                          <p:spTgt spid="55"/>
                                        </p:tgtEl>
                                        <p:attrNameLst>
                                          <p:attrName>style.visibility</p:attrName>
                                        </p:attrNameLst>
                                      </p:cBhvr>
                                      <p:to>
                                        <p:strVal val="hidden"/>
                                      </p:to>
                                    </p:set>
                                  </p:childTnLst>
                                </p:cTn>
                              </p:par>
                              <p:par>
                                <p:cTn id="1127" presetID="3" presetClass="exit" presetSubtype="5" fill="hold" grpId="3" nodeType="withEffect">
                                  <p:stCondLst>
                                    <p:cond delay="0"/>
                                  </p:stCondLst>
                                  <p:childTnLst>
                                    <p:animEffect transition="out" filter="blinds(vertical)">
                                      <p:cBhvr>
                                        <p:cTn id="1128" dur="5500"/>
                                        <p:tgtEl>
                                          <p:spTgt spid="55"/>
                                        </p:tgtEl>
                                      </p:cBhvr>
                                    </p:animEffect>
                                    <p:set>
                                      <p:cBhvr>
                                        <p:cTn id="1129" dur="1" fill="hold">
                                          <p:stCondLst>
                                            <p:cond delay="5499"/>
                                          </p:stCondLst>
                                        </p:cTn>
                                        <p:tgtEl>
                                          <p:spTgt spid="55"/>
                                        </p:tgtEl>
                                        <p:attrNameLst>
                                          <p:attrName>style.visibility</p:attrName>
                                        </p:attrNameLst>
                                      </p:cBhvr>
                                      <p:to>
                                        <p:strVal val="hidden"/>
                                      </p:to>
                                    </p:set>
                                  </p:childTnLst>
                                </p:cTn>
                              </p:par>
                              <p:par>
                                <p:cTn id="1130" presetID="2" presetClass="entr" presetSubtype="8" fill="hold" grpId="0" nodeType="withEffect">
                                  <p:stCondLst>
                                    <p:cond delay="0"/>
                                  </p:stCondLst>
                                  <p:childTnLst>
                                    <p:set>
                                      <p:cBhvr>
                                        <p:cTn id="1131" dur="1" fill="hold">
                                          <p:stCondLst>
                                            <p:cond delay="0"/>
                                          </p:stCondLst>
                                        </p:cTn>
                                        <p:tgtEl>
                                          <p:spTgt spid="54"/>
                                        </p:tgtEl>
                                        <p:attrNameLst>
                                          <p:attrName>style.visibility</p:attrName>
                                        </p:attrNameLst>
                                      </p:cBhvr>
                                      <p:to>
                                        <p:strVal val="visible"/>
                                      </p:to>
                                    </p:set>
                                    <p:anim calcmode="lin" valueType="num">
                                      <p:cBhvr additive="base">
                                        <p:cTn id="1132" dur="4000" fill="hold"/>
                                        <p:tgtEl>
                                          <p:spTgt spid="54"/>
                                        </p:tgtEl>
                                        <p:attrNameLst>
                                          <p:attrName>ppt_x</p:attrName>
                                        </p:attrNameLst>
                                      </p:cBhvr>
                                      <p:tavLst>
                                        <p:tav tm="0">
                                          <p:val>
                                            <p:strVal val="0-#ppt_w/2"/>
                                          </p:val>
                                        </p:tav>
                                        <p:tav tm="100000">
                                          <p:val>
                                            <p:strVal val="#ppt_x"/>
                                          </p:val>
                                        </p:tav>
                                      </p:tavLst>
                                    </p:anim>
                                    <p:anim calcmode="lin" valueType="num">
                                      <p:cBhvr additive="base">
                                        <p:cTn id="1133" dur="4000" fill="hold"/>
                                        <p:tgtEl>
                                          <p:spTgt spid="54"/>
                                        </p:tgtEl>
                                        <p:attrNameLst>
                                          <p:attrName>ppt_y</p:attrName>
                                        </p:attrNameLst>
                                      </p:cBhvr>
                                      <p:tavLst>
                                        <p:tav tm="0">
                                          <p:val>
                                            <p:strVal val="#ppt_y"/>
                                          </p:val>
                                        </p:tav>
                                        <p:tav tm="100000">
                                          <p:val>
                                            <p:strVal val="#ppt_y"/>
                                          </p:val>
                                        </p:tav>
                                      </p:tavLst>
                                    </p:anim>
                                  </p:childTnLst>
                                </p:cTn>
                              </p:par>
                              <p:par>
                                <p:cTn id="1134" presetID="19" presetClass="entr" presetSubtype="10" fill="hold" grpId="1" nodeType="withEffect">
                                  <p:stCondLst>
                                    <p:cond delay="0"/>
                                  </p:stCondLst>
                                  <p:childTnLst>
                                    <p:set>
                                      <p:cBhvr>
                                        <p:cTn id="1135" dur="1" fill="hold">
                                          <p:stCondLst>
                                            <p:cond delay="0"/>
                                          </p:stCondLst>
                                        </p:cTn>
                                        <p:tgtEl>
                                          <p:spTgt spid="54"/>
                                        </p:tgtEl>
                                        <p:attrNameLst>
                                          <p:attrName>style.visibility</p:attrName>
                                        </p:attrNameLst>
                                      </p:cBhvr>
                                      <p:to>
                                        <p:strVal val="visible"/>
                                      </p:to>
                                    </p:set>
                                    <p:anim calcmode="lin" valueType="num">
                                      <p:cBhvr>
                                        <p:cTn id="1136" dur="4000" fill="hold"/>
                                        <p:tgtEl>
                                          <p:spTgt spid="54"/>
                                        </p:tgtEl>
                                        <p:attrNameLst>
                                          <p:attrName>ppt_w</p:attrName>
                                        </p:attrNameLst>
                                      </p:cBhvr>
                                      <p:tavLst>
                                        <p:tav tm="0" fmla="#ppt_w*sin(2.5*pi*$)">
                                          <p:val>
                                            <p:fltVal val="0"/>
                                          </p:val>
                                        </p:tav>
                                        <p:tav tm="100000">
                                          <p:val>
                                            <p:fltVal val="1"/>
                                          </p:val>
                                        </p:tav>
                                      </p:tavLst>
                                    </p:anim>
                                    <p:anim calcmode="lin" valueType="num">
                                      <p:cBhvr>
                                        <p:cTn id="1137" dur="4000" fill="hold"/>
                                        <p:tgtEl>
                                          <p:spTgt spid="54"/>
                                        </p:tgtEl>
                                        <p:attrNameLst>
                                          <p:attrName>ppt_h</p:attrName>
                                        </p:attrNameLst>
                                      </p:cBhvr>
                                      <p:tavLst>
                                        <p:tav tm="0">
                                          <p:val>
                                            <p:strVal val="#ppt_h"/>
                                          </p:val>
                                        </p:tav>
                                        <p:tav tm="100000">
                                          <p:val>
                                            <p:strVal val="#ppt_h"/>
                                          </p:val>
                                        </p:tav>
                                      </p:tavLst>
                                    </p:anim>
                                  </p:childTnLst>
                                </p:cTn>
                              </p:par>
                              <p:par>
                                <p:cTn id="1138" presetID="2" presetClass="exit" presetSubtype="8" fill="hold" grpId="2" nodeType="withEffect">
                                  <p:stCondLst>
                                    <p:cond delay="0"/>
                                  </p:stCondLst>
                                  <p:childTnLst>
                                    <p:anim calcmode="lin" valueType="num">
                                      <p:cBhvr additive="base">
                                        <p:cTn id="1139" dur="4500"/>
                                        <p:tgtEl>
                                          <p:spTgt spid="54"/>
                                        </p:tgtEl>
                                        <p:attrNameLst>
                                          <p:attrName>ppt_x</p:attrName>
                                        </p:attrNameLst>
                                      </p:cBhvr>
                                      <p:tavLst>
                                        <p:tav tm="0">
                                          <p:val>
                                            <p:strVal val="ppt_x"/>
                                          </p:val>
                                        </p:tav>
                                        <p:tav tm="100000">
                                          <p:val>
                                            <p:strVal val="0-ppt_w/2"/>
                                          </p:val>
                                        </p:tav>
                                      </p:tavLst>
                                    </p:anim>
                                    <p:anim calcmode="lin" valueType="num">
                                      <p:cBhvr additive="base">
                                        <p:cTn id="1140" dur="4500"/>
                                        <p:tgtEl>
                                          <p:spTgt spid="54"/>
                                        </p:tgtEl>
                                        <p:attrNameLst>
                                          <p:attrName>ppt_y</p:attrName>
                                        </p:attrNameLst>
                                      </p:cBhvr>
                                      <p:tavLst>
                                        <p:tav tm="0">
                                          <p:val>
                                            <p:strVal val="ppt_y"/>
                                          </p:val>
                                        </p:tav>
                                        <p:tav tm="100000">
                                          <p:val>
                                            <p:strVal val="ppt_y"/>
                                          </p:val>
                                        </p:tav>
                                      </p:tavLst>
                                    </p:anim>
                                    <p:set>
                                      <p:cBhvr>
                                        <p:cTn id="1141" dur="1" fill="hold">
                                          <p:stCondLst>
                                            <p:cond delay="4499"/>
                                          </p:stCondLst>
                                        </p:cTn>
                                        <p:tgtEl>
                                          <p:spTgt spid="54"/>
                                        </p:tgtEl>
                                        <p:attrNameLst>
                                          <p:attrName>style.visibility</p:attrName>
                                        </p:attrNameLst>
                                      </p:cBhvr>
                                      <p:to>
                                        <p:strVal val="hidden"/>
                                      </p:to>
                                    </p:set>
                                  </p:childTnLst>
                                </p:cTn>
                              </p:par>
                              <p:par>
                                <p:cTn id="1142" presetID="3" presetClass="exit" presetSubtype="5" fill="hold" grpId="3" nodeType="withEffect">
                                  <p:stCondLst>
                                    <p:cond delay="0"/>
                                  </p:stCondLst>
                                  <p:childTnLst>
                                    <p:animEffect transition="out" filter="blinds(vertical)">
                                      <p:cBhvr>
                                        <p:cTn id="1143" dur="5500"/>
                                        <p:tgtEl>
                                          <p:spTgt spid="54"/>
                                        </p:tgtEl>
                                      </p:cBhvr>
                                    </p:animEffect>
                                    <p:set>
                                      <p:cBhvr>
                                        <p:cTn id="1144" dur="1" fill="hold">
                                          <p:stCondLst>
                                            <p:cond delay="5499"/>
                                          </p:stCondLst>
                                        </p:cTn>
                                        <p:tgtEl>
                                          <p:spTgt spid="54"/>
                                        </p:tgtEl>
                                        <p:attrNameLst>
                                          <p:attrName>style.visibility</p:attrName>
                                        </p:attrNameLst>
                                      </p:cBhvr>
                                      <p:to>
                                        <p:strVal val="hidden"/>
                                      </p:to>
                                    </p:set>
                                  </p:childTnLst>
                                </p:cTn>
                              </p:par>
                              <p:par>
                                <p:cTn id="1145" presetID="2" presetClass="entr" presetSubtype="8" fill="hold" grpId="0" nodeType="withEffect">
                                  <p:stCondLst>
                                    <p:cond delay="0"/>
                                  </p:stCondLst>
                                  <p:childTnLst>
                                    <p:set>
                                      <p:cBhvr>
                                        <p:cTn id="1146" dur="1" fill="hold">
                                          <p:stCondLst>
                                            <p:cond delay="0"/>
                                          </p:stCondLst>
                                        </p:cTn>
                                        <p:tgtEl>
                                          <p:spTgt spid="53"/>
                                        </p:tgtEl>
                                        <p:attrNameLst>
                                          <p:attrName>style.visibility</p:attrName>
                                        </p:attrNameLst>
                                      </p:cBhvr>
                                      <p:to>
                                        <p:strVal val="visible"/>
                                      </p:to>
                                    </p:set>
                                    <p:anim calcmode="lin" valueType="num">
                                      <p:cBhvr additive="base">
                                        <p:cTn id="1147" dur="4000" fill="hold"/>
                                        <p:tgtEl>
                                          <p:spTgt spid="53"/>
                                        </p:tgtEl>
                                        <p:attrNameLst>
                                          <p:attrName>ppt_x</p:attrName>
                                        </p:attrNameLst>
                                      </p:cBhvr>
                                      <p:tavLst>
                                        <p:tav tm="0">
                                          <p:val>
                                            <p:strVal val="0-#ppt_w/2"/>
                                          </p:val>
                                        </p:tav>
                                        <p:tav tm="100000">
                                          <p:val>
                                            <p:strVal val="#ppt_x"/>
                                          </p:val>
                                        </p:tav>
                                      </p:tavLst>
                                    </p:anim>
                                    <p:anim calcmode="lin" valueType="num">
                                      <p:cBhvr additive="base">
                                        <p:cTn id="1148" dur="4000" fill="hold"/>
                                        <p:tgtEl>
                                          <p:spTgt spid="53"/>
                                        </p:tgtEl>
                                        <p:attrNameLst>
                                          <p:attrName>ppt_y</p:attrName>
                                        </p:attrNameLst>
                                      </p:cBhvr>
                                      <p:tavLst>
                                        <p:tav tm="0">
                                          <p:val>
                                            <p:strVal val="#ppt_y"/>
                                          </p:val>
                                        </p:tav>
                                        <p:tav tm="100000">
                                          <p:val>
                                            <p:strVal val="#ppt_y"/>
                                          </p:val>
                                        </p:tav>
                                      </p:tavLst>
                                    </p:anim>
                                  </p:childTnLst>
                                </p:cTn>
                              </p:par>
                              <p:par>
                                <p:cTn id="1149" presetID="19" presetClass="entr" presetSubtype="10" fill="hold" grpId="1" nodeType="withEffect">
                                  <p:stCondLst>
                                    <p:cond delay="0"/>
                                  </p:stCondLst>
                                  <p:childTnLst>
                                    <p:set>
                                      <p:cBhvr>
                                        <p:cTn id="1150" dur="1" fill="hold">
                                          <p:stCondLst>
                                            <p:cond delay="0"/>
                                          </p:stCondLst>
                                        </p:cTn>
                                        <p:tgtEl>
                                          <p:spTgt spid="53"/>
                                        </p:tgtEl>
                                        <p:attrNameLst>
                                          <p:attrName>style.visibility</p:attrName>
                                        </p:attrNameLst>
                                      </p:cBhvr>
                                      <p:to>
                                        <p:strVal val="visible"/>
                                      </p:to>
                                    </p:set>
                                    <p:anim calcmode="lin" valueType="num">
                                      <p:cBhvr>
                                        <p:cTn id="1151" dur="4000" fill="hold"/>
                                        <p:tgtEl>
                                          <p:spTgt spid="53"/>
                                        </p:tgtEl>
                                        <p:attrNameLst>
                                          <p:attrName>ppt_w</p:attrName>
                                        </p:attrNameLst>
                                      </p:cBhvr>
                                      <p:tavLst>
                                        <p:tav tm="0" fmla="#ppt_w*sin(2.5*pi*$)">
                                          <p:val>
                                            <p:fltVal val="0"/>
                                          </p:val>
                                        </p:tav>
                                        <p:tav tm="100000">
                                          <p:val>
                                            <p:fltVal val="1"/>
                                          </p:val>
                                        </p:tav>
                                      </p:tavLst>
                                    </p:anim>
                                    <p:anim calcmode="lin" valueType="num">
                                      <p:cBhvr>
                                        <p:cTn id="1152" dur="4000" fill="hold"/>
                                        <p:tgtEl>
                                          <p:spTgt spid="53"/>
                                        </p:tgtEl>
                                        <p:attrNameLst>
                                          <p:attrName>ppt_h</p:attrName>
                                        </p:attrNameLst>
                                      </p:cBhvr>
                                      <p:tavLst>
                                        <p:tav tm="0">
                                          <p:val>
                                            <p:strVal val="#ppt_h"/>
                                          </p:val>
                                        </p:tav>
                                        <p:tav tm="100000">
                                          <p:val>
                                            <p:strVal val="#ppt_h"/>
                                          </p:val>
                                        </p:tav>
                                      </p:tavLst>
                                    </p:anim>
                                  </p:childTnLst>
                                </p:cTn>
                              </p:par>
                              <p:par>
                                <p:cTn id="1153" presetID="2" presetClass="exit" presetSubtype="8" fill="hold" grpId="2" nodeType="withEffect">
                                  <p:stCondLst>
                                    <p:cond delay="0"/>
                                  </p:stCondLst>
                                  <p:childTnLst>
                                    <p:anim calcmode="lin" valueType="num">
                                      <p:cBhvr additive="base">
                                        <p:cTn id="1154" dur="4500"/>
                                        <p:tgtEl>
                                          <p:spTgt spid="53"/>
                                        </p:tgtEl>
                                        <p:attrNameLst>
                                          <p:attrName>ppt_x</p:attrName>
                                        </p:attrNameLst>
                                      </p:cBhvr>
                                      <p:tavLst>
                                        <p:tav tm="0">
                                          <p:val>
                                            <p:strVal val="ppt_x"/>
                                          </p:val>
                                        </p:tav>
                                        <p:tav tm="100000">
                                          <p:val>
                                            <p:strVal val="0-ppt_w/2"/>
                                          </p:val>
                                        </p:tav>
                                      </p:tavLst>
                                    </p:anim>
                                    <p:anim calcmode="lin" valueType="num">
                                      <p:cBhvr additive="base">
                                        <p:cTn id="1155" dur="4500"/>
                                        <p:tgtEl>
                                          <p:spTgt spid="53"/>
                                        </p:tgtEl>
                                        <p:attrNameLst>
                                          <p:attrName>ppt_y</p:attrName>
                                        </p:attrNameLst>
                                      </p:cBhvr>
                                      <p:tavLst>
                                        <p:tav tm="0">
                                          <p:val>
                                            <p:strVal val="ppt_y"/>
                                          </p:val>
                                        </p:tav>
                                        <p:tav tm="100000">
                                          <p:val>
                                            <p:strVal val="ppt_y"/>
                                          </p:val>
                                        </p:tav>
                                      </p:tavLst>
                                    </p:anim>
                                    <p:set>
                                      <p:cBhvr>
                                        <p:cTn id="1156" dur="1" fill="hold">
                                          <p:stCondLst>
                                            <p:cond delay="4499"/>
                                          </p:stCondLst>
                                        </p:cTn>
                                        <p:tgtEl>
                                          <p:spTgt spid="53"/>
                                        </p:tgtEl>
                                        <p:attrNameLst>
                                          <p:attrName>style.visibility</p:attrName>
                                        </p:attrNameLst>
                                      </p:cBhvr>
                                      <p:to>
                                        <p:strVal val="hidden"/>
                                      </p:to>
                                    </p:set>
                                  </p:childTnLst>
                                </p:cTn>
                              </p:par>
                              <p:par>
                                <p:cTn id="1157" presetID="3" presetClass="exit" presetSubtype="5" fill="hold" grpId="3" nodeType="withEffect">
                                  <p:stCondLst>
                                    <p:cond delay="0"/>
                                  </p:stCondLst>
                                  <p:childTnLst>
                                    <p:animEffect transition="out" filter="blinds(vertical)">
                                      <p:cBhvr>
                                        <p:cTn id="1158" dur="5500"/>
                                        <p:tgtEl>
                                          <p:spTgt spid="53"/>
                                        </p:tgtEl>
                                      </p:cBhvr>
                                    </p:animEffect>
                                    <p:set>
                                      <p:cBhvr>
                                        <p:cTn id="1159" dur="1" fill="hold">
                                          <p:stCondLst>
                                            <p:cond delay="5499"/>
                                          </p:stCondLst>
                                        </p:cTn>
                                        <p:tgtEl>
                                          <p:spTgt spid="53"/>
                                        </p:tgtEl>
                                        <p:attrNameLst>
                                          <p:attrName>style.visibility</p:attrName>
                                        </p:attrNameLst>
                                      </p:cBhvr>
                                      <p:to>
                                        <p:strVal val="hidden"/>
                                      </p:to>
                                    </p:set>
                                  </p:childTnLst>
                                </p:cTn>
                              </p:par>
                              <p:par>
                                <p:cTn id="1160" presetID="2" presetClass="entr" presetSubtype="8" fill="hold" grpId="0" nodeType="withEffect">
                                  <p:stCondLst>
                                    <p:cond delay="0"/>
                                  </p:stCondLst>
                                  <p:childTnLst>
                                    <p:set>
                                      <p:cBhvr>
                                        <p:cTn id="1161" dur="1" fill="hold">
                                          <p:stCondLst>
                                            <p:cond delay="0"/>
                                          </p:stCondLst>
                                        </p:cTn>
                                        <p:tgtEl>
                                          <p:spTgt spid="52"/>
                                        </p:tgtEl>
                                        <p:attrNameLst>
                                          <p:attrName>style.visibility</p:attrName>
                                        </p:attrNameLst>
                                      </p:cBhvr>
                                      <p:to>
                                        <p:strVal val="visible"/>
                                      </p:to>
                                    </p:set>
                                    <p:anim calcmode="lin" valueType="num">
                                      <p:cBhvr additive="base">
                                        <p:cTn id="1162" dur="4000" fill="hold"/>
                                        <p:tgtEl>
                                          <p:spTgt spid="52"/>
                                        </p:tgtEl>
                                        <p:attrNameLst>
                                          <p:attrName>ppt_x</p:attrName>
                                        </p:attrNameLst>
                                      </p:cBhvr>
                                      <p:tavLst>
                                        <p:tav tm="0">
                                          <p:val>
                                            <p:strVal val="0-#ppt_w/2"/>
                                          </p:val>
                                        </p:tav>
                                        <p:tav tm="100000">
                                          <p:val>
                                            <p:strVal val="#ppt_x"/>
                                          </p:val>
                                        </p:tav>
                                      </p:tavLst>
                                    </p:anim>
                                    <p:anim calcmode="lin" valueType="num">
                                      <p:cBhvr additive="base">
                                        <p:cTn id="1163" dur="4000" fill="hold"/>
                                        <p:tgtEl>
                                          <p:spTgt spid="52"/>
                                        </p:tgtEl>
                                        <p:attrNameLst>
                                          <p:attrName>ppt_y</p:attrName>
                                        </p:attrNameLst>
                                      </p:cBhvr>
                                      <p:tavLst>
                                        <p:tav tm="0">
                                          <p:val>
                                            <p:strVal val="#ppt_y"/>
                                          </p:val>
                                        </p:tav>
                                        <p:tav tm="100000">
                                          <p:val>
                                            <p:strVal val="#ppt_y"/>
                                          </p:val>
                                        </p:tav>
                                      </p:tavLst>
                                    </p:anim>
                                  </p:childTnLst>
                                </p:cTn>
                              </p:par>
                              <p:par>
                                <p:cTn id="1164" presetID="19" presetClass="entr" presetSubtype="10" fill="hold" grpId="1" nodeType="withEffect">
                                  <p:stCondLst>
                                    <p:cond delay="0"/>
                                  </p:stCondLst>
                                  <p:childTnLst>
                                    <p:set>
                                      <p:cBhvr>
                                        <p:cTn id="1165" dur="1" fill="hold">
                                          <p:stCondLst>
                                            <p:cond delay="0"/>
                                          </p:stCondLst>
                                        </p:cTn>
                                        <p:tgtEl>
                                          <p:spTgt spid="52"/>
                                        </p:tgtEl>
                                        <p:attrNameLst>
                                          <p:attrName>style.visibility</p:attrName>
                                        </p:attrNameLst>
                                      </p:cBhvr>
                                      <p:to>
                                        <p:strVal val="visible"/>
                                      </p:to>
                                    </p:set>
                                    <p:anim calcmode="lin" valueType="num">
                                      <p:cBhvr>
                                        <p:cTn id="1166" dur="4000" fill="hold"/>
                                        <p:tgtEl>
                                          <p:spTgt spid="52"/>
                                        </p:tgtEl>
                                        <p:attrNameLst>
                                          <p:attrName>ppt_w</p:attrName>
                                        </p:attrNameLst>
                                      </p:cBhvr>
                                      <p:tavLst>
                                        <p:tav tm="0" fmla="#ppt_w*sin(2.5*pi*$)">
                                          <p:val>
                                            <p:fltVal val="0"/>
                                          </p:val>
                                        </p:tav>
                                        <p:tav tm="100000">
                                          <p:val>
                                            <p:fltVal val="1"/>
                                          </p:val>
                                        </p:tav>
                                      </p:tavLst>
                                    </p:anim>
                                    <p:anim calcmode="lin" valueType="num">
                                      <p:cBhvr>
                                        <p:cTn id="1167" dur="4000" fill="hold"/>
                                        <p:tgtEl>
                                          <p:spTgt spid="52"/>
                                        </p:tgtEl>
                                        <p:attrNameLst>
                                          <p:attrName>ppt_h</p:attrName>
                                        </p:attrNameLst>
                                      </p:cBhvr>
                                      <p:tavLst>
                                        <p:tav tm="0">
                                          <p:val>
                                            <p:strVal val="#ppt_h"/>
                                          </p:val>
                                        </p:tav>
                                        <p:tav tm="100000">
                                          <p:val>
                                            <p:strVal val="#ppt_h"/>
                                          </p:val>
                                        </p:tav>
                                      </p:tavLst>
                                    </p:anim>
                                  </p:childTnLst>
                                </p:cTn>
                              </p:par>
                              <p:par>
                                <p:cTn id="1168" presetID="2" presetClass="exit" presetSubtype="8" fill="hold" grpId="2" nodeType="withEffect">
                                  <p:stCondLst>
                                    <p:cond delay="0"/>
                                  </p:stCondLst>
                                  <p:childTnLst>
                                    <p:anim calcmode="lin" valueType="num">
                                      <p:cBhvr additive="base">
                                        <p:cTn id="1169" dur="4500"/>
                                        <p:tgtEl>
                                          <p:spTgt spid="52"/>
                                        </p:tgtEl>
                                        <p:attrNameLst>
                                          <p:attrName>ppt_x</p:attrName>
                                        </p:attrNameLst>
                                      </p:cBhvr>
                                      <p:tavLst>
                                        <p:tav tm="0">
                                          <p:val>
                                            <p:strVal val="ppt_x"/>
                                          </p:val>
                                        </p:tav>
                                        <p:tav tm="100000">
                                          <p:val>
                                            <p:strVal val="0-ppt_w/2"/>
                                          </p:val>
                                        </p:tav>
                                      </p:tavLst>
                                    </p:anim>
                                    <p:anim calcmode="lin" valueType="num">
                                      <p:cBhvr additive="base">
                                        <p:cTn id="1170" dur="4500"/>
                                        <p:tgtEl>
                                          <p:spTgt spid="52"/>
                                        </p:tgtEl>
                                        <p:attrNameLst>
                                          <p:attrName>ppt_y</p:attrName>
                                        </p:attrNameLst>
                                      </p:cBhvr>
                                      <p:tavLst>
                                        <p:tav tm="0">
                                          <p:val>
                                            <p:strVal val="ppt_y"/>
                                          </p:val>
                                        </p:tav>
                                        <p:tav tm="100000">
                                          <p:val>
                                            <p:strVal val="ppt_y"/>
                                          </p:val>
                                        </p:tav>
                                      </p:tavLst>
                                    </p:anim>
                                    <p:set>
                                      <p:cBhvr>
                                        <p:cTn id="1171" dur="1" fill="hold">
                                          <p:stCondLst>
                                            <p:cond delay="4499"/>
                                          </p:stCondLst>
                                        </p:cTn>
                                        <p:tgtEl>
                                          <p:spTgt spid="52"/>
                                        </p:tgtEl>
                                        <p:attrNameLst>
                                          <p:attrName>style.visibility</p:attrName>
                                        </p:attrNameLst>
                                      </p:cBhvr>
                                      <p:to>
                                        <p:strVal val="hidden"/>
                                      </p:to>
                                    </p:set>
                                  </p:childTnLst>
                                </p:cTn>
                              </p:par>
                              <p:par>
                                <p:cTn id="1172" presetID="3" presetClass="exit" presetSubtype="5" fill="hold" grpId="3" nodeType="withEffect">
                                  <p:stCondLst>
                                    <p:cond delay="0"/>
                                  </p:stCondLst>
                                  <p:childTnLst>
                                    <p:animEffect transition="out" filter="blinds(vertical)">
                                      <p:cBhvr>
                                        <p:cTn id="1173" dur="5500"/>
                                        <p:tgtEl>
                                          <p:spTgt spid="52"/>
                                        </p:tgtEl>
                                      </p:cBhvr>
                                    </p:animEffect>
                                    <p:set>
                                      <p:cBhvr>
                                        <p:cTn id="1174" dur="1" fill="hold">
                                          <p:stCondLst>
                                            <p:cond delay="5499"/>
                                          </p:stCondLst>
                                        </p:cTn>
                                        <p:tgtEl>
                                          <p:spTgt spid="52"/>
                                        </p:tgtEl>
                                        <p:attrNameLst>
                                          <p:attrName>style.visibility</p:attrName>
                                        </p:attrNameLst>
                                      </p:cBhvr>
                                      <p:to>
                                        <p:strVal val="hidden"/>
                                      </p:to>
                                    </p:set>
                                  </p:childTnLst>
                                </p:cTn>
                              </p:par>
                              <p:par>
                                <p:cTn id="1175" presetID="2" presetClass="entr" presetSubtype="8" fill="hold" grpId="0" nodeType="withEffect">
                                  <p:stCondLst>
                                    <p:cond delay="0"/>
                                  </p:stCondLst>
                                  <p:childTnLst>
                                    <p:set>
                                      <p:cBhvr>
                                        <p:cTn id="1176" dur="1" fill="hold">
                                          <p:stCondLst>
                                            <p:cond delay="0"/>
                                          </p:stCondLst>
                                        </p:cTn>
                                        <p:tgtEl>
                                          <p:spTgt spid="51"/>
                                        </p:tgtEl>
                                        <p:attrNameLst>
                                          <p:attrName>style.visibility</p:attrName>
                                        </p:attrNameLst>
                                      </p:cBhvr>
                                      <p:to>
                                        <p:strVal val="visible"/>
                                      </p:to>
                                    </p:set>
                                    <p:anim calcmode="lin" valueType="num">
                                      <p:cBhvr additive="base">
                                        <p:cTn id="1177" dur="4000" fill="hold"/>
                                        <p:tgtEl>
                                          <p:spTgt spid="51"/>
                                        </p:tgtEl>
                                        <p:attrNameLst>
                                          <p:attrName>ppt_x</p:attrName>
                                        </p:attrNameLst>
                                      </p:cBhvr>
                                      <p:tavLst>
                                        <p:tav tm="0">
                                          <p:val>
                                            <p:strVal val="0-#ppt_w/2"/>
                                          </p:val>
                                        </p:tav>
                                        <p:tav tm="100000">
                                          <p:val>
                                            <p:strVal val="#ppt_x"/>
                                          </p:val>
                                        </p:tav>
                                      </p:tavLst>
                                    </p:anim>
                                    <p:anim calcmode="lin" valueType="num">
                                      <p:cBhvr additive="base">
                                        <p:cTn id="1178" dur="4000" fill="hold"/>
                                        <p:tgtEl>
                                          <p:spTgt spid="51"/>
                                        </p:tgtEl>
                                        <p:attrNameLst>
                                          <p:attrName>ppt_y</p:attrName>
                                        </p:attrNameLst>
                                      </p:cBhvr>
                                      <p:tavLst>
                                        <p:tav tm="0">
                                          <p:val>
                                            <p:strVal val="#ppt_y"/>
                                          </p:val>
                                        </p:tav>
                                        <p:tav tm="100000">
                                          <p:val>
                                            <p:strVal val="#ppt_y"/>
                                          </p:val>
                                        </p:tav>
                                      </p:tavLst>
                                    </p:anim>
                                  </p:childTnLst>
                                </p:cTn>
                              </p:par>
                              <p:par>
                                <p:cTn id="1179" presetID="19" presetClass="entr" presetSubtype="10" fill="hold" grpId="1" nodeType="withEffect">
                                  <p:stCondLst>
                                    <p:cond delay="0"/>
                                  </p:stCondLst>
                                  <p:childTnLst>
                                    <p:set>
                                      <p:cBhvr>
                                        <p:cTn id="1180" dur="1" fill="hold">
                                          <p:stCondLst>
                                            <p:cond delay="0"/>
                                          </p:stCondLst>
                                        </p:cTn>
                                        <p:tgtEl>
                                          <p:spTgt spid="51"/>
                                        </p:tgtEl>
                                        <p:attrNameLst>
                                          <p:attrName>style.visibility</p:attrName>
                                        </p:attrNameLst>
                                      </p:cBhvr>
                                      <p:to>
                                        <p:strVal val="visible"/>
                                      </p:to>
                                    </p:set>
                                    <p:anim calcmode="lin" valueType="num">
                                      <p:cBhvr>
                                        <p:cTn id="1181" dur="4000" fill="hold"/>
                                        <p:tgtEl>
                                          <p:spTgt spid="51"/>
                                        </p:tgtEl>
                                        <p:attrNameLst>
                                          <p:attrName>ppt_w</p:attrName>
                                        </p:attrNameLst>
                                      </p:cBhvr>
                                      <p:tavLst>
                                        <p:tav tm="0" fmla="#ppt_w*sin(2.5*pi*$)">
                                          <p:val>
                                            <p:fltVal val="0"/>
                                          </p:val>
                                        </p:tav>
                                        <p:tav tm="100000">
                                          <p:val>
                                            <p:fltVal val="1"/>
                                          </p:val>
                                        </p:tav>
                                      </p:tavLst>
                                    </p:anim>
                                    <p:anim calcmode="lin" valueType="num">
                                      <p:cBhvr>
                                        <p:cTn id="1182" dur="4000" fill="hold"/>
                                        <p:tgtEl>
                                          <p:spTgt spid="51"/>
                                        </p:tgtEl>
                                        <p:attrNameLst>
                                          <p:attrName>ppt_h</p:attrName>
                                        </p:attrNameLst>
                                      </p:cBhvr>
                                      <p:tavLst>
                                        <p:tav tm="0">
                                          <p:val>
                                            <p:strVal val="#ppt_h"/>
                                          </p:val>
                                        </p:tav>
                                        <p:tav tm="100000">
                                          <p:val>
                                            <p:strVal val="#ppt_h"/>
                                          </p:val>
                                        </p:tav>
                                      </p:tavLst>
                                    </p:anim>
                                  </p:childTnLst>
                                </p:cTn>
                              </p:par>
                              <p:par>
                                <p:cTn id="1183" presetID="2" presetClass="exit" presetSubtype="8" fill="hold" grpId="2" nodeType="withEffect">
                                  <p:stCondLst>
                                    <p:cond delay="0"/>
                                  </p:stCondLst>
                                  <p:childTnLst>
                                    <p:anim calcmode="lin" valueType="num">
                                      <p:cBhvr additive="base">
                                        <p:cTn id="1184" dur="4500"/>
                                        <p:tgtEl>
                                          <p:spTgt spid="51"/>
                                        </p:tgtEl>
                                        <p:attrNameLst>
                                          <p:attrName>ppt_x</p:attrName>
                                        </p:attrNameLst>
                                      </p:cBhvr>
                                      <p:tavLst>
                                        <p:tav tm="0">
                                          <p:val>
                                            <p:strVal val="ppt_x"/>
                                          </p:val>
                                        </p:tav>
                                        <p:tav tm="100000">
                                          <p:val>
                                            <p:strVal val="0-ppt_w/2"/>
                                          </p:val>
                                        </p:tav>
                                      </p:tavLst>
                                    </p:anim>
                                    <p:anim calcmode="lin" valueType="num">
                                      <p:cBhvr additive="base">
                                        <p:cTn id="1185" dur="4500"/>
                                        <p:tgtEl>
                                          <p:spTgt spid="51"/>
                                        </p:tgtEl>
                                        <p:attrNameLst>
                                          <p:attrName>ppt_y</p:attrName>
                                        </p:attrNameLst>
                                      </p:cBhvr>
                                      <p:tavLst>
                                        <p:tav tm="0">
                                          <p:val>
                                            <p:strVal val="ppt_y"/>
                                          </p:val>
                                        </p:tav>
                                        <p:tav tm="100000">
                                          <p:val>
                                            <p:strVal val="ppt_y"/>
                                          </p:val>
                                        </p:tav>
                                      </p:tavLst>
                                    </p:anim>
                                    <p:set>
                                      <p:cBhvr>
                                        <p:cTn id="1186" dur="1" fill="hold">
                                          <p:stCondLst>
                                            <p:cond delay="4499"/>
                                          </p:stCondLst>
                                        </p:cTn>
                                        <p:tgtEl>
                                          <p:spTgt spid="51"/>
                                        </p:tgtEl>
                                        <p:attrNameLst>
                                          <p:attrName>style.visibility</p:attrName>
                                        </p:attrNameLst>
                                      </p:cBhvr>
                                      <p:to>
                                        <p:strVal val="hidden"/>
                                      </p:to>
                                    </p:set>
                                  </p:childTnLst>
                                </p:cTn>
                              </p:par>
                              <p:par>
                                <p:cTn id="1187" presetID="3" presetClass="exit" presetSubtype="5" fill="hold" grpId="3" nodeType="withEffect">
                                  <p:stCondLst>
                                    <p:cond delay="0"/>
                                  </p:stCondLst>
                                  <p:childTnLst>
                                    <p:animEffect transition="out" filter="blinds(vertical)">
                                      <p:cBhvr>
                                        <p:cTn id="1188" dur="5500"/>
                                        <p:tgtEl>
                                          <p:spTgt spid="51"/>
                                        </p:tgtEl>
                                      </p:cBhvr>
                                    </p:animEffect>
                                    <p:set>
                                      <p:cBhvr>
                                        <p:cTn id="1189" dur="1" fill="hold">
                                          <p:stCondLst>
                                            <p:cond delay="5499"/>
                                          </p:stCondLst>
                                        </p:cTn>
                                        <p:tgtEl>
                                          <p:spTgt spid="51"/>
                                        </p:tgtEl>
                                        <p:attrNameLst>
                                          <p:attrName>style.visibility</p:attrName>
                                        </p:attrNameLst>
                                      </p:cBhvr>
                                      <p:to>
                                        <p:strVal val="hidden"/>
                                      </p:to>
                                    </p:set>
                                  </p:childTnLst>
                                </p:cTn>
                              </p:par>
                              <p:par>
                                <p:cTn id="1190" presetID="2" presetClass="entr" presetSubtype="8" fill="hold" grpId="0" nodeType="withEffect">
                                  <p:stCondLst>
                                    <p:cond delay="0"/>
                                  </p:stCondLst>
                                  <p:childTnLst>
                                    <p:set>
                                      <p:cBhvr>
                                        <p:cTn id="1191" dur="1" fill="hold">
                                          <p:stCondLst>
                                            <p:cond delay="0"/>
                                          </p:stCondLst>
                                        </p:cTn>
                                        <p:tgtEl>
                                          <p:spTgt spid="50"/>
                                        </p:tgtEl>
                                        <p:attrNameLst>
                                          <p:attrName>style.visibility</p:attrName>
                                        </p:attrNameLst>
                                      </p:cBhvr>
                                      <p:to>
                                        <p:strVal val="visible"/>
                                      </p:to>
                                    </p:set>
                                    <p:anim calcmode="lin" valueType="num">
                                      <p:cBhvr additive="base">
                                        <p:cTn id="1192" dur="4000" fill="hold"/>
                                        <p:tgtEl>
                                          <p:spTgt spid="50"/>
                                        </p:tgtEl>
                                        <p:attrNameLst>
                                          <p:attrName>ppt_x</p:attrName>
                                        </p:attrNameLst>
                                      </p:cBhvr>
                                      <p:tavLst>
                                        <p:tav tm="0">
                                          <p:val>
                                            <p:strVal val="0-#ppt_w/2"/>
                                          </p:val>
                                        </p:tav>
                                        <p:tav tm="100000">
                                          <p:val>
                                            <p:strVal val="#ppt_x"/>
                                          </p:val>
                                        </p:tav>
                                      </p:tavLst>
                                    </p:anim>
                                    <p:anim calcmode="lin" valueType="num">
                                      <p:cBhvr additive="base">
                                        <p:cTn id="1193" dur="4000" fill="hold"/>
                                        <p:tgtEl>
                                          <p:spTgt spid="50"/>
                                        </p:tgtEl>
                                        <p:attrNameLst>
                                          <p:attrName>ppt_y</p:attrName>
                                        </p:attrNameLst>
                                      </p:cBhvr>
                                      <p:tavLst>
                                        <p:tav tm="0">
                                          <p:val>
                                            <p:strVal val="#ppt_y"/>
                                          </p:val>
                                        </p:tav>
                                        <p:tav tm="100000">
                                          <p:val>
                                            <p:strVal val="#ppt_y"/>
                                          </p:val>
                                        </p:tav>
                                      </p:tavLst>
                                    </p:anim>
                                  </p:childTnLst>
                                </p:cTn>
                              </p:par>
                              <p:par>
                                <p:cTn id="1194" presetID="19" presetClass="entr" presetSubtype="10" fill="hold" grpId="1" nodeType="withEffect">
                                  <p:stCondLst>
                                    <p:cond delay="0"/>
                                  </p:stCondLst>
                                  <p:childTnLst>
                                    <p:set>
                                      <p:cBhvr>
                                        <p:cTn id="1195" dur="1" fill="hold">
                                          <p:stCondLst>
                                            <p:cond delay="0"/>
                                          </p:stCondLst>
                                        </p:cTn>
                                        <p:tgtEl>
                                          <p:spTgt spid="50"/>
                                        </p:tgtEl>
                                        <p:attrNameLst>
                                          <p:attrName>style.visibility</p:attrName>
                                        </p:attrNameLst>
                                      </p:cBhvr>
                                      <p:to>
                                        <p:strVal val="visible"/>
                                      </p:to>
                                    </p:set>
                                    <p:anim calcmode="lin" valueType="num">
                                      <p:cBhvr>
                                        <p:cTn id="1196" dur="4000" fill="hold"/>
                                        <p:tgtEl>
                                          <p:spTgt spid="50"/>
                                        </p:tgtEl>
                                        <p:attrNameLst>
                                          <p:attrName>ppt_w</p:attrName>
                                        </p:attrNameLst>
                                      </p:cBhvr>
                                      <p:tavLst>
                                        <p:tav tm="0" fmla="#ppt_w*sin(2.5*pi*$)">
                                          <p:val>
                                            <p:fltVal val="0"/>
                                          </p:val>
                                        </p:tav>
                                        <p:tav tm="100000">
                                          <p:val>
                                            <p:fltVal val="1"/>
                                          </p:val>
                                        </p:tav>
                                      </p:tavLst>
                                    </p:anim>
                                    <p:anim calcmode="lin" valueType="num">
                                      <p:cBhvr>
                                        <p:cTn id="1197" dur="4000" fill="hold"/>
                                        <p:tgtEl>
                                          <p:spTgt spid="50"/>
                                        </p:tgtEl>
                                        <p:attrNameLst>
                                          <p:attrName>ppt_h</p:attrName>
                                        </p:attrNameLst>
                                      </p:cBhvr>
                                      <p:tavLst>
                                        <p:tav tm="0">
                                          <p:val>
                                            <p:strVal val="#ppt_h"/>
                                          </p:val>
                                        </p:tav>
                                        <p:tav tm="100000">
                                          <p:val>
                                            <p:strVal val="#ppt_h"/>
                                          </p:val>
                                        </p:tav>
                                      </p:tavLst>
                                    </p:anim>
                                  </p:childTnLst>
                                </p:cTn>
                              </p:par>
                              <p:par>
                                <p:cTn id="1198" presetID="2" presetClass="exit" presetSubtype="8" fill="hold" grpId="2" nodeType="withEffect">
                                  <p:stCondLst>
                                    <p:cond delay="0"/>
                                  </p:stCondLst>
                                  <p:childTnLst>
                                    <p:anim calcmode="lin" valueType="num">
                                      <p:cBhvr additive="base">
                                        <p:cTn id="1199" dur="4500"/>
                                        <p:tgtEl>
                                          <p:spTgt spid="50"/>
                                        </p:tgtEl>
                                        <p:attrNameLst>
                                          <p:attrName>ppt_x</p:attrName>
                                        </p:attrNameLst>
                                      </p:cBhvr>
                                      <p:tavLst>
                                        <p:tav tm="0">
                                          <p:val>
                                            <p:strVal val="ppt_x"/>
                                          </p:val>
                                        </p:tav>
                                        <p:tav tm="100000">
                                          <p:val>
                                            <p:strVal val="0-ppt_w/2"/>
                                          </p:val>
                                        </p:tav>
                                      </p:tavLst>
                                    </p:anim>
                                    <p:anim calcmode="lin" valueType="num">
                                      <p:cBhvr additive="base">
                                        <p:cTn id="1200" dur="4500"/>
                                        <p:tgtEl>
                                          <p:spTgt spid="50"/>
                                        </p:tgtEl>
                                        <p:attrNameLst>
                                          <p:attrName>ppt_y</p:attrName>
                                        </p:attrNameLst>
                                      </p:cBhvr>
                                      <p:tavLst>
                                        <p:tav tm="0">
                                          <p:val>
                                            <p:strVal val="ppt_y"/>
                                          </p:val>
                                        </p:tav>
                                        <p:tav tm="100000">
                                          <p:val>
                                            <p:strVal val="ppt_y"/>
                                          </p:val>
                                        </p:tav>
                                      </p:tavLst>
                                    </p:anim>
                                    <p:set>
                                      <p:cBhvr>
                                        <p:cTn id="1201" dur="1" fill="hold">
                                          <p:stCondLst>
                                            <p:cond delay="4499"/>
                                          </p:stCondLst>
                                        </p:cTn>
                                        <p:tgtEl>
                                          <p:spTgt spid="50"/>
                                        </p:tgtEl>
                                        <p:attrNameLst>
                                          <p:attrName>style.visibility</p:attrName>
                                        </p:attrNameLst>
                                      </p:cBhvr>
                                      <p:to>
                                        <p:strVal val="hidden"/>
                                      </p:to>
                                    </p:set>
                                  </p:childTnLst>
                                </p:cTn>
                              </p:par>
                              <p:par>
                                <p:cTn id="1202" presetID="3" presetClass="exit" presetSubtype="5" fill="hold" grpId="3" nodeType="withEffect">
                                  <p:stCondLst>
                                    <p:cond delay="0"/>
                                  </p:stCondLst>
                                  <p:childTnLst>
                                    <p:animEffect transition="out" filter="blinds(vertical)">
                                      <p:cBhvr>
                                        <p:cTn id="1203" dur="5500"/>
                                        <p:tgtEl>
                                          <p:spTgt spid="50"/>
                                        </p:tgtEl>
                                      </p:cBhvr>
                                    </p:animEffect>
                                    <p:set>
                                      <p:cBhvr>
                                        <p:cTn id="1204" dur="1" fill="hold">
                                          <p:stCondLst>
                                            <p:cond delay="5499"/>
                                          </p:stCondLst>
                                        </p:cTn>
                                        <p:tgtEl>
                                          <p:spTgt spid="50"/>
                                        </p:tgtEl>
                                        <p:attrNameLst>
                                          <p:attrName>style.visibility</p:attrName>
                                        </p:attrNameLst>
                                      </p:cBhvr>
                                      <p:to>
                                        <p:strVal val="hidden"/>
                                      </p:to>
                                    </p:set>
                                  </p:childTnLst>
                                </p:cTn>
                              </p:par>
                              <p:par>
                                <p:cTn id="1205" presetID="2" presetClass="entr" presetSubtype="8" fill="hold" grpId="0" nodeType="withEffect">
                                  <p:stCondLst>
                                    <p:cond delay="0"/>
                                  </p:stCondLst>
                                  <p:childTnLst>
                                    <p:set>
                                      <p:cBhvr>
                                        <p:cTn id="1206" dur="1" fill="hold">
                                          <p:stCondLst>
                                            <p:cond delay="0"/>
                                          </p:stCondLst>
                                        </p:cTn>
                                        <p:tgtEl>
                                          <p:spTgt spid="49"/>
                                        </p:tgtEl>
                                        <p:attrNameLst>
                                          <p:attrName>style.visibility</p:attrName>
                                        </p:attrNameLst>
                                      </p:cBhvr>
                                      <p:to>
                                        <p:strVal val="visible"/>
                                      </p:to>
                                    </p:set>
                                    <p:anim calcmode="lin" valueType="num">
                                      <p:cBhvr additive="base">
                                        <p:cTn id="1207" dur="4000" fill="hold"/>
                                        <p:tgtEl>
                                          <p:spTgt spid="49"/>
                                        </p:tgtEl>
                                        <p:attrNameLst>
                                          <p:attrName>ppt_x</p:attrName>
                                        </p:attrNameLst>
                                      </p:cBhvr>
                                      <p:tavLst>
                                        <p:tav tm="0">
                                          <p:val>
                                            <p:strVal val="0-#ppt_w/2"/>
                                          </p:val>
                                        </p:tav>
                                        <p:tav tm="100000">
                                          <p:val>
                                            <p:strVal val="#ppt_x"/>
                                          </p:val>
                                        </p:tav>
                                      </p:tavLst>
                                    </p:anim>
                                    <p:anim calcmode="lin" valueType="num">
                                      <p:cBhvr additive="base">
                                        <p:cTn id="1208" dur="4000" fill="hold"/>
                                        <p:tgtEl>
                                          <p:spTgt spid="49"/>
                                        </p:tgtEl>
                                        <p:attrNameLst>
                                          <p:attrName>ppt_y</p:attrName>
                                        </p:attrNameLst>
                                      </p:cBhvr>
                                      <p:tavLst>
                                        <p:tav tm="0">
                                          <p:val>
                                            <p:strVal val="#ppt_y"/>
                                          </p:val>
                                        </p:tav>
                                        <p:tav tm="100000">
                                          <p:val>
                                            <p:strVal val="#ppt_y"/>
                                          </p:val>
                                        </p:tav>
                                      </p:tavLst>
                                    </p:anim>
                                  </p:childTnLst>
                                </p:cTn>
                              </p:par>
                              <p:par>
                                <p:cTn id="1209" presetID="19" presetClass="entr" presetSubtype="10" fill="hold" grpId="1" nodeType="withEffect">
                                  <p:stCondLst>
                                    <p:cond delay="0"/>
                                  </p:stCondLst>
                                  <p:childTnLst>
                                    <p:set>
                                      <p:cBhvr>
                                        <p:cTn id="1210" dur="1" fill="hold">
                                          <p:stCondLst>
                                            <p:cond delay="0"/>
                                          </p:stCondLst>
                                        </p:cTn>
                                        <p:tgtEl>
                                          <p:spTgt spid="49"/>
                                        </p:tgtEl>
                                        <p:attrNameLst>
                                          <p:attrName>style.visibility</p:attrName>
                                        </p:attrNameLst>
                                      </p:cBhvr>
                                      <p:to>
                                        <p:strVal val="visible"/>
                                      </p:to>
                                    </p:set>
                                    <p:anim calcmode="lin" valueType="num">
                                      <p:cBhvr>
                                        <p:cTn id="1211" dur="4000" fill="hold"/>
                                        <p:tgtEl>
                                          <p:spTgt spid="49"/>
                                        </p:tgtEl>
                                        <p:attrNameLst>
                                          <p:attrName>ppt_w</p:attrName>
                                        </p:attrNameLst>
                                      </p:cBhvr>
                                      <p:tavLst>
                                        <p:tav tm="0" fmla="#ppt_w*sin(2.5*pi*$)">
                                          <p:val>
                                            <p:fltVal val="0"/>
                                          </p:val>
                                        </p:tav>
                                        <p:tav tm="100000">
                                          <p:val>
                                            <p:fltVal val="1"/>
                                          </p:val>
                                        </p:tav>
                                      </p:tavLst>
                                    </p:anim>
                                    <p:anim calcmode="lin" valueType="num">
                                      <p:cBhvr>
                                        <p:cTn id="1212" dur="4000" fill="hold"/>
                                        <p:tgtEl>
                                          <p:spTgt spid="49"/>
                                        </p:tgtEl>
                                        <p:attrNameLst>
                                          <p:attrName>ppt_h</p:attrName>
                                        </p:attrNameLst>
                                      </p:cBhvr>
                                      <p:tavLst>
                                        <p:tav tm="0">
                                          <p:val>
                                            <p:strVal val="#ppt_h"/>
                                          </p:val>
                                        </p:tav>
                                        <p:tav tm="100000">
                                          <p:val>
                                            <p:strVal val="#ppt_h"/>
                                          </p:val>
                                        </p:tav>
                                      </p:tavLst>
                                    </p:anim>
                                  </p:childTnLst>
                                </p:cTn>
                              </p:par>
                              <p:par>
                                <p:cTn id="1213" presetID="2" presetClass="exit" presetSubtype="8" fill="hold" grpId="2" nodeType="withEffect">
                                  <p:stCondLst>
                                    <p:cond delay="0"/>
                                  </p:stCondLst>
                                  <p:childTnLst>
                                    <p:anim calcmode="lin" valueType="num">
                                      <p:cBhvr additive="base">
                                        <p:cTn id="1214" dur="4500"/>
                                        <p:tgtEl>
                                          <p:spTgt spid="49"/>
                                        </p:tgtEl>
                                        <p:attrNameLst>
                                          <p:attrName>ppt_x</p:attrName>
                                        </p:attrNameLst>
                                      </p:cBhvr>
                                      <p:tavLst>
                                        <p:tav tm="0">
                                          <p:val>
                                            <p:strVal val="ppt_x"/>
                                          </p:val>
                                        </p:tav>
                                        <p:tav tm="100000">
                                          <p:val>
                                            <p:strVal val="0-ppt_w/2"/>
                                          </p:val>
                                        </p:tav>
                                      </p:tavLst>
                                    </p:anim>
                                    <p:anim calcmode="lin" valueType="num">
                                      <p:cBhvr additive="base">
                                        <p:cTn id="1215" dur="4500"/>
                                        <p:tgtEl>
                                          <p:spTgt spid="49"/>
                                        </p:tgtEl>
                                        <p:attrNameLst>
                                          <p:attrName>ppt_y</p:attrName>
                                        </p:attrNameLst>
                                      </p:cBhvr>
                                      <p:tavLst>
                                        <p:tav tm="0">
                                          <p:val>
                                            <p:strVal val="ppt_y"/>
                                          </p:val>
                                        </p:tav>
                                        <p:tav tm="100000">
                                          <p:val>
                                            <p:strVal val="ppt_y"/>
                                          </p:val>
                                        </p:tav>
                                      </p:tavLst>
                                    </p:anim>
                                    <p:set>
                                      <p:cBhvr>
                                        <p:cTn id="1216" dur="1" fill="hold">
                                          <p:stCondLst>
                                            <p:cond delay="4499"/>
                                          </p:stCondLst>
                                        </p:cTn>
                                        <p:tgtEl>
                                          <p:spTgt spid="49"/>
                                        </p:tgtEl>
                                        <p:attrNameLst>
                                          <p:attrName>style.visibility</p:attrName>
                                        </p:attrNameLst>
                                      </p:cBhvr>
                                      <p:to>
                                        <p:strVal val="hidden"/>
                                      </p:to>
                                    </p:set>
                                  </p:childTnLst>
                                </p:cTn>
                              </p:par>
                              <p:par>
                                <p:cTn id="1217" presetID="3" presetClass="exit" presetSubtype="5" fill="hold" grpId="3" nodeType="withEffect">
                                  <p:stCondLst>
                                    <p:cond delay="0"/>
                                  </p:stCondLst>
                                  <p:childTnLst>
                                    <p:animEffect transition="out" filter="blinds(vertical)">
                                      <p:cBhvr>
                                        <p:cTn id="1218" dur="5500"/>
                                        <p:tgtEl>
                                          <p:spTgt spid="49"/>
                                        </p:tgtEl>
                                      </p:cBhvr>
                                    </p:animEffect>
                                    <p:set>
                                      <p:cBhvr>
                                        <p:cTn id="1219" dur="1" fill="hold">
                                          <p:stCondLst>
                                            <p:cond delay="5499"/>
                                          </p:stCondLst>
                                        </p:cTn>
                                        <p:tgtEl>
                                          <p:spTgt spid="49"/>
                                        </p:tgtEl>
                                        <p:attrNameLst>
                                          <p:attrName>style.visibility</p:attrName>
                                        </p:attrNameLst>
                                      </p:cBhvr>
                                      <p:to>
                                        <p:strVal val="hidden"/>
                                      </p:to>
                                    </p:set>
                                  </p:childTnLst>
                                </p:cTn>
                              </p:par>
                              <p:par>
                                <p:cTn id="1220" presetID="2" presetClass="entr" presetSubtype="8" fill="hold" grpId="0" nodeType="withEffect">
                                  <p:stCondLst>
                                    <p:cond delay="0"/>
                                  </p:stCondLst>
                                  <p:childTnLst>
                                    <p:set>
                                      <p:cBhvr>
                                        <p:cTn id="1221" dur="1" fill="hold">
                                          <p:stCondLst>
                                            <p:cond delay="0"/>
                                          </p:stCondLst>
                                        </p:cTn>
                                        <p:tgtEl>
                                          <p:spTgt spid="48"/>
                                        </p:tgtEl>
                                        <p:attrNameLst>
                                          <p:attrName>style.visibility</p:attrName>
                                        </p:attrNameLst>
                                      </p:cBhvr>
                                      <p:to>
                                        <p:strVal val="visible"/>
                                      </p:to>
                                    </p:set>
                                    <p:anim calcmode="lin" valueType="num">
                                      <p:cBhvr additive="base">
                                        <p:cTn id="1222" dur="4000" fill="hold"/>
                                        <p:tgtEl>
                                          <p:spTgt spid="48"/>
                                        </p:tgtEl>
                                        <p:attrNameLst>
                                          <p:attrName>ppt_x</p:attrName>
                                        </p:attrNameLst>
                                      </p:cBhvr>
                                      <p:tavLst>
                                        <p:tav tm="0">
                                          <p:val>
                                            <p:strVal val="0-#ppt_w/2"/>
                                          </p:val>
                                        </p:tav>
                                        <p:tav tm="100000">
                                          <p:val>
                                            <p:strVal val="#ppt_x"/>
                                          </p:val>
                                        </p:tav>
                                      </p:tavLst>
                                    </p:anim>
                                    <p:anim calcmode="lin" valueType="num">
                                      <p:cBhvr additive="base">
                                        <p:cTn id="1223" dur="4000" fill="hold"/>
                                        <p:tgtEl>
                                          <p:spTgt spid="48"/>
                                        </p:tgtEl>
                                        <p:attrNameLst>
                                          <p:attrName>ppt_y</p:attrName>
                                        </p:attrNameLst>
                                      </p:cBhvr>
                                      <p:tavLst>
                                        <p:tav tm="0">
                                          <p:val>
                                            <p:strVal val="#ppt_y"/>
                                          </p:val>
                                        </p:tav>
                                        <p:tav tm="100000">
                                          <p:val>
                                            <p:strVal val="#ppt_y"/>
                                          </p:val>
                                        </p:tav>
                                      </p:tavLst>
                                    </p:anim>
                                  </p:childTnLst>
                                </p:cTn>
                              </p:par>
                              <p:par>
                                <p:cTn id="1224" presetID="19" presetClass="entr" presetSubtype="10" fill="hold" grpId="1" nodeType="withEffect">
                                  <p:stCondLst>
                                    <p:cond delay="0"/>
                                  </p:stCondLst>
                                  <p:childTnLst>
                                    <p:set>
                                      <p:cBhvr>
                                        <p:cTn id="1225" dur="1" fill="hold">
                                          <p:stCondLst>
                                            <p:cond delay="0"/>
                                          </p:stCondLst>
                                        </p:cTn>
                                        <p:tgtEl>
                                          <p:spTgt spid="48"/>
                                        </p:tgtEl>
                                        <p:attrNameLst>
                                          <p:attrName>style.visibility</p:attrName>
                                        </p:attrNameLst>
                                      </p:cBhvr>
                                      <p:to>
                                        <p:strVal val="visible"/>
                                      </p:to>
                                    </p:set>
                                    <p:anim calcmode="lin" valueType="num">
                                      <p:cBhvr>
                                        <p:cTn id="1226" dur="4000" fill="hold"/>
                                        <p:tgtEl>
                                          <p:spTgt spid="48"/>
                                        </p:tgtEl>
                                        <p:attrNameLst>
                                          <p:attrName>ppt_w</p:attrName>
                                        </p:attrNameLst>
                                      </p:cBhvr>
                                      <p:tavLst>
                                        <p:tav tm="0" fmla="#ppt_w*sin(2.5*pi*$)">
                                          <p:val>
                                            <p:fltVal val="0"/>
                                          </p:val>
                                        </p:tav>
                                        <p:tav tm="100000">
                                          <p:val>
                                            <p:fltVal val="1"/>
                                          </p:val>
                                        </p:tav>
                                      </p:tavLst>
                                    </p:anim>
                                    <p:anim calcmode="lin" valueType="num">
                                      <p:cBhvr>
                                        <p:cTn id="1227" dur="4000" fill="hold"/>
                                        <p:tgtEl>
                                          <p:spTgt spid="48"/>
                                        </p:tgtEl>
                                        <p:attrNameLst>
                                          <p:attrName>ppt_h</p:attrName>
                                        </p:attrNameLst>
                                      </p:cBhvr>
                                      <p:tavLst>
                                        <p:tav tm="0">
                                          <p:val>
                                            <p:strVal val="#ppt_h"/>
                                          </p:val>
                                        </p:tav>
                                        <p:tav tm="100000">
                                          <p:val>
                                            <p:strVal val="#ppt_h"/>
                                          </p:val>
                                        </p:tav>
                                      </p:tavLst>
                                    </p:anim>
                                  </p:childTnLst>
                                </p:cTn>
                              </p:par>
                              <p:par>
                                <p:cTn id="1228" presetID="2" presetClass="exit" presetSubtype="8" fill="hold" grpId="2" nodeType="withEffect">
                                  <p:stCondLst>
                                    <p:cond delay="0"/>
                                  </p:stCondLst>
                                  <p:childTnLst>
                                    <p:anim calcmode="lin" valueType="num">
                                      <p:cBhvr additive="base">
                                        <p:cTn id="1229" dur="4500"/>
                                        <p:tgtEl>
                                          <p:spTgt spid="48"/>
                                        </p:tgtEl>
                                        <p:attrNameLst>
                                          <p:attrName>ppt_x</p:attrName>
                                        </p:attrNameLst>
                                      </p:cBhvr>
                                      <p:tavLst>
                                        <p:tav tm="0">
                                          <p:val>
                                            <p:strVal val="ppt_x"/>
                                          </p:val>
                                        </p:tav>
                                        <p:tav tm="100000">
                                          <p:val>
                                            <p:strVal val="0-ppt_w/2"/>
                                          </p:val>
                                        </p:tav>
                                      </p:tavLst>
                                    </p:anim>
                                    <p:anim calcmode="lin" valueType="num">
                                      <p:cBhvr additive="base">
                                        <p:cTn id="1230" dur="4500"/>
                                        <p:tgtEl>
                                          <p:spTgt spid="48"/>
                                        </p:tgtEl>
                                        <p:attrNameLst>
                                          <p:attrName>ppt_y</p:attrName>
                                        </p:attrNameLst>
                                      </p:cBhvr>
                                      <p:tavLst>
                                        <p:tav tm="0">
                                          <p:val>
                                            <p:strVal val="ppt_y"/>
                                          </p:val>
                                        </p:tav>
                                        <p:tav tm="100000">
                                          <p:val>
                                            <p:strVal val="ppt_y"/>
                                          </p:val>
                                        </p:tav>
                                      </p:tavLst>
                                    </p:anim>
                                    <p:set>
                                      <p:cBhvr>
                                        <p:cTn id="1231" dur="1" fill="hold">
                                          <p:stCondLst>
                                            <p:cond delay="4499"/>
                                          </p:stCondLst>
                                        </p:cTn>
                                        <p:tgtEl>
                                          <p:spTgt spid="48"/>
                                        </p:tgtEl>
                                        <p:attrNameLst>
                                          <p:attrName>style.visibility</p:attrName>
                                        </p:attrNameLst>
                                      </p:cBhvr>
                                      <p:to>
                                        <p:strVal val="hidden"/>
                                      </p:to>
                                    </p:set>
                                  </p:childTnLst>
                                </p:cTn>
                              </p:par>
                              <p:par>
                                <p:cTn id="1232" presetID="3" presetClass="exit" presetSubtype="5" fill="hold" grpId="3" nodeType="withEffect">
                                  <p:stCondLst>
                                    <p:cond delay="0"/>
                                  </p:stCondLst>
                                  <p:childTnLst>
                                    <p:animEffect transition="out" filter="blinds(vertical)">
                                      <p:cBhvr>
                                        <p:cTn id="1233" dur="5500"/>
                                        <p:tgtEl>
                                          <p:spTgt spid="48"/>
                                        </p:tgtEl>
                                      </p:cBhvr>
                                    </p:animEffect>
                                    <p:set>
                                      <p:cBhvr>
                                        <p:cTn id="1234" dur="1" fill="hold">
                                          <p:stCondLst>
                                            <p:cond delay="5499"/>
                                          </p:stCondLst>
                                        </p:cTn>
                                        <p:tgtEl>
                                          <p:spTgt spid="48"/>
                                        </p:tgtEl>
                                        <p:attrNameLst>
                                          <p:attrName>style.visibility</p:attrName>
                                        </p:attrNameLst>
                                      </p:cBhvr>
                                      <p:to>
                                        <p:strVal val="hidden"/>
                                      </p:to>
                                    </p:set>
                                  </p:childTnLst>
                                </p:cTn>
                              </p:par>
                              <p:par>
                                <p:cTn id="1235" presetID="2" presetClass="entr" presetSubtype="8" fill="hold" grpId="0" nodeType="withEffect">
                                  <p:stCondLst>
                                    <p:cond delay="0"/>
                                  </p:stCondLst>
                                  <p:childTnLst>
                                    <p:set>
                                      <p:cBhvr>
                                        <p:cTn id="1236" dur="1" fill="hold">
                                          <p:stCondLst>
                                            <p:cond delay="0"/>
                                          </p:stCondLst>
                                        </p:cTn>
                                        <p:tgtEl>
                                          <p:spTgt spid="47"/>
                                        </p:tgtEl>
                                        <p:attrNameLst>
                                          <p:attrName>style.visibility</p:attrName>
                                        </p:attrNameLst>
                                      </p:cBhvr>
                                      <p:to>
                                        <p:strVal val="visible"/>
                                      </p:to>
                                    </p:set>
                                    <p:anim calcmode="lin" valueType="num">
                                      <p:cBhvr additive="base">
                                        <p:cTn id="1237" dur="4000" fill="hold"/>
                                        <p:tgtEl>
                                          <p:spTgt spid="47"/>
                                        </p:tgtEl>
                                        <p:attrNameLst>
                                          <p:attrName>ppt_x</p:attrName>
                                        </p:attrNameLst>
                                      </p:cBhvr>
                                      <p:tavLst>
                                        <p:tav tm="0">
                                          <p:val>
                                            <p:strVal val="0-#ppt_w/2"/>
                                          </p:val>
                                        </p:tav>
                                        <p:tav tm="100000">
                                          <p:val>
                                            <p:strVal val="#ppt_x"/>
                                          </p:val>
                                        </p:tav>
                                      </p:tavLst>
                                    </p:anim>
                                    <p:anim calcmode="lin" valueType="num">
                                      <p:cBhvr additive="base">
                                        <p:cTn id="1238" dur="4000" fill="hold"/>
                                        <p:tgtEl>
                                          <p:spTgt spid="47"/>
                                        </p:tgtEl>
                                        <p:attrNameLst>
                                          <p:attrName>ppt_y</p:attrName>
                                        </p:attrNameLst>
                                      </p:cBhvr>
                                      <p:tavLst>
                                        <p:tav tm="0">
                                          <p:val>
                                            <p:strVal val="#ppt_y"/>
                                          </p:val>
                                        </p:tav>
                                        <p:tav tm="100000">
                                          <p:val>
                                            <p:strVal val="#ppt_y"/>
                                          </p:val>
                                        </p:tav>
                                      </p:tavLst>
                                    </p:anim>
                                  </p:childTnLst>
                                </p:cTn>
                              </p:par>
                              <p:par>
                                <p:cTn id="1239" presetID="19" presetClass="entr" presetSubtype="10" fill="hold" grpId="1" nodeType="withEffect">
                                  <p:stCondLst>
                                    <p:cond delay="0"/>
                                  </p:stCondLst>
                                  <p:childTnLst>
                                    <p:set>
                                      <p:cBhvr>
                                        <p:cTn id="1240" dur="1" fill="hold">
                                          <p:stCondLst>
                                            <p:cond delay="0"/>
                                          </p:stCondLst>
                                        </p:cTn>
                                        <p:tgtEl>
                                          <p:spTgt spid="47"/>
                                        </p:tgtEl>
                                        <p:attrNameLst>
                                          <p:attrName>style.visibility</p:attrName>
                                        </p:attrNameLst>
                                      </p:cBhvr>
                                      <p:to>
                                        <p:strVal val="visible"/>
                                      </p:to>
                                    </p:set>
                                    <p:anim calcmode="lin" valueType="num">
                                      <p:cBhvr>
                                        <p:cTn id="1241" dur="4000" fill="hold"/>
                                        <p:tgtEl>
                                          <p:spTgt spid="47"/>
                                        </p:tgtEl>
                                        <p:attrNameLst>
                                          <p:attrName>ppt_w</p:attrName>
                                        </p:attrNameLst>
                                      </p:cBhvr>
                                      <p:tavLst>
                                        <p:tav tm="0" fmla="#ppt_w*sin(2.5*pi*$)">
                                          <p:val>
                                            <p:fltVal val="0"/>
                                          </p:val>
                                        </p:tav>
                                        <p:tav tm="100000">
                                          <p:val>
                                            <p:fltVal val="1"/>
                                          </p:val>
                                        </p:tav>
                                      </p:tavLst>
                                    </p:anim>
                                    <p:anim calcmode="lin" valueType="num">
                                      <p:cBhvr>
                                        <p:cTn id="1242" dur="4000" fill="hold"/>
                                        <p:tgtEl>
                                          <p:spTgt spid="47"/>
                                        </p:tgtEl>
                                        <p:attrNameLst>
                                          <p:attrName>ppt_h</p:attrName>
                                        </p:attrNameLst>
                                      </p:cBhvr>
                                      <p:tavLst>
                                        <p:tav tm="0">
                                          <p:val>
                                            <p:strVal val="#ppt_h"/>
                                          </p:val>
                                        </p:tav>
                                        <p:tav tm="100000">
                                          <p:val>
                                            <p:strVal val="#ppt_h"/>
                                          </p:val>
                                        </p:tav>
                                      </p:tavLst>
                                    </p:anim>
                                  </p:childTnLst>
                                </p:cTn>
                              </p:par>
                              <p:par>
                                <p:cTn id="1243" presetID="2" presetClass="exit" presetSubtype="8" fill="hold" grpId="2" nodeType="withEffect">
                                  <p:stCondLst>
                                    <p:cond delay="0"/>
                                  </p:stCondLst>
                                  <p:childTnLst>
                                    <p:anim calcmode="lin" valueType="num">
                                      <p:cBhvr additive="base">
                                        <p:cTn id="1244" dur="4500"/>
                                        <p:tgtEl>
                                          <p:spTgt spid="47"/>
                                        </p:tgtEl>
                                        <p:attrNameLst>
                                          <p:attrName>ppt_x</p:attrName>
                                        </p:attrNameLst>
                                      </p:cBhvr>
                                      <p:tavLst>
                                        <p:tav tm="0">
                                          <p:val>
                                            <p:strVal val="ppt_x"/>
                                          </p:val>
                                        </p:tav>
                                        <p:tav tm="100000">
                                          <p:val>
                                            <p:strVal val="0-ppt_w/2"/>
                                          </p:val>
                                        </p:tav>
                                      </p:tavLst>
                                    </p:anim>
                                    <p:anim calcmode="lin" valueType="num">
                                      <p:cBhvr additive="base">
                                        <p:cTn id="1245" dur="4500"/>
                                        <p:tgtEl>
                                          <p:spTgt spid="47"/>
                                        </p:tgtEl>
                                        <p:attrNameLst>
                                          <p:attrName>ppt_y</p:attrName>
                                        </p:attrNameLst>
                                      </p:cBhvr>
                                      <p:tavLst>
                                        <p:tav tm="0">
                                          <p:val>
                                            <p:strVal val="ppt_y"/>
                                          </p:val>
                                        </p:tav>
                                        <p:tav tm="100000">
                                          <p:val>
                                            <p:strVal val="ppt_y"/>
                                          </p:val>
                                        </p:tav>
                                      </p:tavLst>
                                    </p:anim>
                                    <p:set>
                                      <p:cBhvr>
                                        <p:cTn id="1246" dur="1" fill="hold">
                                          <p:stCondLst>
                                            <p:cond delay="4499"/>
                                          </p:stCondLst>
                                        </p:cTn>
                                        <p:tgtEl>
                                          <p:spTgt spid="47"/>
                                        </p:tgtEl>
                                        <p:attrNameLst>
                                          <p:attrName>style.visibility</p:attrName>
                                        </p:attrNameLst>
                                      </p:cBhvr>
                                      <p:to>
                                        <p:strVal val="hidden"/>
                                      </p:to>
                                    </p:set>
                                  </p:childTnLst>
                                </p:cTn>
                              </p:par>
                              <p:par>
                                <p:cTn id="1247" presetID="3" presetClass="exit" presetSubtype="5" fill="hold" grpId="3" nodeType="withEffect">
                                  <p:stCondLst>
                                    <p:cond delay="0"/>
                                  </p:stCondLst>
                                  <p:childTnLst>
                                    <p:animEffect transition="out" filter="blinds(vertical)">
                                      <p:cBhvr>
                                        <p:cTn id="1248" dur="5500"/>
                                        <p:tgtEl>
                                          <p:spTgt spid="47"/>
                                        </p:tgtEl>
                                      </p:cBhvr>
                                    </p:animEffect>
                                    <p:set>
                                      <p:cBhvr>
                                        <p:cTn id="1249" dur="1" fill="hold">
                                          <p:stCondLst>
                                            <p:cond delay="5499"/>
                                          </p:stCondLst>
                                        </p:cTn>
                                        <p:tgtEl>
                                          <p:spTgt spid="47"/>
                                        </p:tgtEl>
                                        <p:attrNameLst>
                                          <p:attrName>style.visibility</p:attrName>
                                        </p:attrNameLst>
                                      </p:cBhvr>
                                      <p:to>
                                        <p:strVal val="hidden"/>
                                      </p:to>
                                    </p:set>
                                  </p:childTnLst>
                                </p:cTn>
                              </p:par>
                              <p:par>
                                <p:cTn id="1250" presetID="2" presetClass="entr" presetSubtype="8" fill="hold" grpId="0" nodeType="withEffect">
                                  <p:stCondLst>
                                    <p:cond delay="0"/>
                                  </p:stCondLst>
                                  <p:childTnLst>
                                    <p:set>
                                      <p:cBhvr>
                                        <p:cTn id="1251" dur="1" fill="hold">
                                          <p:stCondLst>
                                            <p:cond delay="0"/>
                                          </p:stCondLst>
                                        </p:cTn>
                                        <p:tgtEl>
                                          <p:spTgt spid="46"/>
                                        </p:tgtEl>
                                        <p:attrNameLst>
                                          <p:attrName>style.visibility</p:attrName>
                                        </p:attrNameLst>
                                      </p:cBhvr>
                                      <p:to>
                                        <p:strVal val="visible"/>
                                      </p:to>
                                    </p:set>
                                    <p:anim calcmode="lin" valueType="num">
                                      <p:cBhvr additive="base">
                                        <p:cTn id="1252" dur="4000" fill="hold"/>
                                        <p:tgtEl>
                                          <p:spTgt spid="46"/>
                                        </p:tgtEl>
                                        <p:attrNameLst>
                                          <p:attrName>ppt_x</p:attrName>
                                        </p:attrNameLst>
                                      </p:cBhvr>
                                      <p:tavLst>
                                        <p:tav tm="0">
                                          <p:val>
                                            <p:strVal val="0-#ppt_w/2"/>
                                          </p:val>
                                        </p:tav>
                                        <p:tav tm="100000">
                                          <p:val>
                                            <p:strVal val="#ppt_x"/>
                                          </p:val>
                                        </p:tav>
                                      </p:tavLst>
                                    </p:anim>
                                    <p:anim calcmode="lin" valueType="num">
                                      <p:cBhvr additive="base">
                                        <p:cTn id="1253" dur="4000" fill="hold"/>
                                        <p:tgtEl>
                                          <p:spTgt spid="46"/>
                                        </p:tgtEl>
                                        <p:attrNameLst>
                                          <p:attrName>ppt_y</p:attrName>
                                        </p:attrNameLst>
                                      </p:cBhvr>
                                      <p:tavLst>
                                        <p:tav tm="0">
                                          <p:val>
                                            <p:strVal val="#ppt_y"/>
                                          </p:val>
                                        </p:tav>
                                        <p:tav tm="100000">
                                          <p:val>
                                            <p:strVal val="#ppt_y"/>
                                          </p:val>
                                        </p:tav>
                                      </p:tavLst>
                                    </p:anim>
                                  </p:childTnLst>
                                </p:cTn>
                              </p:par>
                              <p:par>
                                <p:cTn id="1254" presetID="19" presetClass="entr" presetSubtype="10" fill="hold" grpId="1" nodeType="withEffect">
                                  <p:stCondLst>
                                    <p:cond delay="0"/>
                                  </p:stCondLst>
                                  <p:childTnLst>
                                    <p:set>
                                      <p:cBhvr>
                                        <p:cTn id="1255" dur="1" fill="hold">
                                          <p:stCondLst>
                                            <p:cond delay="0"/>
                                          </p:stCondLst>
                                        </p:cTn>
                                        <p:tgtEl>
                                          <p:spTgt spid="46"/>
                                        </p:tgtEl>
                                        <p:attrNameLst>
                                          <p:attrName>style.visibility</p:attrName>
                                        </p:attrNameLst>
                                      </p:cBhvr>
                                      <p:to>
                                        <p:strVal val="visible"/>
                                      </p:to>
                                    </p:set>
                                    <p:anim calcmode="lin" valueType="num">
                                      <p:cBhvr>
                                        <p:cTn id="1256" dur="4000" fill="hold"/>
                                        <p:tgtEl>
                                          <p:spTgt spid="46"/>
                                        </p:tgtEl>
                                        <p:attrNameLst>
                                          <p:attrName>ppt_w</p:attrName>
                                        </p:attrNameLst>
                                      </p:cBhvr>
                                      <p:tavLst>
                                        <p:tav tm="0" fmla="#ppt_w*sin(2.5*pi*$)">
                                          <p:val>
                                            <p:fltVal val="0"/>
                                          </p:val>
                                        </p:tav>
                                        <p:tav tm="100000">
                                          <p:val>
                                            <p:fltVal val="1"/>
                                          </p:val>
                                        </p:tav>
                                      </p:tavLst>
                                    </p:anim>
                                    <p:anim calcmode="lin" valueType="num">
                                      <p:cBhvr>
                                        <p:cTn id="1257" dur="4000" fill="hold"/>
                                        <p:tgtEl>
                                          <p:spTgt spid="46"/>
                                        </p:tgtEl>
                                        <p:attrNameLst>
                                          <p:attrName>ppt_h</p:attrName>
                                        </p:attrNameLst>
                                      </p:cBhvr>
                                      <p:tavLst>
                                        <p:tav tm="0">
                                          <p:val>
                                            <p:strVal val="#ppt_h"/>
                                          </p:val>
                                        </p:tav>
                                        <p:tav tm="100000">
                                          <p:val>
                                            <p:strVal val="#ppt_h"/>
                                          </p:val>
                                        </p:tav>
                                      </p:tavLst>
                                    </p:anim>
                                  </p:childTnLst>
                                </p:cTn>
                              </p:par>
                              <p:par>
                                <p:cTn id="1258" presetID="2" presetClass="exit" presetSubtype="8" fill="hold" grpId="2" nodeType="withEffect">
                                  <p:stCondLst>
                                    <p:cond delay="0"/>
                                  </p:stCondLst>
                                  <p:childTnLst>
                                    <p:anim calcmode="lin" valueType="num">
                                      <p:cBhvr additive="base">
                                        <p:cTn id="1259" dur="4500"/>
                                        <p:tgtEl>
                                          <p:spTgt spid="46"/>
                                        </p:tgtEl>
                                        <p:attrNameLst>
                                          <p:attrName>ppt_x</p:attrName>
                                        </p:attrNameLst>
                                      </p:cBhvr>
                                      <p:tavLst>
                                        <p:tav tm="0">
                                          <p:val>
                                            <p:strVal val="ppt_x"/>
                                          </p:val>
                                        </p:tav>
                                        <p:tav tm="100000">
                                          <p:val>
                                            <p:strVal val="0-ppt_w/2"/>
                                          </p:val>
                                        </p:tav>
                                      </p:tavLst>
                                    </p:anim>
                                    <p:anim calcmode="lin" valueType="num">
                                      <p:cBhvr additive="base">
                                        <p:cTn id="1260" dur="4500"/>
                                        <p:tgtEl>
                                          <p:spTgt spid="46"/>
                                        </p:tgtEl>
                                        <p:attrNameLst>
                                          <p:attrName>ppt_y</p:attrName>
                                        </p:attrNameLst>
                                      </p:cBhvr>
                                      <p:tavLst>
                                        <p:tav tm="0">
                                          <p:val>
                                            <p:strVal val="ppt_y"/>
                                          </p:val>
                                        </p:tav>
                                        <p:tav tm="100000">
                                          <p:val>
                                            <p:strVal val="ppt_y"/>
                                          </p:val>
                                        </p:tav>
                                      </p:tavLst>
                                    </p:anim>
                                    <p:set>
                                      <p:cBhvr>
                                        <p:cTn id="1261" dur="1" fill="hold">
                                          <p:stCondLst>
                                            <p:cond delay="4499"/>
                                          </p:stCondLst>
                                        </p:cTn>
                                        <p:tgtEl>
                                          <p:spTgt spid="46"/>
                                        </p:tgtEl>
                                        <p:attrNameLst>
                                          <p:attrName>style.visibility</p:attrName>
                                        </p:attrNameLst>
                                      </p:cBhvr>
                                      <p:to>
                                        <p:strVal val="hidden"/>
                                      </p:to>
                                    </p:set>
                                  </p:childTnLst>
                                </p:cTn>
                              </p:par>
                              <p:par>
                                <p:cTn id="1262" presetID="3" presetClass="exit" presetSubtype="5" fill="hold" grpId="3" nodeType="withEffect">
                                  <p:stCondLst>
                                    <p:cond delay="0"/>
                                  </p:stCondLst>
                                  <p:childTnLst>
                                    <p:animEffect transition="out" filter="blinds(vertical)">
                                      <p:cBhvr>
                                        <p:cTn id="1263" dur="5500"/>
                                        <p:tgtEl>
                                          <p:spTgt spid="46"/>
                                        </p:tgtEl>
                                      </p:cBhvr>
                                    </p:animEffect>
                                    <p:set>
                                      <p:cBhvr>
                                        <p:cTn id="1264" dur="1" fill="hold">
                                          <p:stCondLst>
                                            <p:cond delay="5499"/>
                                          </p:stCondLst>
                                        </p:cTn>
                                        <p:tgtEl>
                                          <p:spTgt spid="46"/>
                                        </p:tgtEl>
                                        <p:attrNameLst>
                                          <p:attrName>style.visibility</p:attrName>
                                        </p:attrNameLst>
                                      </p:cBhvr>
                                      <p:to>
                                        <p:strVal val="hidden"/>
                                      </p:to>
                                    </p:set>
                                  </p:childTnLst>
                                </p:cTn>
                              </p:par>
                              <p:par>
                                <p:cTn id="1265" presetID="23" presetClass="entr" presetSubtype="288" fill="hold" nodeType="withEffect">
                                  <p:stCondLst>
                                    <p:cond delay="750"/>
                                  </p:stCondLst>
                                  <p:childTnLst>
                                    <p:set>
                                      <p:cBhvr>
                                        <p:cTn id="1266" dur="1" fill="hold">
                                          <p:stCondLst>
                                            <p:cond delay="0"/>
                                          </p:stCondLst>
                                        </p:cTn>
                                        <p:tgtEl>
                                          <p:spTgt spid="92"/>
                                        </p:tgtEl>
                                        <p:attrNameLst>
                                          <p:attrName>style.visibility</p:attrName>
                                        </p:attrNameLst>
                                      </p:cBhvr>
                                      <p:to>
                                        <p:strVal val="visible"/>
                                      </p:to>
                                    </p:set>
                                    <p:anim calcmode="lin" valueType="num">
                                      <p:cBhvr>
                                        <p:cTn id="1267" dur="4000" fill="hold"/>
                                        <p:tgtEl>
                                          <p:spTgt spid="92"/>
                                        </p:tgtEl>
                                        <p:attrNameLst>
                                          <p:attrName>ppt_w</p:attrName>
                                        </p:attrNameLst>
                                      </p:cBhvr>
                                      <p:tavLst>
                                        <p:tav tm="0">
                                          <p:val>
                                            <p:strVal val="4/3*#ppt_w"/>
                                          </p:val>
                                        </p:tav>
                                        <p:tav tm="100000">
                                          <p:val>
                                            <p:strVal val="#ppt_w"/>
                                          </p:val>
                                        </p:tav>
                                      </p:tavLst>
                                    </p:anim>
                                    <p:anim calcmode="lin" valueType="num">
                                      <p:cBhvr>
                                        <p:cTn id="1268" dur="4000" fill="hold"/>
                                        <p:tgtEl>
                                          <p:spTgt spid="92"/>
                                        </p:tgtEl>
                                        <p:attrNameLst>
                                          <p:attrName>ppt_h</p:attrName>
                                        </p:attrNameLst>
                                      </p:cBhvr>
                                      <p:tavLst>
                                        <p:tav tm="0">
                                          <p:val>
                                            <p:strVal val="4/3*#ppt_h"/>
                                          </p:val>
                                        </p:tav>
                                        <p:tav tm="100000">
                                          <p:val>
                                            <p:strVal val="#ppt_h"/>
                                          </p:val>
                                        </p:tav>
                                      </p:tavLst>
                                    </p:anim>
                                  </p:childTnLst>
                                </p:cTn>
                              </p:par>
                              <p:par>
                                <p:cTn id="1269" presetID="16" presetClass="entr" presetSubtype="37" fill="hold" nodeType="withEffect">
                                  <p:stCondLst>
                                    <p:cond delay="750"/>
                                  </p:stCondLst>
                                  <p:childTnLst>
                                    <p:set>
                                      <p:cBhvr>
                                        <p:cTn id="1270" dur="1" fill="hold">
                                          <p:stCondLst>
                                            <p:cond delay="0"/>
                                          </p:stCondLst>
                                        </p:cTn>
                                        <p:tgtEl>
                                          <p:spTgt spid="92"/>
                                        </p:tgtEl>
                                        <p:attrNameLst>
                                          <p:attrName>style.visibility</p:attrName>
                                        </p:attrNameLst>
                                      </p:cBhvr>
                                      <p:to>
                                        <p:strVal val="visible"/>
                                      </p:to>
                                    </p:set>
                                    <p:animEffect transition="in" filter="barn(outVertical)">
                                      <p:cBhvr>
                                        <p:cTn id="1271" dur="4000"/>
                                        <p:tgtEl>
                                          <p:spTgt spid="92"/>
                                        </p:tgtEl>
                                      </p:cBhvr>
                                    </p:animEffect>
                                  </p:childTnLst>
                                </p:cTn>
                              </p:par>
                              <p:par>
                                <p:cTn id="1272" presetID="23" presetClass="entr" presetSubtype="528" fill="hold" grpId="0" nodeType="withEffect">
                                  <p:stCondLst>
                                    <p:cond delay="2250"/>
                                  </p:stCondLst>
                                  <p:childTnLst>
                                    <p:set>
                                      <p:cBhvr>
                                        <p:cTn id="1273" dur="1" fill="hold">
                                          <p:stCondLst>
                                            <p:cond delay="0"/>
                                          </p:stCondLst>
                                        </p:cTn>
                                        <p:tgtEl>
                                          <p:spTgt spid="93"/>
                                        </p:tgtEl>
                                        <p:attrNameLst>
                                          <p:attrName>style.visibility</p:attrName>
                                        </p:attrNameLst>
                                      </p:cBhvr>
                                      <p:to>
                                        <p:strVal val="visible"/>
                                      </p:to>
                                    </p:set>
                                    <p:anim calcmode="lin" valueType="num">
                                      <p:cBhvr>
                                        <p:cTn id="1274" dur="2500" fill="hold"/>
                                        <p:tgtEl>
                                          <p:spTgt spid="93"/>
                                        </p:tgtEl>
                                        <p:attrNameLst>
                                          <p:attrName>ppt_w</p:attrName>
                                        </p:attrNameLst>
                                      </p:cBhvr>
                                      <p:tavLst>
                                        <p:tav tm="0">
                                          <p:val>
                                            <p:fltVal val="0"/>
                                          </p:val>
                                        </p:tav>
                                        <p:tav tm="100000">
                                          <p:val>
                                            <p:strVal val="#ppt_w"/>
                                          </p:val>
                                        </p:tav>
                                      </p:tavLst>
                                    </p:anim>
                                    <p:anim calcmode="lin" valueType="num">
                                      <p:cBhvr>
                                        <p:cTn id="1275" dur="2500" fill="hold"/>
                                        <p:tgtEl>
                                          <p:spTgt spid="93"/>
                                        </p:tgtEl>
                                        <p:attrNameLst>
                                          <p:attrName>ppt_h</p:attrName>
                                        </p:attrNameLst>
                                      </p:cBhvr>
                                      <p:tavLst>
                                        <p:tav tm="0">
                                          <p:val>
                                            <p:fltVal val="0"/>
                                          </p:val>
                                        </p:tav>
                                        <p:tav tm="100000">
                                          <p:val>
                                            <p:strVal val="#ppt_h"/>
                                          </p:val>
                                        </p:tav>
                                      </p:tavLst>
                                    </p:anim>
                                    <p:anim calcmode="lin" valueType="num">
                                      <p:cBhvr>
                                        <p:cTn id="1276" dur="2500" fill="hold"/>
                                        <p:tgtEl>
                                          <p:spTgt spid="93"/>
                                        </p:tgtEl>
                                        <p:attrNameLst>
                                          <p:attrName>ppt_x</p:attrName>
                                        </p:attrNameLst>
                                      </p:cBhvr>
                                      <p:tavLst>
                                        <p:tav tm="0">
                                          <p:val>
                                            <p:fltVal val="0.5"/>
                                          </p:val>
                                        </p:tav>
                                        <p:tav tm="100000">
                                          <p:val>
                                            <p:strVal val="#ppt_x"/>
                                          </p:val>
                                        </p:tav>
                                      </p:tavLst>
                                    </p:anim>
                                    <p:anim calcmode="lin" valueType="num">
                                      <p:cBhvr>
                                        <p:cTn id="1277" dur="2500" fill="hold"/>
                                        <p:tgtEl>
                                          <p:spTgt spid="93"/>
                                        </p:tgtEl>
                                        <p:attrNameLst>
                                          <p:attrName>ppt_y</p:attrName>
                                        </p:attrNameLst>
                                      </p:cBhvr>
                                      <p:tavLst>
                                        <p:tav tm="0">
                                          <p:val>
                                            <p:fltVal val="0.5"/>
                                          </p:val>
                                        </p:tav>
                                        <p:tav tm="100000">
                                          <p:val>
                                            <p:strVal val="#ppt_y"/>
                                          </p:val>
                                        </p:tav>
                                      </p:tavLst>
                                    </p:anim>
                                  </p:childTnLst>
                                </p:cTn>
                              </p:par>
                              <p:par>
                                <p:cTn id="1278" presetID="9" presetClass="emph" presetSubtype="0" nodeType="withEffect">
                                  <p:stCondLst>
                                    <p:cond delay="0"/>
                                  </p:stCondLst>
                                  <p:childTnLst>
                                    <p:set>
                                      <p:cBhvr rctx="PPT">
                                        <p:cTn id="1279" dur="indefinite"/>
                                        <p:tgtEl>
                                          <p:spTgt spid="90"/>
                                        </p:tgtEl>
                                        <p:attrNameLst>
                                          <p:attrName>style.opacity</p:attrName>
                                        </p:attrNameLst>
                                      </p:cBhvr>
                                      <p:to>
                                        <p:strVal val="0"/>
                                      </p:to>
                                    </p:set>
                                    <p:animEffect filter="image" prLst="opacity: 0">
                                      <p:cBhvr rctx="IE">
                                        <p:cTn id="1280" dur="indefinite"/>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9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62 Rectángulo"/>
          <p:cNvSpPr/>
          <p:nvPr/>
        </p:nvSpPr>
        <p:spPr>
          <a:xfrm>
            <a:off x="5660" y="1847"/>
            <a:ext cx="9144000" cy="5141653"/>
          </a:xfrm>
          <a:prstGeom prst="rect">
            <a:avLst/>
          </a:prstGeom>
          <a:gradFill>
            <a:gsLst>
              <a:gs pos="42000">
                <a:srgbClr val="0066FF"/>
              </a:gs>
              <a:gs pos="0">
                <a:srgbClr val="002060"/>
              </a:gs>
              <a:gs pos="76000">
                <a:srgbClr val="00B0F0"/>
              </a:gs>
              <a:gs pos="8316">
                <a:srgbClr val="002E7F"/>
              </a:gs>
              <a:gs pos="100000">
                <a:schemeClr val="tx1">
                  <a:lumMod val="84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5" name="64 Imagen" descr="Diapositiva12"/>
          <p:cNvPicPr>
            <a:picLocks noGrp="1" noChangeAspect="1"/>
          </p:cNvPicPr>
          <p:nvPr isPhoto="1"/>
        </p:nvPicPr>
        <p:blipFill rotWithShape="1">
          <a:blip r:embed="rId3">
            <a:lum/>
            <a:extLst>
              <a:ext uri="{28A0092B-C50C-407E-A947-70E740481C1C}">
                <a14:useLocalDpi xmlns:a14="http://schemas.microsoft.com/office/drawing/2010/main" val="0"/>
              </a:ext>
            </a:extLst>
          </a:blip>
          <a:srcRect t="700" b="-788"/>
          <a:stretch/>
        </p:blipFill>
        <p:spPr>
          <a:xfrm>
            <a:off x="0" y="0"/>
            <a:ext cx="9144000" cy="5184000"/>
          </a:xfrm>
          <a:prstGeom prst="rect">
            <a:avLst/>
          </a:prstGeom>
          <a:noFill/>
          <a:ln>
            <a:noFill/>
          </a:ln>
        </p:spPr>
      </p:pic>
      <p:sp>
        <p:nvSpPr>
          <p:cNvPr id="2" name="1 Anillo"/>
          <p:cNvSpPr/>
          <p:nvPr/>
        </p:nvSpPr>
        <p:spPr>
          <a:xfrm>
            <a:off x="1310544" y="2359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nillo"/>
          <p:cNvSpPr/>
          <p:nvPr/>
        </p:nvSpPr>
        <p:spPr>
          <a:xfrm>
            <a:off x="1462944" y="3883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615344" y="5407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767744" y="6931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0144" y="8455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72544" y="9979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224944" y="11503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77344" y="13027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29744" y="14551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682144" y="16075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34544" y="17599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986944" y="19123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139344" y="20647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91744" y="2217146"/>
            <a:ext cx="1222567"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flipH="1">
            <a:off x="6589711" y="2278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flipH="1">
            <a:off x="6437311" y="3802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flipH="1">
            <a:off x="6284911" y="5326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flipH="1">
            <a:off x="6132511" y="6850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flipH="1">
            <a:off x="5980111" y="8374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flipH="1">
            <a:off x="5827711" y="9898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flipH="1">
            <a:off x="5675311" y="11422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flipH="1">
            <a:off x="5522911" y="12946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flipH="1">
            <a:off x="5370511" y="14470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flipH="1">
            <a:off x="5218111" y="15994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flipH="1">
            <a:off x="5065711" y="17518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flipH="1">
            <a:off x="4913311" y="19042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flipH="1">
            <a:off x="4760911" y="20566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flipH="1">
            <a:off x="4608511" y="2209013"/>
            <a:ext cx="1216512"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0800000">
            <a:off x="6588224" y="44439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0800000">
            <a:off x="6435824" y="42915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0800000">
            <a:off x="6283424" y="41391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0800000">
            <a:off x="6131024" y="39867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0800000">
            <a:off x="5978624" y="38343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0800000">
            <a:off x="5826224" y="36819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10800000">
            <a:off x="5673824" y="35295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10800000">
            <a:off x="5521424" y="33771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10800000">
            <a:off x="5369024" y="32247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10800000">
            <a:off x="5216624" y="30723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0800000">
            <a:off x="5064224" y="29199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0800000">
            <a:off x="4911824" y="27675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rot="10800000">
            <a:off x="4759424" y="26151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rot="10800000">
            <a:off x="4607024" y="2462758"/>
            <a:ext cx="1224136" cy="464374"/>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rot="10800000" flipH="1">
            <a:off x="1331640" y="44412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rot="10800000" flipH="1">
            <a:off x="1484040" y="42888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rot="10800000" flipH="1">
            <a:off x="1636440" y="41364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rot="10800000" flipH="1">
            <a:off x="1788840" y="39840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rot="10800000" flipH="1">
            <a:off x="1941240" y="38316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Anillo"/>
          <p:cNvSpPr/>
          <p:nvPr/>
        </p:nvSpPr>
        <p:spPr>
          <a:xfrm rot="10800000" flipH="1">
            <a:off x="2093640" y="36792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nillo"/>
          <p:cNvSpPr/>
          <p:nvPr/>
        </p:nvSpPr>
        <p:spPr>
          <a:xfrm rot="10800000" flipH="1">
            <a:off x="2246040" y="35268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rot="10800000" flipH="1">
            <a:off x="2398440" y="33744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rot="10800000" flipH="1">
            <a:off x="2550840" y="32220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rot="10800000" flipH="1">
            <a:off x="2703240" y="30696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nillo"/>
          <p:cNvSpPr/>
          <p:nvPr/>
        </p:nvSpPr>
        <p:spPr>
          <a:xfrm rot="10800000" flipH="1">
            <a:off x="2855640" y="29172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rot="10800000" flipH="1">
            <a:off x="3008040" y="27648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rot="10800000" flipH="1">
            <a:off x="3160440" y="26124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rot="10800000" flipH="1">
            <a:off x="3312840" y="2460058"/>
            <a:ext cx="1201472" cy="467073"/>
          </a:xfrm>
          <a:prstGeom prst="donut">
            <a:avLst>
              <a:gd name="adj" fmla="val 10244"/>
            </a:avLst>
          </a:prstGeom>
          <a:noFill/>
          <a:ln w="25400" cmpd="dbl">
            <a:gradFill>
              <a:gsLst>
                <a:gs pos="12500">
                  <a:srgbClr val="0087E6">
                    <a:lumMod val="36000"/>
                    <a:lumOff val="64000"/>
                  </a:srgbClr>
                </a:gs>
                <a:gs pos="75000">
                  <a:srgbClr val="0066FF">
                    <a:lumMod val="79000"/>
                    <a:lumOff val="21000"/>
                  </a:srgbClr>
                </a:gs>
                <a:gs pos="100000">
                  <a:srgbClr val="005CBF"/>
                </a:gs>
              </a:gsLst>
              <a:lin ang="5400000" scaled="0"/>
            </a:gradFill>
            <a:prstDash val="sysDot"/>
          </a:ln>
          <a:effectLst>
            <a:outerShdw dist="50800" dir="5400000" sx="130000" sy="130000" algn="ctr" rotWithShape="0">
              <a:srgbClr val="CDFFFF"/>
            </a:outerShdw>
          </a:effectLst>
          <a:scene3d>
            <a:camera prst="orthographicFront"/>
            <a:lightRig rig="flat" dir="t"/>
          </a:scene3d>
          <a:sp3d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Rectángulo"/>
          <p:cNvSpPr/>
          <p:nvPr/>
        </p:nvSpPr>
        <p:spPr>
          <a:xfrm>
            <a:off x="251520" y="2931790"/>
            <a:ext cx="8640960" cy="2308324"/>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endParaRPr lang="es-ES" sz="2400" b="1" dirty="0" smtClean="0">
              <a:solidFill>
                <a:srgbClr val="004A82"/>
              </a:solidFill>
              <a:latin typeface="Monotype Corsiva" panose="03010101010201010101" pitchFamily="66" charset="0"/>
              <a:cs typeface="+mn-cs"/>
            </a:endParaRPr>
          </a:p>
          <a:p>
            <a:pPr algn="ctr" fontAlgn="auto">
              <a:spcBef>
                <a:spcPts val="0"/>
              </a:spcBef>
              <a:spcAft>
                <a:spcPts val="0"/>
              </a:spcAft>
              <a:defRPr/>
            </a:pPr>
            <a:r>
              <a:rPr lang="es-ES" sz="2400" b="1" dirty="0" smtClean="0">
                <a:solidFill>
                  <a:srgbClr val="004A82"/>
                </a:solidFill>
                <a:latin typeface="Monotype Corsiva" panose="03010101010201010101" pitchFamily="66" charset="0"/>
                <a:cs typeface="+mn-cs"/>
              </a:rPr>
              <a:t>La </a:t>
            </a:r>
            <a:r>
              <a:rPr lang="es-ES" sz="2400" b="1" dirty="0">
                <a:solidFill>
                  <a:srgbClr val="004A82"/>
                </a:solidFill>
                <a:latin typeface="Monotype Corsiva" panose="03010101010201010101" pitchFamily="66" charset="0"/>
                <a:cs typeface="+mn-cs"/>
              </a:rPr>
              <a:t>mayoría en la adolescencia le dan una altísima prioridad al físico y si no consiguen lo deseado les baja la autoestima, parece que todo ronda en torno a la estética, esto es debido a que todavía con esa edad no se ha desarrollado una personalidad estable y satisfactoria.</a:t>
            </a:r>
          </a:p>
          <a:p>
            <a:pPr algn="ctr" fontAlgn="auto">
              <a:spcBef>
                <a:spcPts val="0"/>
              </a:spcBef>
              <a:spcAft>
                <a:spcPts val="0"/>
              </a:spcAft>
              <a:defRPr/>
            </a:pPr>
            <a:endParaRPr lang="es-ES" sz="2400" b="1" dirty="0">
              <a:solidFill>
                <a:srgbClr val="004A82"/>
              </a:solidFill>
              <a:latin typeface="Monotype Corsiva" panose="03010101010201010101" pitchFamily="66" charset="0"/>
              <a:cs typeface="+mn-cs"/>
            </a:endParaRPr>
          </a:p>
        </p:txBody>
      </p:sp>
      <p:pic>
        <p:nvPicPr>
          <p:cNvPr id="67" name="66 Imagen" descr="ZZZZZZ"/>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35110"/>
            <a:ext cx="9144000" cy="5143500"/>
          </a:xfrm>
          <a:prstGeom prst="rect">
            <a:avLst/>
          </a:prstGeom>
          <a:noFill/>
          <a:ln>
            <a:noFill/>
          </a:ln>
        </p:spPr>
      </p:pic>
    </p:spTree>
    <p:extLst>
      <p:ext uri="{BB962C8B-B14F-4D97-AF65-F5344CB8AC3E}">
        <p14:creationId xmlns:p14="http://schemas.microsoft.com/office/powerpoint/2010/main" val="248286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grpId="0" nodeType="withEffect">
                                  <p:stCondLst>
                                    <p:cond delay="0"/>
                                  </p:stCondLst>
                                  <p:childTnLst>
                                    <p:animRot by="21600000">
                                      <p:cBhvr>
                                        <p:cTn id="6" dur="4250" fill="hold"/>
                                        <p:tgtEl>
                                          <p:spTgt spid="2"/>
                                        </p:tgtEl>
                                        <p:attrNameLst>
                                          <p:attrName>r</p:attrName>
                                        </p:attrNameLst>
                                      </p:cBhvr>
                                    </p:animRot>
                                  </p:childTnLst>
                                </p:cTn>
                              </p:par>
                              <p:par>
                                <p:cTn id="7" presetID="2" presetClass="exit" presetSubtype="6" fill="hold" grpId="1" nodeType="withEffect">
                                  <p:stCondLst>
                                    <p:cond delay="0"/>
                                  </p:stCondLst>
                                  <p:childTnLst>
                                    <p:anim calcmode="lin" valueType="num">
                                      <p:cBhvr additive="base">
                                        <p:cTn id="8" dur="5500"/>
                                        <p:tgtEl>
                                          <p:spTgt spid="2"/>
                                        </p:tgtEl>
                                        <p:attrNameLst>
                                          <p:attrName>ppt_x</p:attrName>
                                        </p:attrNameLst>
                                      </p:cBhvr>
                                      <p:tavLst>
                                        <p:tav tm="0">
                                          <p:val>
                                            <p:strVal val="ppt_x"/>
                                          </p:val>
                                        </p:tav>
                                        <p:tav tm="100000">
                                          <p:val>
                                            <p:strVal val="1+ppt_w/2"/>
                                          </p:val>
                                        </p:tav>
                                      </p:tavLst>
                                    </p:anim>
                                    <p:anim calcmode="lin" valueType="num">
                                      <p:cBhvr additive="base">
                                        <p:cTn id="9" dur="5500"/>
                                        <p:tgtEl>
                                          <p:spTgt spid="2"/>
                                        </p:tgtEl>
                                        <p:attrNameLst>
                                          <p:attrName>ppt_y</p:attrName>
                                        </p:attrNameLst>
                                      </p:cBhvr>
                                      <p:tavLst>
                                        <p:tav tm="0">
                                          <p:val>
                                            <p:strVal val="ppt_y"/>
                                          </p:val>
                                        </p:tav>
                                        <p:tav tm="100000">
                                          <p:val>
                                            <p:strVal val="1+ppt_h/2"/>
                                          </p:val>
                                        </p:tav>
                                      </p:tavLst>
                                    </p:anim>
                                    <p:set>
                                      <p:cBhvr>
                                        <p:cTn id="10" dur="1" fill="hold">
                                          <p:stCondLst>
                                            <p:cond delay="5499"/>
                                          </p:stCondLst>
                                        </p:cTn>
                                        <p:tgtEl>
                                          <p:spTgt spid="2"/>
                                        </p:tgtEl>
                                        <p:attrNameLst>
                                          <p:attrName>style.visibility</p:attrName>
                                        </p:attrNameLst>
                                      </p:cBhvr>
                                      <p:to>
                                        <p:strVal val="hidden"/>
                                      </p:to>
                                    </p:set>
                                  </p:childTnLst>
                                </p:cTn>
                              </p:par>
                              <p:par>
                                <p:cTn id="11" presetID="8" presetClass="emph" presetSubtype="0" repeatCount="indefinite" fill="hold" grpId="0" nodeType="withEffect">
                                  <p:stCondLst>
                                    <p:cond delay="0"/>
                                  </p:stCondLst>
                                  <p:childTnLst>
                                    <p:animRot by="-21600000">
                                      <p:cBhvr>
                                        <p:cTn id="12" dur="4250" fill="hold"/>
                                        <p:tgtEl>
                                          <p:spTgt spid="3"/>
                                        </p:tgtEl>
                                        <p:attrNameLst>
                                          <p:attrName>r</p:attrName>
                                        </p:attrNameLst>
                                      </p:cBhvr>
                                    </p:animRot>
                                  </p:childTnLst>
                                </p:cTn>
                              </p:par>
                              <p:par>
                                <p:cTn id="13" presetID="2" presetClass="exit" presetSubtype="6" fill="hold" grpId="1" nodeType="withEffect">
                                  <p:stCondLst>
                                    <p:cond delay="0"/>
                                  </p:stCondLst>
                                  <p:childTnLst>
                                    <p:anim calcmode="lin" valueType="num">
                                      <p:cBhvr additive="base">
                                        <p:cTn id="14" dur="5500"/>
                                        <p:tgtEl>
                                          <p:spTgt spid="3"/>
                                        </p:tgtEl>
                                        <p:attrNameLst>
                                          <p:attrName>ppt_x</p:attrName>
                                        </p:attrNameLst>
                                      </p:cBhvr>
                                      <p:tavLst>
                                        <p:tav tm="0">
                                          <p:val>
                                            <p:strVal val="ppt_x"/>
                                          </p:val>
                                        </p:tav>
                                        <p:tav tm="100000">
                                          <p:val>
                                            <p:strVal val="1+ppt_w/2"/>
                                          </p:val>
                                        </p:tav>
                                      </p:tavLst>
                                    </p:anim>
                                    <p:anim calcmode="lin" valueType="num">
                                      <p:cBhvr additive="base">
                                        <p:cTn id="15" dur="5500"/>
                                        <p:tgtEl>
                                          <p:spTgt spid="3"/>
                                        </p:tgtEl>
                                        <p:attrNameLst>
                                          <p:attrName>ppt_y</p:attrName>
                                        </p:attrNameLst>
                                      </p:cBhvr>
                                      <p:tavLst>
                                        <p:tav tm="0">
                                          <p:val>
                                            <p:strVal val="ppt_y"/>
                                          </p:val>
                                        </p:tav>
                                        <p:tav tm="100000">
                                          <p:val>
                                            <p:strVal val="1+ppt_h/2"/>
                                          </p:val>
                                        </p:tav>
                                      </p:tavLst>
                                    </p:anim>
                                    <p:set>
                                      <p:cBhvr>
                                        <p:cTn id="16" dur="1" fill="hold">
                                          <p:stCondLst>
                                            <p:cond delay="5499"/>
                                          </p:stCondLst>
                                        </p:cTn>
                                        <p:tgtEl>
                                          <p:spTgt spid="3"/>
                                        </p:tgtEl>
                                        <p:attrNameLst>
                                          <p:attrName>style.visibility</p:attrName>
                                        </p:attrNameLst>
                                      </p:cBhvr>
                                      <p:to>
                                        <p:strVal val="hidden"/>
                                      </p:to>
                                    </p:set>
                                  </p:childTnLst>
                                </p:cTn>
                              </p:par>
                              <p:par>
                                <p:cTn id="17" presetID="8" presetClass="emph" presetSubtype="0" repeatCount="indefinite" fill="hold" grpId="0" nodeType="withEffect">
                                  <p:stCondLst>
                                    <p:cond delay="0"/>
                                  </p:stCondLst>
                                  <p:childTnLst>
                                    <p:animRot by="21600000">
                                      <p:cBhvr>
                                        <p:cTn id="18" dur="4250" fill="hold"/>
                                        <p:tgtEl>
                                          <p:spTgt spid="4"/>
                                        </p:tgtEl>
                                        <p:attrNameLst>
                                          <p:attrName>r</p:attrName>
                                        </p:attrNameLst>
                                      </p:cBhvr>
                                    </p:animRot>
                                  </p:childTnLst>
                                </p:cTn>
                              </p:par>
                              <p:par>
                                <p:cTn id="19" presetID="2" presetClass="exit" presetSubtype="6" fill="hold" grpId="1" nodeType="withEffect">
                                  <p:stCondLst>
                                    <p:cond delay="0"/>
                                  </p:stCondLst>
                                  <p:childTnLst>
                                    <p:anim calcmode="lin" valueType="num">
                                      <p:cBhvr additive="base">
                                        <p:cTn id="20" dur="5500"/>
                                        <p:tgtEl>
                                          <p:spTgt spid="4"/>
                                        </p:tgtEl>
                                        <p:attrNameLst>
                                          <p:attrName>ppt_x</p:attrName>
                                        </p:attrNameLst>
                                      </p:cBhvr>
                                      <p:tavLst>
                                        <p:tav tm="0">
                                          <p:val>
                                            <p:strVal val="ppt_x"/>
                                          </p:val>
                                        </p:tav>
                                        <p:tav tm="100000">
                                          <p:val>
                                            <p:strVal val="1+ppt_w/2"/>
                                          </p:val>
                                        </p:tav>
                                      </p:tavLst>
                                    </p:anim>
                                    <p:anim calcmode="lin" valueType="num">
                                      <p:cBhvr additive="base">
                                        <p:cTn id="21" dur="5500"/>
                                        <p:tgtEl>
                                          <p:spTgt spid="4"/>
                                        </p:tgtEl>
                                        <p:attrNameLst>
                                          <p:attrName>ppt_y</p:attrName>
                                        </p:attrNameLst>
                                      </p:cBhvr>
                                      <p:tavLst>
                                        <p:tav tm="0">
                                          <p:val>
                                            <p:strVal val="ppt_y"/>
                                          </p:val>
                                        </p:tav>
                                        <p:tav tm="100000">
                                          <p:val>
                                            <p:strVal val="1+ppt_h/2"/>
                                          </p:val>
                                        </p:tav>
                                      </p:tavLst>
                                    </p:anim>
                                    <p:set>
                                      <p:cBhvr>
                                        <p:cTn id="22" dur="1" fill="hold">
                                          <p:stCondLst>
                                            <p:cond delay="5499"/>
                                          </p:stCondLst>
                                        </p:cTn>
                                        <p:tgtEl>
                                          <p:spTgt spid="4"/>
                                        </p:tgtEl>
                                        <p:attrNameLst>
                                          <p:attrName>style.visibility</p:attrName>
                                        </p:attrNameLst>
                                      </p:cBhvr>
                                      <p:to>
                                        <p:strVal val="hidden"/>
                                      </p:to>
                                    </p:set>
                                  </p:childTnLst>
                                </p:cTn>
                              </p:par>
                              <p:par>
                                <p:cTn id="23" presetID="8" presetClass="emph" presetSubtype="0" repeatCount="indefinite" fill="hold" grpId="0" nodeType="withEffect">
                                  <p:stCondLst>
                                    <p:cond delay="0"/>
                                  </p:stCondLst>
                                  <p:childTnLst>
                                    <p:animRot by="-21600000">
                                      <p:cBhvr>
                                        <p:cTn id="24" dur="4250" fill="hold"/>
                                        <p:tgtEl>
                                          <p:spTgt spid="5"/>
                                        </p:tgtEl>
                                        <p:attrNameLst>
                                          <p:attrName>r</p:attrName>
                                        </p:attrNameLst>
                                      </p:cBhvr>
                                    </p:animRot>
                                  </p:childTnLst>
                                </p:cTn>
                              </p:par>
                              <p:par>
                                <p:cTn id="25" presetID="2" presetClass="exit" presetSubtype="6" fill="hold" grpId="1" nodeType="withEffect">
                                  <p:stCondLst>
                                    <p:cond delay="0"/>
                                  </p:stCondLst>
                                  <p:childTnLst>
                                    <p:anim calcmode="lin" valueType="num">
                                      <p:cBhvr additive="base">
                                        <p:cTn id="26" dur="5500"/>
                                        <p:tgtEl>
                                          <p:spTgt spid="5"/>
                                        </p:tgtEl>
                                        <p:attrNameLst>
                                          <p:attrName>ppt_x</p:attrName>
                                        </p:attrNameLst>
                                      </p:cBhvr>
                                      <p:tavLst>
                                        <p:tav tm="0">
                                          <p:val>
                                            <p:strVal val="ppt_x"/>
                                          </p:val>
                                        </p:tav>
                                        <p:tav tm="100000">
                                          <p:val>
                                            <p:strVal val="1+ppt_w/2"/>
                                          </p:val>
                                        </p:tav>
                                      </p:tavLst>
                                    </p:anim>
                                    <p:anim calcmode="lin" valueType="num">
                                      <p:cBhvr additive="base">
                                        <p:cTn id="27" dur="5500"/>
                                        <p:tgtEl>
                                          <p:spTgt spid="5"/>
                                        </p:tgtEl>
                                        <p:attrNameLst>
                                          <p:attrName>ppt_y</p:attrName>
                                        </p:attrNameLst>
                                      </p:cBhvr>
                                      <p:tavLst>
                                        <p:tav tm="0">
                                          <p:val>
                                            <p:strVal val="ppt_y"/>
                                          </p:val>
                                        </p:tav>
                                        <p:tav tm="100000">
                                          <p:val>
                                            <p:strVal val="1+ppt_h/2"/>
                                          </p:val>
                                        </p:tav>
                                      </p:tavLst>
                                    </p:anim>
                                    <p:set>
                                      <p:cBhvr>
                                        <p:cTn id="28" dur="1" fill="hold">
                                          <p:stCondLst>
                                            <p:cond delay="5499"/>
                                          </p:stCondLst>
                                        </p:cTn>
                                        <p:tgtEl>
                                          <p:spTgt spid="5"/>
                                        </p:tgtEl>
                                        <p:attrNameLst>
                                          <p:attrName>style.visibility</p:attrName>
                                        </p:attrNameLst>
                                      </p:cBhvr>
                                      <p:to>
                                        <p:strVal val="hidden"/>
                                      </p:to>
                                    </p:set>
                                  </p:childTnLst>
                                </p:cTn>
                              </p:par>
                              <p:par>
                                <p:cTn id="29" presetID="8" presetClass="emph" presetSubtype="0" repeatCount="indefinite" fill="hold" grpId="0" nodeType="withEffect">
                                  <p:stCondLst>
                                    <p:cond delay="0"/>
                                  </p:stCondLst>
                                  <p:childTnLst>
                                    <p:animRot by="21600000">
                                      <p:cBhvr>
                                        <p:cTn id="30" dur="4250" fill="hold"/>
                                        <p:tgtEl>
                                          <p:spTgt spid="6"/>
                                        </p:tgtEl>
                                        <p:attrNameLst>
                                          <p:attrName>r</p:attrName>
                                        </p:attrNameLst>
                                      </p:cBhvr>
                                    </p:animRot>
                                  </p:childTnLst>
                                </p:cTn>
                              </p:par>
                              <p:par>
                                <p:cTn id="31" presetID="2" presetClass="exit" presetSubtype="6" fill="hold" grpId="1" nodeType="withEffect">
                                  <p:stCondLst>
                                    <p:cond delay="0"/>
                                  </p:stCondLst>
                                  <p:childTnLst>
                                    <p:anim calcmode="lin" valueType="num">
                                      <p:cBhvr additive="base">
                                        <p:cTn id="32" dur="5500"/>
                                        <p:tgtEl>
                                          <p:spTgt spid="6"/>
                                        </p:tgtEl>
                                        <p:attrNameLst>
                                          <p:attrName>ppt_x</p:attrName>
                                        </p:attrNameLst>
                                      </p:cBhvr>
                                      <p:tavLst>
                                        <p:tav tm="0">
                                          <p:val>
                                            <p:strVal val="ppt_x"/>
                                          </p:val>
                                        </p:tav>
                                        <p:tav tm="100000">
                                          <p:val>
                                            <p:strVal val="1+ppt_w/2"/>
                                          </p:val>
                                        </p:tav>
                                      </p:tavLst>
                                    </p:anim>
                                    <p:anim calcmode="lin" valueType="num">
                                      <p:cBhvr additive="base">
                                        <p:cTn id="33" dur="5500"/>
                                        <p:tgtEl>
                                          <p:spTgt spid="6"/>
                                        </p:tgtEl>
                                        <p:attrNameLst>
                                          <p:attrName>ppt_y</p:attrName>
                                        </p:attrNameLst>
                                      </p:cBhvr>
                                      <p:tavLst>
                                        <p:tav tm="0">
                                          <p:val>
                                            <p:strVal val="ppt_y"/>
                                          </p:val>
                                        </p:tav>
                                        <p:tav tm="100000">
                                          <p:val>
                                            <p:strVal val="1+ppt_h/2"/>
                                          </p:val>
                                        </p:tav>
                                      </p:tavLst>
                                    </p:anim>
                                    <p:set>
                                      <p:cBhvr>
                                        <p:cTn id="34" dur="1" fill="hold">
                                          <p:stCondLst>
                                            <p:cond delay="5499"/>
                                          </p:stCondLst>
                                        </p:cTn>
                                        <p:tgtEl>
                                          <p:spTgt spid="6"/>
                                        </p:tgtEl>
                                        <p:attrNameLst>
                                          <p:attrName>style.visibility</p:attrName>
                                        </p:attrNameLst>
                                      </p:cBhvr>
                                      <p:to>
                                        <p:strVal val="hidden"/>
                                      </p:to>
                                    </p:set>
                                  </p:childTnLst>
                                </p:cTn>
                              </p:par>
                              <p:par>
                                <p:cTn id="35" presetID="8" presetClass="emph" presetSubtype="0" repeatCount="indefinite" fill="hold" grpId="0" nodeType="withEffect">
                                  <p:stCondLst>
                                    <p:cond delay="0"/>
                                  </p:stCondLst>
                                  <p:childTnLst>
                                    <p:animRot by="-21600000">
                                      <p:cBhvr>
                                        <p:cTn id="36" dur="4250" fill="hold"/>
                                        <p:tgtEl>
                                          <p:spTgt spid="7"/>
                                        </p:tgtEl>
                                        <p:attrNameLst>
                                          <p:attrName>r</p:attrName>
                                        </p:attrNameLst>
                                      </p:cBhvr>
                                    </p:animRot>
                                  </p:childTnLst>
                                </p:cTn>
                              </p:par>
                              <p:par>
                                <p:cTn id="37" presetID="2" presetClass="exit" presetSubtype="6" fill="hold" grpId="1" nodeType="withEffect">
                                  <p:stCondLst>
                                    <p:cond delay="0"/>
                                  </p:stCondLst>
                                  <p:childTnLst>
                                    <p:anim calcmode="lin" valueType="num">
                                      <p:cBhvr additive="base">
                                        <p:cTn id="38" dur="5500"/>
                                        <p:tgtEl>
                                          <p:spTgt spid="7"/>
                                        </p:tgtEl>
                                        <p:attrNameLst>
                                          <p:attrName>ppt_x</p:attrName>
                                        </p:attrNameLst>
                                      </p:cBhvr>
                                      <p:tavLst>
                                        <p:tav tm="0">
                                          <p:val>
                                            <p:strVal val="ppt_x"/>
                                          </p:val>
                                        </p:tav>
                                        <p:tav tm="100000">
                                          <p:val>
                                            <p:strVal val="1+ppt_w/2"/>
                                          </p:val>
                                        </p:tav>
                                      </p:tavLst>
                                    </p:anim>
                                    <p:anim calcmode="lin" valueType="num">
                                      <p:cBhvr additive="base">
                                        <p:cTn id="39" dur="5500"/>
                                        <p:tgtEl>
                                          <p:spTgt spid="7"/>
                                        </p:tgtEl>
                                        <p:attrNameLst>
                                          <p:attrName>ppt_y</p:attrName>
                                        </p:attrNameLst>
                                      </p:cBhvr>
                                      <p:tavLst>
                                        <p:tav tm="0">
                                          <p:val>
                                            <p:strVal val="ppt_y"/>
                                          </p:val>
                                        </p:tav>
                                        <p:tav tm="100000">
                                          <p:val>
                                            <p:strVal val="1+ppt_h/2"/>
                                          </p:val>
                                        </p:tav>
                                      </p:tavLst>
                                    </p:anim>
                                    <p:set>
                                      <p:cBhvr>
                                        <p:cTn id="40" dur="1" fill="hold">
                                          <p:stCondLst>
                                            <p:cond delay="5499"/>
                                          </p:stCondLst>
                                        </p:cTn>
                                        <p:tgtEl>
                                          <p:spTgt spid="7"/>
                                        </p:tgtEl>
                                        <p:attrNameLst>
                                          <p:attrName>style.visibility</p:attrName>
                                        </p:attrNameLst>
                                      </p:cBhvr>
                                      <p:to>
                                        <p:strVal val="hidden"/>
                                      </p:to>
                                    </p:set>
                                  </p:childTnLst>
                                </p:cTn>
                              </p:par>
                              <p:par>
                                <p:cTn id="41" presetID="8" presetClass="emph" presetSubtype="0" repeatCount="indefinite" fill="hold" grpId="0" nodeType="withEffect">
                                  <p:stCondLst>
                                    <p:cond delay="0"/>
                                  </p:stCondLst>
                                  <p:childTnLst>
                                    <p:animRot by="21600000">
                                      <p:cBhvr>
                                        <p:cTn id="42" dur="4250" fill="hold"/>
                                        <p:tgtEl>
                                          <p:spTgt spid="8"/>
                                        </p:tgtEl>
                                        <p:attrNameLst>
                                          <p:attrName>r</p:attrName>
                                        </p:attrNameLst>
                                      </p:cBhvr>
                                    </p:animRot>
                                  </p:childTnLst>
                                </p:cTn>
                              </p:par>
                              <p:par>
                                <p:cTn id="43" presetID="2" presetClass="exit" presetSubtype="6" fill="hold" grpId="1" nodeType="withEffect">
                                  <p:stCondLst>
                                    <p:cond delay="0"/>
                                  </p:stCondLst>
                                  <p:childTnLst>
                                    <p:anim calcmode="lin" valueType="num">
                                      <p:cBhvr additive="base">
                                        <p:cTn id="44" dur="5500"/>
                                        <p:tgtEl>
                                          <p:spTgt spid="8"/>
                                        </p:tgtEl>
                                        <p:attrNameLst>
                                          <p:attrName>ppt_x</p:attrName>
                                        </p:attrNameLst>
                                      </p:cBhvr>
                                      <p:tavLst>
                                        <p:tav tm="0">
                                          <p:val>
                                            <p:strVal val="ppt_x"/>
                                          </p:val>
                                        </p:tav>
                                        <p:tav tm="100000">
                                          <p:val>
                                            <p:strVal val="1+ppt_w/2"/>
                                          </p:val>
                                        </p:tav>
                                      </p:tavLst>
                                    </p:anim>
                                    <p:anim calcmode="lin" valueType="num">
                                      <p:cBhvr additive="base">
                                        <p:cTn id="45" dur="5500"/>
                                        <p:tgtEl>
                                          <p:spTgt spid="8"/>
                                        </p:tgtEl>
                                        <p:attrNameLst>
                                          <p:attrName>ppt_y</p:attrName>
                                        </p:attrNameLst>
                                      </p:cBhvr>
                                      <p:tavLst>
                                        <p:tav tm="0">
                                          <p:val>
                                            <p:strVal val="ppt_y"/>
                                          </p:val>
                                        </p:tav>
                                        <p:tav tm="100000">
                                          <p:val>
                                            <p:strVal val="1+ppt_h/2"/>
                                          </p:val>
                                        </p:tav>
                                      </p:tavLst>
                                    </p:anim>
                                    <p:set>
                                      <p:cBhvr>
                                        <p:cTn id="46" dur="1" fill="hold">
                                          <p:stCondLst>
                                            <p:cond delay="5499"/>
                                          </p:stCondLst>
                                        </p:cTn>
                                        <p:tgtEl>
                                          <p:spTgt spid="8"/>
                                        </p:tgtEl>
                                        <p:attrNameLst>
                                          <p:attrName>style.visibility</p:attrName>
                                        </p:attrNameLst>
                                      </p:cBhvr>
                                      <p:to>
                                        <p:strVal val="hidden"/>
                                      </p:to>
                                    </p:set>
                                  </p:childTnLst>
                                </p:cTn>
                              </p:par>
                              <p:par>
                                <p:cTn id="47" presetID="8" presetClass="emph" presetSubtype="0" repeatCount="indefinite" fill="hold" grpId="0" nodeType="withEffect">
                                  <p:stCondLst>
                                    <p:cond delay="0"/>
                                  </p:stCondLst>
                                  <p:childTnLst>
                                    <p:animRot by="-21600000">
                                      <p:cBhvr>
                                        <p:cTn id="48" dur="4250" fill="hold"/>
                                        <p:tgtEl>
                                          <p:spTgt spid="9"/>
                                        </p:tgtEl>
                                        <p:attrNameLst>
                                          <p:attrName>r</p:attrName>
                                        </p:attrNameLst>
                                      </p:cBhvr>
                                    </p:animRot>
                                  </p:childTnLst>
                                </p:cTn>
                              </p:par>
                              <p:par>
                                <p:cTn id="49" presetID="2" presetClass="exit" presetSubtype="6" fill="hold" grpId="1" nodeType="withEffect">
                                  <p:stCondLst>
                                    <p:cond delay="0"/>
                                  </p:stCondLst>
                                  <p:childTnLst>
                                    <p:anim calcmode="lin" valueType="num">
                                      <p:cBhvr additive="base">
                                        <p:cTn id="50" dur="5500"/>
                                        <p:tgtEl>
                                          <p:spTgt spid="9"/>
                                        </p:tgtEl>
                                        <p:attrNameLst>
                                          <p:attrName>ppt_x</p:attrName>
                                        </p:attrNameLst>
                                      </p:cBhvr>
                                      <p:tavLst>
                                        <p:tav tm="0">
                                          <p:val>
                                            <p:strVal val="ppt_x"/>
                                          </p:val>
                                        </p:tav>
                                        <p:tav tm="100000">
                                          <p:val>
                                            <p:strVal val="1+ppt_w/2"/>
                                          </p:val>
                                        </p:tav>
                                      </p:tavLst>
                                    </p:anim>
                                    <p:anim calcmode="lin" valueType="num">
                                      <p:cBhvr additive="base">
                                        <p:cTn id="51" dur="5500"/>
                                        <p:tgtEl>
                                          <p:spTgt spid="9"/>
                                        </p:tgtEl>
                                        <p:attrNameLst>
                                          <p:attrName>ppt_y</p:attrName>
                                        </p:attrNameLst>
                                      </p:cBhvr>
                                      <p:tavLst>
                                        <p:tav tm="0">
                                          <p:val>
                                            <p:strVal val="ppt_y"/>
                                          </p:val>
                                        </p:tav>
                                        <p:tav tm="100000">
                                          <p:val>
                                            <p:strVal val="1+ppt_h/2"/>
                                          </p:val>
                                        </p:tav>
                                      </p:tavLst>
                                    </p:anim>
                                    <p:set>
                                      <p:cBhvr>
                                        <p:cTn id="52" dur="1" fill="hold">
                                          <p:stCondLst>
                                            <p:cond delay="5499"/>
                                          </p:stCondLst>
                                        </p:cTn>
                                        <p:tgtEl>
                                          <p:spTgt spid="9"/>
                                        </p:tgtEl>
                                        <p:attrNameLst>
                                          <p:attrName>style.visibility</p:attrName>
                                        </p:attrNameLst>
                                      </p:cBhvr>
                                      <p:to>
                                        <p:strVal val="hidden"/>
                                      </p:to>
                                    </p:set>
                                  </p:childTnLst>
                                </p:cTn>
                              </p:par>
                              <p:par>
                                <p:cTn id="53" presetID="8" presetClass="emph" presetSubtype="0" repeatCount="indefinite" fill="hold" grpId="0" nodeType="withEffect">
                                  <p:stCondLst>
                                    <p:cond delay="0"/>
                                  </p:stCondLst>
                                  <p:childTnLst>
                                    <p:animRot by="21600000">
                                      <p:cBhvr>
                                        <p:cTn id="54" dur="4250" fill="hold"/>
                                        <p:tgtEl>
                                          <p:spTgt spid="10"/>
                                        </p:tgtEl>
                                        <p:attrNameLst>
                                          <p:attrName>r</p:attrName>
                                        </p:attrNameLst>
                                      </p:cBhvr>
                                    </p:animRot>
                                  </p:childTnLst>
                                </p:cTn>
                              </p:par>
                              <p:par>
                                <p:cTn id="55" presetID="2" presetClass="exit" presetSubtype="6" fill="hold" grpId="1" nodeType="withEffect">
                                  <p:stCondLst>
                                    <p:cond delay="0"/>
                                  </p:stCondLst>
                                  <p:childTnLst>
                                    <p:anim calcmode="lin" valueType="num">
                                      <p:cBhvr additive="base">
                                        <p:cTn id="56" dur="5500"/>
                                        <p:tgtEl>
                                          <p:spTgt spid="10"/>
                                        </p:tgtEl>
                                        <p:attrNameLst>
                                          <p:attrName>ppt_x</p:attrName>
                                        </p:attrNameLst>
                                      </p:cBhvr>
                                      <p:tavLst>
                                        <p:tav tm="0">
                                          <p:val>
                                            <p:strVal val="ppt_x"/>
                                          </p:val>
                                        </p:tav>
                                        <p:tav tm="100000">
                                          <p:val>
                                            <p:strVal val="1+ppt_w/2"/>
                                          </p:val>
                                        </p:tav>
                                      </p:tavLst>
                                    </p:anim>
                                    <p:anim calcmode="lin" valueType="num">
                                      <p:cBhvr additive="base">
                                        <p:cTn id="57" dur="5500"/>
                                        <p:tgtEl>
                                          <p:spTgt spid="10"/>
                                        </p:tgtEl>
                                        <p:attrNameLst>
                                          <p:attrName>ppt_y</p:attrName>
                                        </p:attrNameLst>
                                      </p:cBhvr>
                                      <p:tavLst>
                                        <p:tav tm="0">
                                          <p:val>
                                            <p:strVal val="ppt_y"/>
                                          </p:val>
                                        </p:tav>
                                        <p:tav tm="100000">
                                          <p:val>
                                            <p:strVal val="1+ppt_h/2"/>
                                          </p:val>
                                        </p:tav>
                                      </p:tavLst>
                                    </p:anim>
                                    <p:set>
                                      <p:cBhvr>
                                        <p:cTn id="58" dur="1" fill="hold">
                                          <p:stCondLst>
                                            <p:cond delay="5499"/>
                                          </p:stCondLst>
                                        </p:cTn>
                                        <p:tgtEl>
                                          <p:spTgt spid="10"/>
                                        </p:tgtEl>
                                        <p:attrNameLst>
                                          <p:attrName>style.visibility</p:attrName>
                                        </p:attrNameLst>
                                      </p:cBhvr>
                                      <p:to>
                                        <p:strVal val="hidden"/>
                                      </p:to>
                                    </p:set>
                                  </p:childTnLst>
                                </p:cTn>
                              </p:par>
                              <p:par>
                                <p:cTn id="59" presetID="8" presetClass="emph" presetSubtype="0" repeatCount="indefinite" fill="hold" grpId="0" nodeType="withEffect">
                                  <p:stCondLst>
                                    <p:cond delay="0"/>
                                  </p:stCondLst>
                                  <p:childTnLst>
                                    <p:animRot by="-21600000">
                                      <p:cBhvr>
                                        <p:cTn id="60" dur="4250" fill="hold"/>
                                        <p:tgtEl>
                                          <p:spTgt spid="11"/>
                                        </p:tgtEl>
                                        <p:attrNameLst>
                                          <p:attrName>r</p:attrName>
                                        </p:attrNameLst>
                                      </p:cBhvr>
                                    </p:animRot>
                                  </p:childTnLst>
                                </p:cTn>
                              </p:par>
                              <p:par>
                                <p:cTn id="61" presetID="2" presetClass="exit" presetSubtype="6" fill="hold" grpId="1" nodeType="withEffect">
                                  <p:stCondLst>
                                    <p:cond delay="0"/>
                                  </p:stCondLst>
                                  <p:childTnLst>
                                    <p:anim calcmode="lin" valueType="num">
                                      <p:cBhvr additive="base">
                                        <p:cTn id="62" dur="5500"/>
                                        <p:tgtEl>
                                          <p:spTgt spid="11"/>
                                        </p:tgtEl>
                                        <p:attrNameLst>
                                          <p:attrName>ppt_x</p:attrName>
                                        </p:attrNameLst>
                                      </p:cBhvr>
                                      <p:tavLst>
                                        <p:tav tm="0">
                                          <p:val>
                                            <p:strVal val="ppt_x"/>
                                          </p:val>
                                        </p:tav>
                                        <p:tav tm="100000">
                                          <p:val>
                                            <p:strVal val="1+ppt_w/2"/>
                                          </p:val>
                                        </p:tav>
                                      </p:tavLst>
                                    </p:anim>
                                    <p:anim calcmode="lin" valueType="num">
                                      <p:cBhvr additive="base">
                                        <p:cTn id="63" dur="5500"/>
                                        <p:tgtEl>
                                          <p:spTgt spid="11"/>
                                        </p:tgtEl>
                                        <p:attrNameLst>
                                          <p:attrName>ppt_y</p:attrName>
                                        </p:attrNameLst>
                                      </p:cBhvr>
                                      <p:tavLst>
                                        <p:tav tm="0">
                                          <p:val>
                                            <p:strVal val="ppt_y"/>
                                          </p:val>
                                        </p:tav>
                                        <p:tav tm="100000">
                                          <p:val>
                                            <p:strVal val="1+ppt_h/2"/>
                                          </p:val>
                                        </p:tav>
                                      </p:tavLst>
                                    </p:anim>
                                    <p:set>
                                      <p:cBhvr>
                                        <p:cTn id="64" dur="1" fill="hold">
                                          <p:stCondLst>
                                            <p:cond delay="5499"/>
                                          </p:stCondLst>
                                        </p:cTn>
                                        <p:tgtEl>
                                          <p:spTgt spid="11"/>
                                        </p:tgtEl>
                                        <p:attrNameLst>
                                          <p:attrName>style.visibility</p:attrName>
                                        </p:attrNameLst>
                                      </p:cBhvr>
                                      <p:to>
                                        <p:strVal val="hidden"/>
                                      </p:to>
                                    </p:set>
                                  </p:childTnLst>
                                </p:cTn>
                              </p:par>
                              <p:par>
                                <p:cTn id="65" presetID="8" presetClass="emph" presetSubtype="0" repeatCount="indefinite" fill="hold" grpId="0" nodeType="withEffect">
                                  <p:stCondLst>
                                    <p:cond delay="0"/>
                                  </p:stCondLst>
                                  <p:childTnLst>
                                    <p:animRot by="21600000">
                                      <p:cBhvr>
                                        <p:cTn id="66" dur="4250" fill="hold"/>
                                        <p:tgtEl>
                                          <p:spTgt spid="12"/>
                                        </p:tgtEl>
                                        <p:attrNameLst>
                                          <p:attrName>r</p:attrName>
                                        </p:attrNameLst>
                                      </p:cBhvr>
                                    </p:animRot>
                                  </p:childTnLst>
                                </p:cTn>
                              </p:par>
                              <p:par>
                                <p:cTn id="67" presetID="2" presetClass="exit" presetSubtype="6" fill="hold" grpId="1" nodeType="withEffect">
                                  <p:stCondLst>
                                    <p:cond delay="0"/>
                                  </p:stCondLst>
                                  <p:childTnLst>
                                    <p:anim calcmode="lin" valueType="num">
                                      <p:cBhvr additive="base">
                                        <p:cTn id="68" dur="5500"/>
                                        <p:tgtEl>
                                          <p:spTgt spid="12"/>
                                        </p:tgtEl>
                                        <p:attrNameLst>
                                          <p:attrName>ppt_x</p:attrName>
                                        </p:attrNameLst>
                                      </p:cBhvr>
                                      <p:tavLst>
                                        <p:tav tm="0">
                                          <p:val>
                                            <p:strVal val="ppt_x"/>
                                          </p:val>
                                        </p:tav>
                                        <p:tav tm="100000">
                                          <p:val>
                                            <p:strVal val="1+ppt_w/2"/>
                                          </p:val>
                                        </p:tav>
                                      </p:tavLst>
                                    </p:anim>
                                    <p:anim calcmode="lin" valueType="num">
                                      <p:cBhvr additive="base">
                                        <p:cTn id="69" dur="5500"/>
                                        <p:tgtEl>
                                          <p:spTgt spid="12"/>
                                        </p:tgtEl>
                                        <p:attrNameLst>
                                          <p:attrName>ppt_y</p:attrName>
                                        </p:attrNameLst>
                                      </p:cBhvr>
                                      <p:tavLst>
                                        <p:tav tm="0">
                                          <p:val>
                                            <p:strVal val="ppt_y"/>
                                          </p:val>
                                        </p:tav>
                                        <p:tav tm="100000">
                                          <p:val>
                                            <p:strVal val="1+ppt_h/2"/>
                                          </p:val>
                                        </p:tav>
                                      </p:tavLst>
                                    </p:anim>
                                    <p:set>
                                      <p:cBhvr>
                                        <p:cTn id="70" dur="1" fill="hold">
                                          <p:stCondLst>
                                            <p:cond delay="5499"/>
                                          </p:stCondLst>
                                        </p:cTn>
                                        <p:tgtEl>
                                          <p:spTgt spid="12"/>
                                        </p:tgtEl>
                                        <p:attrNameLst>
                                          <p:attrName>style.visibility</p:attrName>
                                        </p:attrNameLst>
                                      </p:cBhvr>
                                      <p:to>
                                        <p:strVal val="hidden"/>
                                      </p:to>
                                    </p:set>
                                  </p:childTnLst>
                                </p:cTn>
                              </p:par>
                              <p:par>
                                <p:cTn id="71" presetID="8" presetClass="emph" presetSubtype="0" repeatCount="indefinite" fill="hold" grpId="0" nodeType="withEffect">
                                  <p:stCondLst>
                                    <p:cond delay="0"/>
                                  </p:stCondLst>
                                  <p:childTnLst>
                                    <p:animRot by="-21600000">
                                      <p:cBhvr>
                                        <p:cTn id="72" dur="4250" fill="hold"/>
                                        <p:tgtEl>
                                          <p:spTgt spid="13"/>
                                        </p:tgtEl>
                                        <p:attrNameLst>
                                          <p:attrName>r</p:attrName>
                                        </p:attrNameLst>
                                      </p:cBhvr>
                                    </p:animRot>
                                  </p:childTnLst>
                                </p:cTn>
                              </p:par>
                              <p:par>
                                <p:cTn id="73" presetID="2" presetClass="exit" presetSubtype="6" fill="hold" grpId="1" nodeType="withEffect">
                                  <p:stCondLst>
                                    <p:cond delay="0"/>
                                  </p:stCondLst>
                                  <p:childTnLst>
                                    <p:anim calcmode="lin" valueType="num">
                                      <p:cBhvr additive="base">
                                        <p:cTn id="74" dur="5500"/>
                                        <p:tgtEl>
                                          <p:spTgt spid="13"/>
                                        </p:tgtEl>
                                        <p:attrNameLst>
                                          <p:attrName>ppt_x</p:attrName>
                                        </p:attrNameLst>
                                      </p:cBhvr>
                                      <p:tavLst>
                                        <p:tav tm="0">
                                          <p:val>
                                            <p:strVal val="ppt_x"/>
                                          </p:val>
                                        </p:tav>
                                        <p:tav tm="100000">
                                          <p:val>
                                            <p:strVal val="1+ppt_w/2"/>
                                          </p:val>
                                        </p:tav>
                                      </p:tavLst>
                                    </p:anim>
                                    <p:anim calcmode="lin" valueType="num">
                                      <p:cBhvr additive="base">
                                        <p:cTn id="75" dur="5500"/>
                                        <p:tgtEl>
                                          <p:spTgt spid="13"/>
                                        </p:tgtEl>
                                        <p:attrNameLst>
                                          <p:attrName>ppt_y</p:attrName>
                                        </p:attrNameLst>
                                      </p:cBhvr>
                                      <p:tavLst>
                                        <p:tav tm="0">
                                          <p:val>
                                            <p:strVal val="ppt_y"/>
                                          </p:val>
                                        </p:tav>
                                        <p:tav tm="100000">
                                          <p:val>
                                            <p:strVal val="1+ppt_h/2"/>
                                          </p:val>
                                        </p:tav>
                                      </p:tavLst>
                                    </p:anim>
                                    <p:set>
                                      <p:cBhvr>
                                        <p:cTn id="76" dur="1" fill="hold">
                                          <p:stCondLst>
                                            <p:cond delay="5499"/>
                                          </p:stCondLst>
                                        </p:cTn>
                                        <p:tgtEl>
                                          <p:spTgt spid="13"/>
                                        </p:tgtEl>
                                        <p:attrNameLst>
                                          <p:attrName>style.visibility</p:attrName>
                                        </p:attrNameLst>
                                      </p:cBhvr>
                                      <p:to>
                                        <p:strVal val="hidden"/>
                                      </p:to>
                                    </p:set>
                                  </p:childTnLst>
                                </p:cTn>
                              </p:par>
                              <p:par>
                                <p:cTn id="77" presetID="8" presetClass="emph" presetSubtype="0" repeatCount="indefinite" fill="hold" grpId="0" nodeType="withEffect">
                                  <p:stCondLst>
                                    <p:cond delay="0"/>
                                  </p:stCondLst>
                                  <p:childTnLst>
                                    <p:animRot by="21600000">
                                      <p:cBhvr>
                                        <p:cTn id="78" dur="4250" fill="hold"/>
                                        <p:tgtEl>
                                          <p:spTgt spid="14"/>
                                        </p:tgtEl>
                                        <p:attrNameLst>
                                          <p:attrName>r</p:attrName>
                                        </p:attrNameLst>
                                      </p:cBhvr>
                                    </p:animRot>
                                  </p:childTnLst>
                                </p:cTn>
                              </p:par>
                              <p:par>
                                <p:cTn id="79" presetID="2" presetClass="exit" presetSubtype="6" fill="hold" grpId="1" nodeType="withEffect">
                                  <p:stCondLst>
                                    <p:cond delay="0"/>
                                  </p:stCondLst>
                                  <p:childTnLst>
                                    <p:anim calcmode="lin" valueType="num">
                                      <p:cBhvr additive="base">
                                        <p:cTn id="80" dur="5500"/>
                                        <p:tgtEl>
                                          <p:spTgt spid="14"/>
                                        </p:tgtEl>
                                        <p:attrNameLst>
                                          <p:attrName>ppt_x</p:attrName>
                                        </p:attrNameLst>
                                      </p:cBhvr>
                                      <p:tavLst>
                                        <p:tav tm="0">
                                          <p:val>
                                            <p:strVal val="ppt_x"/>
                                          </p:val>
                                        </p:tav>
                                        <p:tav tm="100000">
                                          <p:val>
                                            <p:strVal val="1+ppt_w/2"/>
                                          </p:val>
                                        </p:tav>
                                      </p:tavLst>
                                    </p:anim>
                                    <p:anim calcmode="lin" valueType="num">
                                      <p:cBhvr additive="base">
                                        <p:cTn id="81" dur="5500"/>
                                        <p:tgtEl>
                                          <p:spTgt spid="14"/>
                                        </p:tgtEl>
                                        <p:attrNameLst>
                                          <p:attrName>ppt_y</p:attrName>
                                        </p:attrNameLst>
                                      </p:cBhvr>
                                      <p:tavLst>
                                        <p:tav tm="0">
                                          <p:val>
                                            <p:strVal val="ppt_y"/>
                                          </p:val>
                                        </p:tav>
                                        <p:tav tm="100000">
                                          <p:val>
                                            <p:strVal val="1+ppt_h/2"/>
                                          </p:val>
                                        </p:tav>
                                      </p:tavLst>
                                    </p:anim>
                                    <p:set>
                                      <p:cBhvr>
                                        <p:cTn id="82" dur="1" fill="hold">
                                          <p:stCondLst>
                                            <p:cond delay="5499"/>
                                          </p:stCondLst>
                                        </p:cTn>
                                        <p:tgtEl>
                                          <p:spTgt spid="14"/>
                                        </p:tgtEl>
                                        <p:attrNameLst>
                                          <p:attrName>style.visibility</p:attrName>
                                        </p:attrNameLst>
                                      </p:cBhvr>
                                      <p:to>
                                        <p:strVal val="hidden"/>
                                      </p:to>
                                    </p:set>
                                  </p:childTnLst>
                                </p:cTn>
                              </p:par>
                              <p:par>
                                <p:cTn id="83" presetID="8" presetClass="emph" presetSubtype="0" repeatCount="indefinite" fill="hold" grpId="0" nodeType="withEffect">
                                  <p:stCondLst>
                                    <p:cond delay="0"/>
                                  </p:stCondLst>
                                  <p:childTnLst>
                                    <p:animRot by="-21600000">
                                      <p:cBhvr>
                                        <p:cTn id="84" dur="4250" fill="hold"/>
                                        <p:tgtEl>
                                          <p:spTgt spid="15"/>
                                        </p:tgtEl>
                                        <p:attrNameLst>
                                          <p:attrName>r</p:attrName>
                                        </p:attrNameLst>
                                      </p:cBhvr>
                                    </p:animRot>
                                  </p:childTnLst>
                                </p:cTn>
                              </p:par>
                              <p:par>
                                <p:cTn id="85" presetID="2" presetClass="exit" presetSubtype="6" fill="hold" grpId="1" nodeType="withEffect">
                                  <p:stCondLst>
                                    <p:cond delay="0"/>
                                  </p:stCondLst>
                                  <p:childTnLst>
                                    <p:anim calcmode="lin" valueType="num">
                                      <p:cBhvr additive="base">
                                        <p:cTn id="86" dur="5500"/>
                                        <p:tgtEl>
                                          <p:spTgt spid="15"/>
                                        </p:tgtEl>
                                        <p:attrNameLst>
                                          <p:attrName>ppt_x</p:attrName>
                                        </p:attrNameLst>
                                      </p:cBhvr>
                                      <p:tavLst>
                                        <p:tav tm="0">
                                          <p:val>
                                            <p:strVal val="ppt_x"/>
                                          </p:val>
                                        </p:tav>
                                        <p:tav tm="100000">
                                          <p:val>
                                            <p:strVal val="1+ppt_w/2"/>
                                          </p:val>
                                        </p:tav>
                                      </p:tavLst>
                                    </p:anim>
                                    <p:anim calcmode="lin" valueType="num">
                                      <p:cBhvr additive="base">
                                        <p:cTn id="87" dur="5500"/>
                                        <p:tgtEl>
                                          <p:spTgt spid="15"/>
                                        </p:tgtEl>
                                        <p:attrNameLst>
                                          <p:attrName>ppt_y</p:attrName>
                                        </p:attrNameLst>
                                      </p:cBhvr>
                                      <p:tavLst>
                                        <p:tav tm="0">
                                          <p:val>
                                            <p:strVal val="ppt_y"/>
                                          </p:val>
                                        </p:tav>
                                        <p:tav tm="100000">
                                          <p:val>
                                            <p:strVal val="1+ppt_h/2"/>
                                          </p:val>
                                        </p:tav>
                                      </p:tavLst>
                                    </p:anim>
                                    <p:set>
                                      <p:cBhvr>
                                        <p:cTn id="88" dur="1" fill="hold">
                                          <p:stCondLst>
                                            <p:cond delay="5499"/>
                                          </p:stCondLst>
                                        </p:cTn>
                                        <p:tgtEl>
                                          <p:spTgt spid="15"/>
                                        </p:tgtEl>
                                        <p:attrNameLst>
                                          <p:attrName>style.visibility</p:attrName>
                                        </p:attrNameLst>
                                      </p:cBhvr>
                                      <p:to>
                                        <p:strVal val="hidden"/>
                                      </p:to>
                                    </p:set>
                                  </p:childTnLst>
                                </p:cTn>
                              </p:par>
                              <p:par>
                                <p:cTn id="89" presetID="8" presetClass="emph" presetSubtype="0" repeatCount="indefinite" fill="hold" grpId="0" nodeType="withEffect">
                                  <p:stCondLst>
                                    <p:cond delay="0"/>
                                  </p:stCondLst>
                                  <p:childTnLst>
                                    <p:animRot by="-21600000">
                                      <p:cBhvr>
                                        <p:cTn id="90" dur="4250" fill="hold"/>
                                        <p:tgtEl>
                                          <p:spTgt spid="18"/>
                                        </p:tgtEl>
                                        <p:attrNameLst>
                                          <p:attrName>r</p:attrName>
                                        </p:attrNameLst>
                                      </p:cBhvr>
                                    </p:animRot>
                                  </p:childTnLst>
                                </p:cTn>
                              </p:par>
                              <p:par>
                                <p:cTn id="91" presetID="2" presetClass="exit" presetSubtype="12" fill="hold" grpId="1" nodeType="withEffect">
                                  <p:stCondLst>
                                    <p:cond delay="0"/>
                                  </p:stCondLst>
                                  <p:childTnLst>
                                    <p:anim calcmode="lin" valueType="num">
                                      <p:cBhvr additive="base">
                                        <p:cTn id="92" dur="5500"/>
                                        <p:tgtEl>
                                          <p:spTgt spid="18"/>
                                        </p:tgtEl>
                                        <p:attrNameLst>
                                          <p:attrName>ppt_x</p:attrName>
                                        </p:attrNameLst>
                                      </p:cBhvr>
                                      <p:tavLst>
                                        <p:tav tm="0">
                                          <p:val>
                                            <p:strVal val="ppt_x"/>
                                          </p:val>
                                        </p:tav>
                                        <p:tav tm="100000">
                                          <p:val>
                                            <p:strVal val="0-ppt_w/2"/>
                                          </p:val>
                                        </p:tav>
                                      </p:tavLst>
                                    </p:anim>
                                    <p:anim calcmode="lin" valueType="num">
                                      <p:cBhvr additive="base">
                                        <p:cTn id="93" dur="5500"/>
                                        <p:tgtEl>
                                          <p:spTgt spid="18"/>
                                        </p:tgtEl>
                                        <p:attrNameLst>
                                          <p:attrName>ppt_y</p:attrName>
                                        </p:attrNameLst>
                                      </p:cBhvr>
                                      <p:tavLst>
                                        <p:tav tm="0">
                                          <p:val>
                                            <p:strVal val="ppt_y"/>
                                          </p:val>
                                        </p:tav>
                                        <p:tav tm="100000">
                                          <p:val>
                                            <p:strVal val="1+ppt_h/2"/>
                                          </p:val>
                                        </p:tav>
                                      </p:tavLst>
                                    </p:anim>
                                    <p:set>
                                      <p:cBhvr>
                                        <p:cTn id="94" dur="1" fill="hold">
                                          <p:stCondLst>
                                            <p:cond delay="5499"/>
                                          </p:stCondLst>
                                        </p:cTn>
                                        <p:tgtEl>
                                          <p:spTgt spid="18"/>
                                        </p:tgtEl>
                                        <p:attrNameLst>
                                          <p:attrName>style.visibility</p:attrName>
                                        </p:attrNameLst>
                                      </p:cBhvr>
                                      <p:to>
                                        <p:strVal val="hidden"/>
                                      </p:to>
                                    </p:set>
                                  </p:childTnLst>
                                </p:cTn>
                              </p:par>
                              <p:par>
                                <p:cTn id="95" presetID="8" presetClass="emph" presetSubtype="0" repeatCount="indefinite" fill="hold" grpId="0" nodeType="withEffect">
                                  <p:stCondLst>
                                    <p:cond delay="0"/>
                                  </p:stCondLst>
                                  <p:childTnLst>
                                    <p:animRot by="21600000">
                                      <p:cBhvr>
                                        <p:cTn id="96" dur="4250" fill="hold"/>
                                        <p:tgtEl>
                                          <p:spTgt spid="19"/>
                                        </p:tgtEl>
                                        <p:attrNameLst>
                                          <p:attrName>r</p:attrName>
                                        </p:attrNameLst>
                                      </p:cBhvr>
                                    </p:animRot>
                                  </p:childTnLst>
                                </p:cTn>
                              </p:par>
                              <p:par>
                                <p:cTn id="97" presetID="2" presetClass="exit" presetSubtype="12" fill="hold" grpId="1" nodeType="withEffect">
                                  <p:stCondLst>
                                    <p:cond delay="0"/>
                                  </p:stCondLst>
                                  <p:childTnLst>
                                    <p:anim calcmode="lin" valueType="num">
                                      <p:cBhvr additive="base">
                                        <p:cTn id="98" dur="5500"/>
                                        <p:tgtEl>
                                          <p:spTgt spid="19"/>
                                        </p:tgtEl>
                                        <p:attrNameLst>
                                          <p:attrName>ppt_x</p:attrName>
                                        </p:attrNameLst>
                                      </p:cBhvr>
                                      <p:tavLst>
                                        <p:tav tm="0">
                                          <p:val>
                                            <p:strVal val="ppt_x"/>
                                          </p:val>
                                        </p:tav>
                                        <p:tav tm="100000">
                                          <p:val>
                                            <p:strVal val="0-ppt_w/2"/>
                                          </p:val>
                                        </p:tav>
                                      </p:tavLst>
                                    </p:anim>
                                    <p:anim calcmode="lin" valueType="num">
                                      <p:cBhvr additive="base">
                                        <p:cTn id="99" dur="5500"/>
                                        <p:tgtEl>
                                          <p:spTgt spid="19"/>
                                        </p:tgtEl>
                                        <p:attrNameLst>
                                          <p:attrName>ppt_y</p:attrName>
                                        </p:attrNameLst>
                                      </p:cBhvr>
                                      <p:tavLst>
                                        <p:tav tm="0">
                                          <p:val>
                                            <p:strVal val="ppt_y"/>
                                          </p:val>
                                        </p:tav>
                                        <p:tav tm="100000">
                                          <p:val>
                                            <p:strVal val="1+ppt_h/2"/>
                                          </p:val>
                                        </p:tav>
                                      </p:tavLst>
                                    </p:anim>
                                    <p:set>
                                      <p:cBhvr>
                                        <p:cTn id="100" dur="1" fill="hold">
                                          <p:stCondLst>
                                            <p:cond delay="5499"/>
                                          </p:stCondLst>
                                        </p:cTn>
                                        <p:tgtEl>
                                          <p:spTgt spid="19"/>
                                        </p:tgtEl>
                                        <p:attrNameLst>
                                          <p:attrName>style.visibility</p:attrName>
                                        </p:attrNameLst>
                                      </p:cBhvr>
                                      <p:to>
                                        <p:strVal val="hidden"/>
                                      </p:to>
                                    </p:set>
                                  </p:childTnLst>
                                </p:cTn>
                              </p:par>
                              <p:par>
                                <p:cTn id="101" presetID="8" presetClass="emph" presetSubtype="0" repeatCount="indefinite" fill="hold" grpId="0" nodeType="withEffect">
                                  <p:stCondLst>
                                    <p:cond delay="0"/>
                                  </p:stCondLst>
                                  <p:childTnLst>
                                    <p:animRot by="-21600000">
                                      <p:cBhvr>
                                        <p:cTn id="102" dur="4250" fill="hold"/>
                                        <p:tgtEl>
                                          <p:spTgt spid="20"/>
                                        </p:tgtEl>
                                        <p:attrNameLst>
                                          <p:attrName>r</p:attrName>
                                        </p:attrNameLst>
                                      </p:cBhvr>
                                    </p:animRot>
                                  </p:childTnLst>
                                </p:cTn>
                              </p:par>
                              <p:par>
                                <p:cTn id="103" presetID="2" presetClass="exit" presetSubtype="12" fill="hold" grpId="1" nodeType="withEffect">
                                  <p:stCondLst>
                                    <p:cond delay="0"/>
                                  </p:stCondLst>
                                  <p:childTnLst>
                                    <p:anim calcmode="lin" valueType="num">
                                      <p:cBhvr additive="base">
                                        <p:cTn id="104" dur="5500"/>
                                        <p:tgtEl>
                                          <p:spTgt spid="20"/>
                                        </p:tgtEl>
                                        <p:attrNameLst>
                                          <p:attrName>ppt_x</p:attrName>
                                        </p:attrNameLst>
                                      </p:cBhvr>
                                      <p:tavLst>
                                        <p:tav tm="0">
                                          <p:val>
                                            <p:strVal val="ppt_x"/>
                                          </p:val>
                                        </p:tav>
                                        <p:tav tm="100000">
                                          <p:val>
                                            <p:strVal val="0-ppt_w/2"/>
                                          </p:val>
                                        </p:tav>
                                      </p:tavLst>
                                    </p:anim>
                                    <p:anim calcmode="lin" valueType="num">
                                      <p:cBhvr additive="base">
                                        <p:cTn id="105" dur="5500"/>
                                        <p:tgtEl>
                                          <p:spTgt spid="20"/>
                                        </p:tgtEl>
                                        <p:attrNameLst>
                                          <p:attrName>ppt_y</p:attrName>
                                        </p:attrNameLst>
                                      </p:cBhvr>
                                      <p:tavLst>
                                        <p:tav tm="0">
                                          <p:val>
                                            <p:strVal val="ppt_y"/>
                                          </p:val>
                                        </p:tav>
                                        <p:tav tm="100000">
                                          <p:val>
                                            <p:strVal val="1+ppt_h/2"/>
                                          </p:val>
                                        </p:tav>
                                      </p:tavLst>
                                    </p:anim>
                                    <p:set>
                                      <p:cBhvr>
                                        <p:cTn id="106" dur="1" fill="hold">
                                          <p:stCondLst>
                                            <p:cond delay="5499"/>
                                          </p:stCondLst>
                                        </p:cTn>
                                        <p:tgtEl>
                                          <p:spTgt spid="20"/>
                                        </p:tgtEl>
                                        <p:attrNameLst>
                                          <p:attrName>style.visibility</p:attrName>
                                        </p:attrNameLst>
                                      </p:cBhvr>
                                      <p:to>
                                        <p:strVal val="hidden"/>
                                      </p:to>
                                    </p:set>
                                  </p:childTnLst>
                                </p:cTn>
                              </p:par>
                              <p:par>
                                <p:cTn id="107" presetID="8" presetClass="emph" presetSubtype="0" repeatCount="indefinite" fill="hold" grpId="0" nodeType="withEffect">
                                  <p:stCondLst>
                                    <p:cond delay="0"/>
                                  </p:stCondLst>
                                  <p:childTnLst>
                                    <p:animRot by="21600000">
                                      <p:cBhvr>
                                        <p:cTn id="108" dur="4250" fill="hold"/>
                                        <p:tgtEl>
                                          <p:spTgt spid="21"/>
                                        </p:tgtEl>
                                        <p:attrNameLst>
                                          <p:attrName>r</p:attrName>
                                        </p:attrNameLst>
                                      </p:cBhvr>
                                    </p:animRot>
                                  </p:childTnLst>
                                </p:cTn>
                              </p:par>
                              <p:par>
                                <p:cTn id="109" presetID="2" presetClass="exit" presetSubtype="12" fill="hold" grpId="1" nodeType="withEffect">
                                  <p:stCondLst>
                                    <p:cond delay="0"/>
                                  </p:stCondLst>
                                  <p:childTnLst>
                                    <p:anim calcmode="lin" valueType="num">
                                      <p:cBhvr additive="base">
                                        <p:cTn id="110" dur="5500"/>
                                        <p:tgtEl>
                                          <p:spTgt spid="21"/>
                                        </p:tgtEl>
                                        <p:attrNameLst>
                                          <p:attrName>ppt_x</p:attrName>
                                        </p:attrNameLst>
                                      </p:cBhvr>
                                      <p:tavLst>
                                        <p:tav tm="0">
                                          <p:val>
                                            <p:strVal val="ppt_x"/>
                                          </p:val>
                                        </p:tav>
                                        <p:tav tm="100000">
                                          <p:val>
                                            <p:strVal val="0-ppt_w/2"/>
                                          </p:val>
                                        </p:tav>
                                      </p:tavLst>
                                    </p:anim>
                                    <p:anim calcmode="lin" valueType="num">
                                      <p:cBhvr additive="base">
                                        <p:cTn id="111" dur="5500"/>
                                        <p:tgtEl>
                                          <p:spTgt spid="21"/>
                                        </p:tgtEl>
                                        <p:attrNameLst>
                                          <p:attrName>ppt_y</p:attrName>
                                        </p:attrNameLst>
                                      </p:cBhvr>
                                      <p:tavLst>
                                        <p:tav tm="0">
                                          <p:val>
                                            <p:strVal val="ppt_y"/>
                                          </p:val>
                                        </p:tav>
                                        <p:tav tm="100000">
                                          <p:val>
                                            <p:strVal val="1+ppt_h/2"/>
                                          </p:val>
                                        </p:tav>
                                      </p:tavLst>
                                    </p:anim>
                                    <p:set>
                                      <p:cBhvr>
                                        <p:cTn id="112" dur="1" fill="hold">
                                          <p:stCondLst>
                                            <p:cond delay="5499"/>
                                          </p:stCondLst>
                                        </p:cTn>
                                        <p:tgtEl>
                                          <p:spTgt spid="21"/>
                                        </p:tgtEl>
                                        <p:attrNameLst>
                                          <p:attrName>style.visibility</p:attrName>
                                        </p:attrNameLst>
                                      </p:cBhvr>
                                      <p:to>
                                        <p:strVal val="hidden"/>
                                      </p:to>
                                    </p:set>
                                  </p:childTnLst>
                                </p:cTn>
                              </p:par>
                              <p:par>
                                <p:cTn id="113" presetID="8" presetClass="emph" presetSubtype="0" repeatCount="indefinite" fill="hold" grpId="0" nodeType="withEffect">
                                  <p:stCondLst>
                                    <p:cond delay="0"/>
                                  </p:stCondLst>
                                  <p:childTnLst>
                                    <p:animRot by="-21600000">
                                      <p:cBhvr>
                                        <p:cTn id="114" dur="4250" fill="hold"/>
                                        <p:tgtEl>
                                          <p:spTgt spid="22"/>
                                        </p:tgtEl>
                                        <p:attrNameLst>
                                          <p:attrName>r</p:attrName>
                                        </p:attrNameLst>
                                      </p:cBhvr>
                                    </p:animRot>
                                  </p:childTnLst>
                                </p:cTn>
                              </p:par>
                              <p:par>
                                <p:cTn id="115" presetID="2" presetClass="exit" presetSubtype="12" fill="hold" grpId="1" nodeType="withEffect">
                                  <p:stCondLst>
                                    <p:cond delay="0"/>
                                  </p:stCondLst>
                                  <p:childTnLst>
                                    <p:anim calcmode="lin" valueType="num">
                                      <p:cBhvr additive="base">
                                        <p:cTn id="116" dur="5500"/>
                                        <p:tgtEl>
                                          <p:spTgt spid="22"/>
                                        </p:tgtEl>
                                        <p:attrNameLst>
                                          <p:attrName>ppt_x</p:attrName>
                                        </p:attrNameLst>
                                      </p:cBhvr>
                                      <p:tavLst>
                                        <p:tav tm="0">
                                          <p:val>
                                            <p:strVal val="ppt_x"/>
                                          </p:val>
                                        </p:tav>
                                        <p:tav tm="100000">
                                          <p:val>
                                            <p:strVal val="0-ppt_w/2"/>
                                          </p:val>
                                        </p:tav>
                                      </p:tavLst>
                                    </p:anim>
                                    <p:anim calcmode="lin" valueType="num">
                                      <p:cBhvr additive="base">
                                        <p:cTn id="117" dur="5500"/>
                                        <p:tgtEl>
                                          <p:spTgt spid="22"/>
                                        </p:tgtEl>
                                        <p:attrNameLst>
                                          <p:attrName>ppt_y</p:attrName>
                                        </p:attrNameLst>
                                      </p:cBhvr>
                                      <p:tavLst>
                                        <p:tav tm="0">
                                          <p:val>
                                            <p:strVal val="ppt_y"/>
                                          </p:val>
                                        </p:tav>
                                        <p:tav tm="100000">
                                          <p:val>
                                            <p:strVal val="1+ppt_h/2"/>
                                          </p:val>
                                        </p:tav>
                                      </p:tavLst>
                                    </p:anim>
                                    <p:set>
                                      <p:cBhvr>
                                        <p:cTn id="118" dur="1" fill="hold">
                                          <p:stCondLst>
                                            <p:cond delay="5499"/>
                                          </p:stCondLst>
                                        </p:cTn>
                                        <p:tgtEl>
                                          <p:spTgt spid="22"/>
                                        </p:tgtEl>
                                        <p:attrNameLst>
                                          <p:attrName>style.visibility</p:attrName>
                                        </p:attrNameLst>
                                      </p:cBhvr>
                                      <p:to>
                                        <p:strVal val="hidden"/>
                                      </p:to>
                                    </p:set>
                                  </p:childTnLst>
                                </p:cTn>
                              </p:par>
                              <p:par>
                                <p:cTn id="119" presetID="8" presetClass="emph" presetSubtype="0" repeatCount="indefinite" fill="hold" grpId="0" nodeType="withEffect">
                                  <p:stCondLst>
                                    <p:cond delay="0"/>
                                  </p:stCondLst>
                                  <p:childTnLst>
                                    <p:animRot by="21600000">
                                      <p:cBhvr>
                                        <p:cTn id="120" dur="4250" fill="hold"/>
                                        <p:tgtEl>
                                          <p:spTgt spid="23"/>
                                        </p:tgtEl>
                                        <p:attrNameLst>
                                          <p:attrName>r</p:attrName>
                                        </p:attrNameLst>
                                      </p:cBhvr>
                                    </p:animRot>
                                  </p:childTnLst>
                                </p:cTn>
                              </p:par>
                              <p:par>
                                <p:cTn id="121" presetID="2" presetClass="exit" presetSubtype="12" fill="hold" grpId="1" nodeType="withEffect">
                                  <p:stCondLst>
                                    <p:cond delay="0"/>
                                  </p:stCondLst>
                                  <p:childTnLst>
                                    <p:anim calcmode="lin" valueType="num">
                                      <p:cBhvr additive="base">
                                        <p:cTn id="122" dur="5500"/>
                                        <p:tgtEl>
                                          <p:spTgt spid="23"/>
                                        </p:tgtEl>
                                        <p:attrNameLst>
                                          <p:attrName>ppt_x</p:attrName>
                                        </p:attrNameLst>
                                      </p:cBhvr>
                                      <p:tavLst>
                                        <p:tav tm="0">
                                          <p:val>
                                            <p:strVal val="ppt_x"/>
                                          </p:val>
                                        </p:tav>
                                        <p:tav tm="100000">
                                          <p:val>
                                            <p:strVal val="0-ppt_w/2"/>
                                          </p:val>
                                        </p:tav>
                                      </p:tavLst>
                                    </p:anim>
                                    <p:anim calcmode="lin" valueType="num">
                                      <p:cBhvr additive="base">
                                        <p:cTn id="123" dur="5500"/>
                                        <p:tgtEl>
                                          <p:spTgt spid="23"/>
                                        </p:tgtEl>
                                        <p:attrNameLst>
                                          <p:attrName>ppt_y</p:attrName>
                                        </p:attrNameLst>
                                      </p:cBhvr>
                                      <p:tavLst>
                                        <p:tav tm="0">
                                          <p:val>
                                            <p:strVal val="ppt_y"/>
                                          </p:val>
                                        </p:tav>
                                        <p:tav tm="100000">
                                          <p:val>
                                            <p:strVal val="1+ppt_h/2"/>
                                          </p:val>
                                        </p:tav>
                                      </p:tavLst>
                                    </p:anim>
                                    <p:set>
                                      <p:cBhvr>
                                        <p:cTn id="124" dur="1" fill="hold">
                                          <p:stCondLst>
                                            <p:cond delay="5499"/>
                                          </p:stCondLst>
                                        </p:cTn>
                                        <p:tgtEl>
                                          <p:spTgt spid="23"/>
                                        </p:tgtEl>
                                        <p:attrNameLst>
                                          <p:attrName>style.visibility</p:attrName>
                                        </p:attrNameLst>
                                      </p:cBhvr>
                                      <p:to>
                                        <p:strVal val="hidden"/>
                                      </p:to>
                                    </p:set>
                                  </p:childTnLst>
                                </p:cTn>
                              </p:par>
                              <p:par>
                                <p:cTn id="125" presetID="8" presetClass="emph" presetSubtype="0" repeatCount="indefinite" fill="hold" grpId="0" nodeType="withEffect">
                                  <p:stCondLst>
                                    <p:cond delay="0"/>
                                  </p:stCondLst>
                                  <p:childTnLst>
                                    <p:animRot by="-21600000">
                                      <p:cBhvr>
                                        <p:cTn id="126" dur="4250" fill="hold"/>
                                        <p:tgtEl>
                                          <p:spTgt spid="24"/>
                                        </p:tgtEl>
                                        <p:attrNameLst>
                                          <p:attrName>r</p:attrName>
                                        </p:attrNameLst>
                                      </p:cBhvr>
                                    </p:animRot>
                                  </p:childTnLst>
                                </p:cTn>
                              </p:par>
                              <p:par>
                                <p:cTn id="127" presetID="2" presetClass="exit" presetSubtype="12" fill="hold" grpId="1" nodeType="withEffect">
                                  <p:stCondLst>
                                    <p:cond delay="0"/>
                                  </p:stCondLst>
                                  <p:childTnLst>
                                    <p:anim calcmode="lin" valueType="num">
                                      <p:cBhvr additive="base">
                                        <p:cTn id="128" dur="5500"/>
                                        <p:tgtEl>
                                          <p:spTgt spid="24"/>
                                        </p:tgtEl>
                                        <p:attrNameLst>
                                          <p:attrName>ppt_x</p:attrName>
                                        </p:attrNameLst>
                                      </p:cBhvr>
                                      <p:tavLst>
                                        <p:tav tm="0">
                                          <p:val>
                                            <p:strVal val="ppt_x"/>
                                          </p:val>
                                        </p:tav>
                                        <p:tav tm="100000">
                                          <p:val>
                                            <p:strVal val="0-ppt_w/2"/>
                                          </p:val>
                                        </p:tav>
                                      </p:tavLst>
                                    </p:anim>
                                    <p:anim calcmode="lin" valueType="num">
                                      <p:cBhvr additive="base">
                                        <p:cTn id="129" dur="5500"/>
                                        <p:tgtEl>
                                          <p:spTgt spid="24"/>
                                        </p:tgtEl>
                                        <p:attrNameLst>
                                          <p:attrName>ppt_y</p:attrName>
                                        </p:attrNameLst>
                                      </p:cBhvr>
                                      <p:tavLst>
                                        <p:tav tm="0">
                                          <p:val>
                                            <p:strVal val="ppt_y"/>
                                          </p:val>
                                        </p:tav>
                                        <p:tav tm="100000">
                                          <p:val>
                                            <p:strVal val="1+ppt_h/2"/>
                                          </p:val>
                                        </p:tav>
                                      </p:tavLst>
                                    </p:anim>
                                    <p:set>
                                      <p:cBhvr>
                                        <p:cTn id="130" dur="1" fill="hold">
                                          <p:stCondLst>
                                            <p:cond delay="5499"/>
                                          </p:stCondLst>
                                        </p:cTn>
                                        <p:tgtEl>
                                          <p:spTgt spid="24"/>
                                        </p:tgtEl>
                                        <p:attrNameLst>
                                          <p:attrName>style.visibility</p:attrName>
                                        </p:attrNameLst>
                                      </p:cBhvr>
                                      <p:to>
                                        <p:strVal val="hidden"/>
                                      </p:to>
                                    </p:set>
                                  </p:childTnLst>
                                </p:cTn>
                              </p:par>
                              <p:par>
                                <p:cTn id="131" presetID="8" presetClass="emph" presetSubtype="0" repeatCount="indefinite" fill="hold" grpId="0" nodeType="withEffect">
                                  <p:stCondLst>
                                    <p:cond delay="0"/>
                                  </p:stCondLst>
                                  <p:childTnLst>
                                    <p:animRot by="21600000">
                                      <p:cBhvr>
                                        <p:cTn id="132" dur="4250" fill="hold"/>
                                        <p:tgtEl>
                                          <p:spTgt spid="25"/>
                                        </p:tgtEl>
                                        <p:attrNameLst>
                                          <p:attrName>r</p:attrName>
                                        </p:attrNameLst>
                                      </p:cBhvr>
                                    </p:animRot>
                                  </p:childTnLst>
                                </p:cTn>
                              </p:par>
                              <p:par>
                                <p:cTn id="133" presetID="2" presetClass="exit" presetSubtype="12" fill="hold" grpId="1" nodeType="withEffect">
                                  <p:stCondLst>
                                    <p:cond delay="0"/>
                                  </p:stCondLst>
                                  <p:childTnLst>
                                    <p:anim calcmode="lin" valueType="num">
                                      <p:cBhvr additive="base">
                                        <p:cTn id="134" dur="5500"/>
                                        <p:tgtEl>
                                          <p:spTgt spid="25"/>
                                        </p:tgtEl>
                                        <p:attrNameLst>
                                          <p:attrName>ppt_x</p:attrName>
                                        </p:attrNameLst>
                                      </p:cBhvr>
                                      <p:tavLst>
                                        <p:tav tm="0">
                                          <p:val>
                                            <p:strVal val="ppt_x"/>
                                          </p:val>
                                        </p:tav>
                                        <p:tav tm="100000">
                                          <p:val>
                                            <p:strVal val="0-ppt_w/2"/>
                                          </p:val>
                                        </p:tav>
                                      </p:tavLst>
                                    </p:anim>
                                    <p:anim calcmode="lin" valueType="num">
                                      <p:cBhvr additive="base">
                                        <p:cTn id="135" dur="5500"/>
                                        <p:tgtEl>
                                          <p:spTgt spid="25"/>
                                        </p:tgtEl>
                                        <p:attrNameLst>
                                          <p:attrName>ppt_y</p:attrName>
                                        </p:attrNameLst>
                                      </p:cBhvr>
                                      <p:tavLst>
                                        <p:tav tm="0">
                                          <p:val>
                                            <p:strVal val="ppt_y"/>
                                          </p:val>
                                        </p:tav>
                                        <p:tav tm="100000">
                                          <p:val>
                                            <p:strVal val="1+ppt_h/2"/>
                                          </p:val>
                                        </p:tav>
                                      </p:tavLst>
                                    </p:anim>
                                    <p:set>
                                      <p:cBhvr>
                                        <p:cTn id="136" dur="1" fill="hold">
                                          <p:stCondLst>
                                            <p:cond delay="5499"/>
                                          </p:stCondLst>
                                        </p:cTn>
                                        <p:tgtEl>
                                          <p:spTgt spid="25"/>
                                        </p:tgtEl>
                                        <p:attrNameLst>
                                          <p:attrName>style.visibility</p:attrName>
                                        </p:attrNameLst>
                                      </p:cBhvr>
                                      <p:to>
                                        <p:strVal val="hidden"/>
                                      </p:to>
                                    </p:set>
                                  </p:childTnLst>
                                </p:cTn>
                              </p:par>
                              <p:par>
                                <p:cTn id="137" presetID="8" presetClass="emph" presetSubtype="0" repeatCount="indefinite" fill="hold" grpId="0" nodeType="withEffect">
                                  <p:stCondLst>
                                    <p:cond delay="0"/>
                                  </p:stCondLst>
                                  <p:childTnLst>
                                    <p:animRot by="-21600000">
                                      <p:cBhvr>
                                        <p:cTn id="138" dur="4250" fill="hold"/>
                                        <p:tgtEl>
                                          <p:spTgt spid="26"/>
                                        </p:tgtEl>
                                        <p:attrNameLst>
                                          <p:attrName>r</p:attrName>
                                        </p:attrNameLst>
                                      </p:cBhvr>
                                    </p:animRot>
                                  </p:childTnLst>
                                </p:cTn>
                              </p:par>
                              <p:par>
                                <p:cTn id="139" presetID="2" presetClass="exit" presetSubtype="12" fill="hold" grpId="1" nodeType="withEffect">
                                  <p:stCondLst>
                                    <p:cond delay="0"/>
                                  </p:stCondLst>
                                  <p:childTnLst>
                                    <p:anim calcmode="lin" valueType="num">
                                      <p:cBhvr additive="base">
                                        <p:cTn id="140" dur="5500"/>
                                        <p:tgtEl>
                                          <p:spTgt spid="26"/>
                                        </p:tgtEl>
                                        <p:attrNameLst>
                                          <p:attrName>ppt_x</p:attrName>
                                        </p:attrNameLst>
                                      </p:cBhvr>
                                      <p:tavLst>
                                        <p:tav tm="0">
                                          <p:val>
                                            <p:strVal val="ppt_x"/>
                                          </p:val>
                                        </p:tav>
                                        <p:tav tm="100000">
                                          <p:val>
                                            <p:strVal val="0-ppt_w/2"/>
                                          </p:val>
                                        </p:tav>
                                      </p:tavLst>
                                    </p:anim>
                                    <p:anim calcmode="lin" valueType="num">
                                      <p:cBhvr additive="base">
                                        <p:cTn id="141" dur="5500"/>
                                        <p:tgtEl>
                                          <p:spTgt spid="26"/>
                                        </p:tgtEl>
                                        <p:attrNameLst>
                                          <p:attrName>ppt_y</p:attrName>
                                        </p:attrNameLst>
                                      </p:cBhvr>
                                      <p:tavLst>
                                        <p:tav tm="0">
                                          <p:val>
                                            <p:strVal val="ppt_y"/>
                                          </p:val>
                                        </p:tav>
                                        <p:tav tm="100000">
                                          <p:val>
                                            <p:strVal val="1+ppt_h/2"/>
                                          </p:val>
                                        </p:tav>
                                      </p:tavLst>
                                    </p:anim>
                                    <p:set>
                                      <p:cBhvr>
                                        <p:cTn id="142" dur="1" fill="hold">
                                          <p:stCondLst>
                                            <p:cond delay="5499"/>
                                          </p:stCondLst>
                                        </p:cTn>
                                        <p:tgtEl>
                                          <p:spTgt spid="26"/>
                                        </p:tgtEl>
                                        <p:attrNameLst>
                                          <p:attrName>style.visibility</p:attrName>
                                        </p:attrNameLst>
                                      </p:cBhvr>
                                      <p:to>
                                        <p:strVal val="hidden"/>
                                      </p:to>
                                    </p:set>
                                  </p:childTnLst>
                                </p:cTn>
                              </p:par>
                              <p:par>
                                <p:cTn id="143" presetID="8" presetClass="emph" presetSubtype="0" repeatCount="indefinite" fill="hold" grpId="0" nodeType="withEffect">
                                  <p:stCondLst>
                                    <p:cond delay="0"/>
                                  </p:stCondLst>
                                  <p:childTnLst>
                                    <p:animRot by="21600000">
                                      <p:cBhvr>
                                        <p:cTn id="144" dur="4250" fill="hold"/>
                                        <p:tgtEl>
                                          <p:spTgt spid="27"/>
                                        </p:tgtEl>
                                        <p:attrNameLst>
                                          <p:attrName>r</p:attrName>
                                        </p:attrNameLst>
                                      </p:cBhvr>
                                    </p:animRot>
                                  </p:childTnLst>
                                </p:cTn>
                              </p:par>
                              <p:par>
                                <p:cTn id="145" presetID="2" presetClass="exit" presetSubtype="12" fill="hold" grpId="1" nodeType="withEffect">
                                  <p:stCondLst>
                                    <p:cond delay="0"/>
                                  </p:stCondLst>
                                  <p:childTnLst>
                                    <p:anim calcmode="lin" valueType="num">
                                      <p:cBhvr additive="base">
                                        <p:cTn id="146" dur="5500"/>
                                        <p:tgtEl>
                                          <p:spTgt spid="27"/>
                                        </p:tgtEl>
                                        <p:attrNameLst>
                                          <p:attrName>ppt_x</p:attrName>
                                        </p:attrNameLst>
                                      </p:cBhvr>
                                      <p:tavLst>
                                        <p:tav tm="0">
                                          <p:val>
                                            <p:strVal val="ppt_x"/>
                                          </p:val>
                                        </p:tav>
                                        <p:tav tm="100000">
                                          <p:val>
                                            <p:strVal val="0-ppt_w/2"/>
                                          </p:val>
                                        </p:tav>
                                      </p:tavLst>
                                    </p:anim>
                                    <p:anim calcmode="lin" valueType="num">
                                      <p:cBhvr additive="base">
                                        <p:cTn id="147" dur="5500"/>
                                        <p:tgtEl>
                                          <p:spTgt spid="27"/>
                                        </p:tgtEl>
                                        <p:attrNameLst>
                                          <p:attrName>ppt_y</p:attrName>
                                        </p:attrNameLst>
                                      </p:cBhvr>
                                      <p:tavLst>
                                        <p:tav tm="0">
                                          <p:val>
                                            <p:strVal val="ppt_y"/>
                                          </p:val>
                                        </p:tav>
                                        <p:tav tm="100000">
                                          <p:val>
                                            <p:strVal val="1+ppt_h/2"/>
                                          </p:val>
                                        </p:tav>
                                      </p:tavLst>
                                    </p:anim>
                                    <p:set>
                                      <p:cBhvr>
                                        <p:cTn id="148" dur="1" fill="hold">
                                          <p:stCondLst>
                                            <p:cond delay="5499"/>
                                          </p:stCondLst>
                                        </p:cTn>
                                        <p:tgtEl>
                                          <p:spTgt spid="27"/>
                                        </p:tgtEl>
                                        <p:attrNameLst>
                                          <p:attrName>style.visibility</p:attrName>
                                        </p:attrNameLst>
                                      </p:cBhvr>
                                      <p:to>
                                        <p:strVal val="hidden"/>
                                      </p:to>
                                    </p:set>
                                  </p:childTnLst>
                                </p:cTn>
                              </p:par>
                              <p:par>
                                <p:cTn id="149" presetID="8" presetClass="emph" presetSubtype="0" repeatCount="indefinite" fill="hold" grpId="0" nodeType="withEffect">
                                  <p:stCondLst>
                                    <p:cond delay="0"/>
                                  </p:stCondLst>
                                  <p:childTnLst>
                                    <p:animRot by="-21600000">
                                      <p:cBhvr>
                                        <p:cTn id="150" dur="4250" fill="hold"/>
                                        <p:tgtEl>
                                          <p:spTgt spid="28"/>
                                        </p:tgtEl>
                                        <p:attrNameLst>
                                          <p:attrName>r</p:attrName>
                                        </p:attrNameLst>
                                      </p:cBhvr>
                                    </p:animRot>
                                  </p:childTnLst>
                                </p:cTn>
                              </p:par>
                              <p:par>
                                <p:cTn id="151" presetID="2" presetClass="exit" presetSubtype="12" fill="hold" grpId="1" nodeType="withEffect">
                                  <p:stCondLst>
                                    <p:cond delay="0"/>
                                  </p:stCondLst>
                                  <p:childTnLst>
                                    <p:anim calcmode="lin" valueType="num">
                                      <p:cBhvr additive="base">
                                        <p:cTn id="152" dur="5500"/>
                                        <p:tgtEl>
                                          <p:spTgt spid="28"/>
                                        </p:tgtEl>
                                        <p:attrNameLst>
                                          <p:attrName>ppt_x</p:attrName>
                                        </p:attrNameLst>
                                      </p:cBhvr>
                                      <p:tavLst>
                                        <p:tav tm="0">
                                          <p:val>
                                            <p:strVal val="ppt_x"/>
                                          </p:val>
                                        </p:tav>
                                        <p:tav tm="100000">
                                          <p:val>
                                            <p:strVal val="0-ppt_w/2"/>
                                          </p:val>
                                        </p:tav>
                                      </p:tavLst>
                                    </p:anim>
                                    <p:anim calcmode="lin" valueType="num">
                                      <p:cBhvr additive="base">
                                        <p:cTn id="153" dur="5500"/>
                                        <p:tgtEl>
                                          <p:spTgt spid="28"/>
                                        </p:tgtEl>
                                        <p:attrNameLst>
                                          <p:attrName>ppt_y</p:attrName>
                                        </p:attrNameLst>
                                      </p:cBhvr>
                                      <p:tavLst>
                                        <p:tav tm="0">
                                          <p:val>
                                            <p:strVal val="ppt_y"/>
                                          </p:val>
                                        </p:tav>
                                        <p:tav tm="100000">
                                          <p:val>
                                            <p:strVal val="1+ppt_h/2"/>
                                          </p:val>
                                        </p:tav>
                                      </p:tavLst>
                                    </p:anim>
                                    <p:set>
                                      <p:cBhvr>
                                        <p:cTn id="154" dur="1" fill="hold">
                                          <p:stCondLst>
                                            <p:cond delay="5499"/>
                                          </p:stCondLst>
                                        </p:cTn>
                                        <p:tgtEl>
                                          <p:spTgt spid="28"/>
                                        </p:tgtEl>
                                        <p:attrNameLst>
                                          <p:attrName>style.visibility</p:attrName>
                                        </p:attrNameLst>
                                      </p:cBhvr>
                                      <p:to>
                                        <p:strVal val="hidden"/>
                                      </p:to>
                                    </p:set>
                                  </p:childTnLst>
                                </p:cTn>
                              </p:par>
                              <p:par>
                                <p:cTn id="155" presetID="8" presetClass="emph" presetSubtype="0" repeatCount="indefinite" fill="hold" grpId="0" nodeType="withEffect">
                                  <p:stCondLst>
                                    <p:cond delay="0"/>
                                  </p:stCondLst>
                                  <p:childTnLst>
                                    <p:animRot by="21600000">
                                      <p:cBhvr>
                                        <p:cTn id="156" dur="4250" fill="hold"/>
                                        <p:tgtEl>
                                          <p:spTgt spid="29"/>
                                        </p:tgtEl>
                                        <p:attrNameLst>
                                          <p:attrName>r</p:attrName>
                                        </p:attrNameLst>
                                      </p:cBhvr>
                                    </p:animRot>
                                  </p:childTnLst>
                                </p:cTn>
                              </p:par>
                              <p:par>
                                <p:cTn id="157" presetID="2" presetClass="exit" presetSubtype="12" fill="hold" grpId="1" nodeType="withEffect">
                                  <p:stCondLst>
                                    <p:cond delay="0"/>
                                  </p:stCondLst>
                                  <p:childTnLst>
                                    <p:anim calcmode="lin" valueType="num">
                                      <p:cBhvr additive="base">
                                        <p:cTn id="158" dur="5500"/>
                                        <p:tgtEl>
                                          <p:spTgt spid="29"/>
                                        </p:tgtEl>
                                        <p:attrNameLst>
                                          <p:attrName>ppt_x</p:attrName>
                                        </p:attrNameLst>
                                      </p:cBhvr>
                                      <p:tavLst>
                                        <p:tav tm="0">
                                          <p:val>
                                            <p:strVal val="ppt_x"/>
                                          </p:val>
                                        </p:tav>
                                        <p:tav tm="100000">
                                          <p:val>
                                            <p:strVal val="0-ppt_w/2"/>
                                          </p:val>
                                        </p:tav>
                                      </p:tavLst>
                                    </p:anim>
                                    <p:anim calcmode="lin" valueType="num">
                                      <p:cBhvr additive="base">
                                        <p:cTn id="159" dur="5500"/>
                                        <p:tgtEl>
                                          <p:spTgt spid="29"/>
                                        </p:tgtEl>
                                        <p:attrNameLst>
                                          <p:attrName>ppt_y</p:attrName>
                                        </p:attrNameLst>
                                      </p:cBhvr>
                                      <p:tavLst>
                                        <p:tav tm="0">
                                          <p:val>
                                            <p:strVal val="ppt_y"/>
                                          </p:val>
                                        </p:tav>
                                        <p:tav tm="100000">
                                          <p:val>
                                            <p:strVal val="1+ppt_h/2"/>
                                          </p:val>
                                        </p:tav>
                                      </p:tavLst>
                                    </p:anim>
                                    <p:set>
                                      <p:cBhvr>
                                        <p:cTn id="160" dur="1" fill="hold">
                                          <p:stCondLst>
                                            <p:cond delay="5499"/>
                                          </p:stCondLst>
                                        </p:cTn>
                                        <p:tgtEl>
                                          <p:spTgt spid="29"/>
                                        </p:tgtEl>
                                        <p:attrNameLst>
                                          <p:attrName>style.visibility</p:attrName>
                                        </p:attrNameLst>
                                      </p:cBhvr>
                                      <p:to>
                                        <p:strVal val="hidden"/>
                                      </p:to>
                                    </p:set>
                                  </p:childTnLst>
                                </p:cTn>
                              </p:par>
                              <p:par>
                                <p:cTn id="161" presetID="8" presetClass="emph" presetSubtype="0" repeatCount="indefinite" fill="hold" grpId="0" nodeType="withEffect">
                                  <p:stCondLst>
                                    <p:cond delay="0"/>
                                  </p:stCondLst>
                                  <p:childTnLst>
                                    <p:animRot by="-21600000">
                                      <p:cBhvr>
                                        <p:cTn id="162" dur="4250" fill="hold"/>
                                        <p:tgtEl>
                                          <p:spTgt spid="30"/>
                                        </p:tgtEl>
                                        <p:attrNameLst>
                                          <p:attrName>r</p:attrName>
                                        </p:attrNameLst>
                                      </p:cBhvr>
                                    </p:animRot>
                                  </p:childTnLst>
                                </p:cTn>
                              </p:par>
                              <p:par>
                                <p:cTn id="163" presetID="2" presetClass="exit" presetSubtype="12" fill="hold" grpId="1" nodeType="withEffect">
                                  <p:stCondLst>
                                    <p:cond delay="0"/>
                                  </p:stCondLst>
                                  <p:childTnLst>
                                    <p:anim calcmode="lin" valueType="num">
                                      <p:cBhvr additive="base">
                                        <p:cTn id="164" dur="5500"/>
                                        <p:tgtEl>
                                          <p:spTgt spid="30"/>
                                        </p:tgtEl>
                                        <p:attrNameLst>
                                          <p:attrName>ppt_x</p:attrName>
                                        </p:attrNameLst>
                                      </p:cBhvr>
                                      <p:tavLst>
                                        <p:tav tm="0">
                                          <p:val>
                                            <p:strVal val="ppt_x"/>
                                          </p:val>
                                        </p:tav>
                                        <p:tav tm="100000">
                                          <p:val>
                                            <p:strVal val="0-ppt_w/2"/>
                                          </p:val>
                                        </p:tav>
                                      </p:tavLst>
                                    </p:anim>
                                    <p:anim calcmode="lin" valueType="num">
                                      <p:cBhvr additive="base">
                                        <p:cTn id="165" dur="5500"/>
                                        <p:tgtEl>
                                          <p:spTgt spid="30"/>
                                        </p:tgtEl>
                                        <p:attrNameLst>
                                          <p:attrName>ppt_y</p:attrName>
                                        </p:attrNameLst>
                                      </p:cBhvr>
                                      <p:tavLst>
                                        <p:tav tm="0">
                                          <p:val>
                                            <p:strVal val="ppt_y"/>
                                          </p:val>
                                        </p:tav>
                                        <p:tav tm="100000">
                                          <p:val>
                                            <p:strVal val="1+ppt_h/2"/>
                                          </p:val>
                                        </p:tav>
                                      </p:tavLst>
                                    </p:anim>
                                    <p:set>
                                      <p:cBhvr>
                                        <p:cTn id="166" dur="1" fill="hold">
                                          <p:stCondLst>
                                            <p:cond delay="5499"/>
                                          </p:stCondLst>
                                        </p:cTn>
                                        <p:tgtEl>
                                          <p:spTgt spid="30"/>
                                        </p:tgtEl>
                                        <p:attrNameLst>
                                          <p:attrName>style.visibility</p:attrName>
                                        </p:attrNameLst>
                                      </p:cBhvr>
                                      <p:to>
                                        <p:strVal val="hidden"/>
                                      </p:to>
                                    </p:set>
                                  </p:childTnLst>
                                </p:cTn>
                              </p:par>
                              <p:par>
                                <p:cTn id="167" presetID="8" presetClass="emph" presetSubtype="0" repeatCount="indefinite" fill="hold" grpId="0" nodeType="withEffect">
                                  <p:stCondLst>
                                    <p:cond delay="0"/>
                                  </p:stCondLst>
                                  <p:childTnLst>
                                    <p:animRot by="21600000">
                                      <p:cBhvr>
                                        <p:cTn id="168" dur="4250" fill="hold"/>
                                        <p:tgtEl>
                                          <p:spTgt spid="31"/>
                                        </p:tgtEl>
                                        <p:attrNameLst>
                                          <p:attrName>r</p:attrName>
                                        </p:attrNameLst>
                                      </p:cBhvr>
                                    </p:animRot>
                                  </p:childTnLst>
                                </p:cTn>
                              </p:par>
                              <p:par>
                                <p:cTn id="169" presetID="2" presetClass="exit" presetSubtype="12" fill="hold" grpId="1" nodeType="withEffect">
                                  <p:stCondLst>
                                    <p:cond delay="0"/>
                                  </p:stCondLst>
                                  <p:childTnLst>
                                    <p:anim calcmode="lin" valueType="num">
                                      <p:cBhvr additive="base">
                                        <p:cTn id="170" dur="5500"/>
                                        <p:tgtEl>
                                          <p:spTgt spid="31"/>
                                        </p:tgtEl>
                                        <p:attrNameLst>
                                          <p:attrName>ppt_x</p:attrName>
                                        </p:attrNameLst>
                                      </p:cBhvr>
                                      <p:tavLst>
                                        <p:tav tm="0">
                                          <p:val>
                                            <p:strVal val="ppt_x"/>
                                          </p:val>
                                        </p:tav>
                                        <p:tav tm="100000">
                                          <p:val>
                                            <p:strVal val="0-ppt_w/2"/>
                                          </p:val>
                                        </p:tav>
                                      </p:tavLst>
                                    </p:anim>
                                    <p:anim calcmode="lin" valueType="num">
                                      <p:cBhvr additive="base">
                                        <p:cTn id="171" dur="5500"/>
                                        <p:tgtEl>
                                          <p:spTgt spid="31"/>
                                        </p:tgtEl>
                                        <p:attrNameLst>
                                          <p:attrName>ppt_y</p:attrName>
                                        </p:attrNameLst>
                                      </p:cBhvr>
                                      <p:tavLst>
                                        <p:tav tm="0">
                                          <p:val>
                                            <p:strVal val="ppt_y"/>
                                          </p:val>
                                        </p:tav>
                                        <p:tav tm="100000">
                                          <p:val>
                                            <p:strVal val="1+ppt_h/2"/>
                                          </p:val>
                                        </p:tav>
                                      </p:tavLst>
                                    </p:anim>
                                    <p:set>
                                      <p:cBhvr>
                                        <p:cTn id="172" dur="1" fill="hold">
                                          <p:stCondLst>
                                            <p:cond delay="5499"/>
                                          </p:stCondLst>
                                        </p:cTn>
                                        <p:tgtEl>
                                          <p:spTgt spid="31"/>
                                        </p:tgtEl>
                                        <p:attrNameLst>
                                          <p:attrName>style.visibility</p:attrName>
                                        </p:attrNameLst>
                                      </p:cBhvr>
                                      <p:to>
                                        <p:strVal val="hidden"/>
                                      </p:to>
                                    </p:set>
                                  </p:childTnLst>
                                </p:cTn>
                              </p:par>
                              <p:par>
                                <p:cTn id="173" presetID="8" presetClass="emph" presetSubtype="0" repeatCount="indefinite" fill="hold" grpId="0" nodeType="withEffect">
                                  <p:stCondLst>
                                    <p:cond delay="0"/>
                                  </p:stCondLst>
                                  <p:childTnLst>
                                    <p:animRot by="21600000">
                                      <p:cBhvr>
                                        <p:cTn id="174" dur="4250" fill="hold"/>
                                        <p:tgtEl>
                                          <p:spTgt spid="62"/>
                                        </p:tgtEl>
                                        <p:attrNameLst>
                                          <p:attrName>r</p:attrName>
                                        </p:attrNameLst>
                                      </p:cBhvr>
                                    </p:animRot>
                                  </p:childTnLst>
                                </p:cTn>
                              </p:par>
                              <p:par>
                                <p:cTn id="175" presetID="2" presetClass="exit" presetSubtype="3" fill="hold" grpId="1" nodeType="withEffect">
                                  <p:stCondLst>
                                    <p:cond delay="0"/>
                                  </p:stCondLst>
                                  <p:childTnLst>
                                    <p:anim calcmode="lin" valueType="num">
                                      <p:cBhvr additive="base">
                                        <p:cTn id="176" dur="5500"/>
                                        <p:tgtEl>
                                          <p:spTgt spid="62"/>
                                        </p:tgtEl>
                                        <p:attrNameLst>
                                          <p:attrName>ppt_x</p:attrName>
                                        </p:attrNameLst>
                                      </p:cBhvr>
                                      <p:tavLst>
                                        <p:tav tm="0">
                                          <p:val>
                                            <p:strVal val="ppt_x"/>
                                          </p:val>
                                        </p:tav>
                                        <p:tav tm="100000">
                                          <p:val>
                                            <p:strVal val="1+ppt_w/2"/>
                                          </p:val>
                                        </p:tav>
                                      </p:tavLst>
                                    </p:anim>
                                    <p:anim calcmode="lin" valueType="num">
                                      <p:cBhvr additive="base">
                                        <p:cTn id="177" dur="5500"/>
                                        <p:tgtEl>
                                          <p:spTgt spid="62"/>
                                        </p:tgtEl>
                                        <p:attrNameLst>
                                          <p:attrName>ppt_y</p:attrName>
                                        </p:attrNameLst>
                                      </p:cBhvr>
                                      <p:tavLst>
                                        <p:tav tm="0">
                                          <p:val>
                                            <p:strVal val="ppt_y"/>
                                          </p:val>
                                        </p:tav>
                                        <p:tav tm="100000">
                                          <p:val>
                                            <p:strVal val="0-ppt_h/2"/>
                                          </p:val>
                                        </p:tav>
                                      </p:tavLst>
                                    </p:anim>
                                    <p:set>
                                      <p:cBhvr>
                                        <p:cTn id="178" dur="1" fill="hold">
                                          <p:stCondLst>
                                            <p:cond delay="5499"/>
                                          </p:stCondLst>
                                        </p:cTn>
                                        <p:tgtEl>
                                          <p:spTgt spid="62"/>
                                        </p:tgtEl>
                                        <p:attrNameLst>
                                          <p:attrName>style.visibility</p:attrName>
                                        </p:attrNameLst>
                                      </p:cBhvr>
                                      <p:to>
                                        <p:strVal val="hidden"/>
                                      </p:to>
                                    </p:set>
                                  </p:childTnLst>
                                </p:cTn>
                              </p:par>
                              <p:par>
                                <p:cTn id="179" presetID="8" presetClass="emph" presetSubtype="0" repeatCount="indefinite" fill="hold" grpId="0" nodeType="withEffect">
                                  <p:stCondLst>
                                    <p:cond delay="0"/>
                                  </p:stCondLst>
                                  <p:childTnLst>
                                    <p:animRot by="-21600000">
                                      <p:cBhvr>
                                        <p:cTn id="180" dur="4250" fill="hold"/>
                                        <p:tgtEl>
                                          <p:spTgt spid="61"/>
                                        </p:tgtEl>
                                        <p:attrNameLst>
                                          <p:attrName>r</p:attrName>
                                        </p:attrNameLst>
                                      </p:cBhvr>
                                    </p:animRot>
                                  </p:childTnLst>
                                </p:cTn>
                              </p:par>
                              <p:par>
                                <p:cTn id="181" presetID="2" presetClass="exit" presetSubtype="3" fill="hold" grpId="1" nodeType="withEffect">
                                  <p:stCondLst>
                                    <p:cond delay="0"/>
                                  </p:stCondLst>
                                  <p:childTnLst>
                                    <p:anim calcmode="lin" valueType="num">
                                      <p:cBhvr additive="base">
                                        <p:cTn id="182" dur="5500"/>
                                        <p:tgtEl>
                                          <p:spTgt spid="61"/>
                                        </p:tgtEl>
                                        <p:attrNameLst>
                                          <p:attrName>ppt_x</p:attrName>
                                        </p:attrNameLst>
                                      </p:cBhvr>
                                      <p:tavLst>
                                        <p:tav tm="0">
                                          <p:val>
                                            <p:strVal val="ppt_x"/>
                                          </p:val>
                                        </p:tav>
                                        <p:tav tm="100000">
                                          <p:val>
                                            <p:strVal val="1+ppt_w/2"/>
                                          </p:val>
                                        </p:tav>
                                      </p:tavLst>
                                    </p:anim>
                                    <p:anim calcmode="lin" valueType="num">
                                      <p:cBhvr additive="base">
                                        <p:cTn id="183" dur="5500"/>
                                        <p:tgtEl>
                                          <p:spTgt spid="61"/>
                                        </p:tgtEl>
                                        <p:attrNameLst>
                                          <p:attrName>ppt_y</p:attrName>
                                        </p:attrNameLst>
                                      </p:cBhvr>
                                      <p:tavLst>
                                        <p:tav tm="0">
                                          <p:val>
                                            <p:strVal val="ppt_y"/>
                                          </p:val>
                                        </p:tav>
                                        <p:tav tm="100000">
                                          <p:val>
                                            <p:strVal val="0-ppt_h/2"/>
                                          </p:val>
                                        </p:tav>
                                      </p:tavLst>
                                    </p:anim>
                                    <p:set>
                                      <p:cBhvr>
                                        <p:cTn id="184" dur="1" fill="hold">
                                          <p:stCondLst>
                                            <p:cond delay="5499"/>
                                          </p:stCondLst>
                                        </p:cTn>
                                        <p:tgtEl>
                                          <p:spTgt spid="61"/>
                                        </p:tgtEl>
                                        <p:attrNameLst>
                                          <p:attrName>style.visibility</p:attrName>
                                        </p:attrNameLst>
                                      </p:cBhvr>
                                      <p:to>
                                        <p:strVal val="hidden"/>
                                      </p:to>
                                    </p:set>
                                  </p:childTnLst>
                                </p:cTn>
                              </p:par>
                              <p:par>
                                <p:cTn id="185" presetID="8" presetClass="emph" presetSubtype="0" repeatCount="indefinite" fill="hold" grpId="0" nodeType="withEffect">
                                  <p:stCondLst>
                                    <p:cond delay="0"/>
                                  </p:stCondLst>
                                  <p:childTnLst>
                                    <p:animRot by="21600000">
                                      <p:cBhvr>
                                        <p:cTn id="186" dur="4250" fill="hold"/>
                                        <p:tgtEl>
                                          <p:spTgt spid="60"/>
                                        </p:tgtEl>
                                        <p:attrNameLst>
                                          <p:attrName>r</p:attrName>
                                        </p:attrNameLst>
                                      </p:cBhvr>
                                    </p:animRot>
                                  </p:childTnLst>
                                </p:cTn>
                              </p:par>
                              <p:par>
                                <p:cTn id="187" presetID="2" presetClass="exit" presetSubtype="3" fill="hold" grpId="1" nodeType="withEffect">
                                  <p:stCondLst>
                                    <p:cond delay="0"/>
                                  </p:stCondLst>
                                  <p:childTnLst>
                                    <p:anim calcmode="lin" valueType="num">
                                      <p:cBhvr additive="base">
                                        <p:cTn id="188" dur="5500"/>
                                        <p:tgtEl>
                                          <p:spTgt spid="60"/>
                                        </p:tgtEl>
                                        <p:attrNameLst>
                                          <p:attrName>ppt_x</p:attrName>
                                        </p:attrNameLst>
                                      </p:cBhvr>
                                      <p:tavLst>
                                        <p:tav tm="0">
                                          <p:val>
                                            <p:strVal val="ppt_x"/>
                                          </p:val>
                                        </p:tav>
                                        <p:tav tm="100000">
                                          <p:val>
                                            <p:strVal val="1+ppt_w/2"/>
                                          </p:val>
                                        </p:tav>
                                      </p:tavLst>
                                    </p:anim>
                                    <p:anim calcmode="lin" valueType="num">
                                      <p:cBhvr additive="base">
                                        <p:cTn id="189" dur="5500"/>
                                        <p:tgtEl>
                                          <p:spTgt spid="60"/>
                                        </p:tgtEl>
                                        <p:attrNameLst>
                                          <p:attrName>ppt_y</p:attrName>
                                        </p:attrNameLst>
                                      </p:cBhvr>
                                      <p:tavLst>
                                        <p:tav tm="0">
                                          <p:val>
                                            <p:strVal val="ppt_y"/>
                                          </p:val>
                                        </p:tav>
                                        <p:tav tm="100000">
                                          <p:val>
                                            <p:strVal val="0-ppt_h/2"/>
                                          </p:val>
                                        </p:tav>
                                      </p:tavLst>
                                    </p:anim>
                                    <p:set>
                                      <p:cBhvr>
                                        <p:cTn id="190" dur="1" fill="hold">
                                          <p:stCondLst>
                                            <p:cond delay="5499"/>
                                          </p:stCondLst>
                                        </p:cTn>
                                        <p:tgtEl>
                                          <p:spTgt spid="60"/>
                                        </p:tgtEl>
                                        <p:attrNameLst>
                                          <p:attrName>style.visibility</p:attrName>
                                        </p:attrNameLst>
                                      </p:cBhvr>
                                      <p:to>
                                        <p:strVal val="hidden"/>
                                      </p:to>
                                    </p:set>
                                  </p:childTnLst>
                                </p:cTn>
                              </p:par>
                              <p:par>
                                <p:cTn id="191" presetID="8" presetClass="emph" presetSubtype="0" repeatCount="indefinite" fill="hold" grpId="0" nodeType="withEffect">
                                  <p:stCondLst>
                                    <p:cond delay="0"/>
                                  </p:stCondLst>
                                  <p:childTnLst>
                                    <p:animRot by="-21600000">
                                      <p:cBhvr>
                                        <p:cTn id="192" dur="4250" fill="hold"/>
                                        <p:tgtEl>
                                          <p:spTgt spid="59"/>
                                        </p:tgtEl>
                                        <p:attrNameLst>
                                          <p:attrName>r</p:attrName>
                                        </p:attrNameLst>
                                      </p:cBhvr>
                                    </p:animRot>
                                  </p:childTnLst>
                                </p:cTn>
                              </p:par>
                              <p:par>
                                <p:cTn id="193" presetID="2" presetClass="exit" presetSubtype="3" fill="hold" grpId="1" nodeType="withEffect">
                                  <p:stCondLst>
                                    <p:cond delay="0"/>
                                  </p:stCondLst>
                                  <p:childTnLst>
                                    <p:anim calcmode="lin" valueType="num">
                                      <p:cBhvr additive="base">
                                        <p:cTn id="194" dur="5500"/>
                                        <p:tgtEl>
                                          <p:spTgt spid="59"/>
                                        </p:tgtEl>
                                        <p:attrNameLst>
                                          <p:attrName>ppt_x</p:attrName>
                                        </p:attrNameLst>
                                      </p:cBhvr>
                                      <p:tavLst>
                                        <p:tav tm="0">
                                          <p:val>
                                            <p:strVal val="ppt_x"/>
                                          </p:val>
                                        </p:tav>
                                        <p:tav tm="100000">
                                          <p:val>
                                            <p:strVal val="1+ppt_w/2"/>
                                          </p:val>
                                        </p:tav>
                                      </p:tavLst>
                                    </p:anim>
                                    <p:anim calcmode="lin" valueType="num">
                                      <p:cBhvr additive="base">
                                        <p:cTn id="195" dur="5500"/>
                                        <p:tgtEl>
                                          <p:spTgt spid="59"/>
                                        </p:tgtEl>
                                        <p:attrNameLst>
                                          <p:attrName>ppt_y</p:attrName>
                                        </p:attrNameLst>
                                      </p:cBhvr>
                                      <p:tavLst>
                                        <p:tav tm="0">
                                          <p:val>
                                            <p:strVal val="ppt_y"/>
                                          </p:val>
                                        </p:tav>
                                        <p:tav tm="100000">
                                          <p:val>
                                            <p:strVal val="0-ppt_h/2"/>
                                          </p:val>
                                        </p:tav>
                                      </p:tavLst>
                                    </p:anim>
                                    <p:set>
                                      <p:cBhvr>
                                        <p:cTn id="196" dur="1" fill="hold">
                                          <p:stCondLst>
                                            <p:cond delay="5499"/>
                                          </p:stCondLst>
                                        </p:cTn>
                                        <p:tgtEl>
                                          <p:spTgt spid="59"/>
                                        </p:tgtEl>
                                        <p:attrNameLst>
                                          <p:attrName>style.visibility</p:attrName>
                                        </p:attrNameLst>
                                      </p:cBhvr>
                                      <p:to>
                                        <p:strVal val="hidden"/>
                                      </p:to>
                                    </p:set>
                                  </p:childTnLst>
                                </p:cTn>
                              </p:par>
                              <p:par>
                                <p:cTn id="197" presetID="8" presetClass="emph" presetSubtype="0" repeatCount="indefinite" fill="hold" grpId="0" nodeType="withEffect">
                                  <p:stCondLst>
                                    <p:cond delay="0"/>
                                  </p:stCondLst>
                                  <p:childTnLst>
                                    <p:animRot by="21600000">
                                      <p:cBhvr>
                                        <p:cTn id="198" dur="4250" fill="hold"/>
                                        <p:tgtEl>
                                          <p:spTgt spid="58"/>
                                        </p:tgtEl>
                                        <p:attrNameLst>
                                          <p:attrName>r</p:attrName>
                                        </p:attrNameLst>
                                      </p:cBhvr>
                                    </p:animRot>
                                  </p:childTnLst>
                                </p:cTn>
                              </p:par>
                              <p:par>
                                <p:cTn id="199" presetID="2" presetClass="exit" presetSubtype="3" fill="hold" grpId="1" nodeType="withEffect">
                                  <p:stCondLst>
                                    <p:cond delay="0"/>
                                  </p:stCondLst>
                                  <p:childTnLst>
                                    <p:anim calcmode="lin" valueType="num">
                                      <p:cBhvr additive="base">
                                        <p:cTn id="200" dur="5500"/>
                                        <p:tgtEl>
                                          <p:spTgt spid="58"/>
                                        </p:tgtEl>
                                        <p:attrNameLst>
                                          <p:attrName>ppt_x</p:attrName>
                                        </p:attrNameLst>
                                      </p:cBhvr>
                                      <p:tavLst>
                                        <p:tav tm="0">
                                          <p:val>
                                            <p:strVal val="ppt_x"/>
                                          </p:val>
                                        </p:tav>
                                        <p:tav tm="100000">
                                          <p:val>
                                            <p:strVal val="1+ppt_w/2"/>
                                          </p:val>
                                        </p:tav>
                                      </p:tavLst>
                                    </p:anim>
                                    <p:anim calcmode="lin" valueType="num">
                                      <p:cBhvr additive="base">
                                        <p:cTn id="201" dur="5500"/>
                                        <p:tgtEl>
                                          <p:spTgt spid="58"/>
                                        </p:tgtEl>
                                        <p:attrNameLst>
                                          <p:attrName>ppt_y</p:attrName>
                                        </p:attrNameLst>
                                      </p:cBhvr>
                                      <p:tavLst>
                                        <p:tav tm="0">
                                          <p:val>
                                            <p:strVal val="ppt_y"/>
                                          </p:val>
                                        </p:tav>
                                        <p:tav tm="100000">
                                          <p:val>
                                            <p:strVal val="0-ppt_h/2"/>
                                          </p:val>
                                        </p:tav>
                                      </p:tavLst>
                                    </p:anim>
                                    <p:set>
                                      <p:cBhvr>
                                        <p:cTn id="202" dur="1" fill="hold">
                                          <p:stCondLst>
                                            <p:cond delay="5499"/>
                                          </p:stCondLst>
                                        </p:cTn>
                                        <p:tgtEl>
                                          <p:spTgt spid="58"/>
                                        </p:tgtEl>
                                        <p:attrNameLst>
                                          <p:attrName>style.visibility</p:attrName>
                                        </p:attrNameLst>
                                      </p:cBhvr>
                                      <p:to>
                                        <p:strVal val="hidden"/>
                                      </p:to>
                                    </p:set>
                                  </p:childTnLst>
                                </p:cTn>
                              </p:par>
                              <p:par>
                                <p:cTn id="203" presetID="8" presetClass="emph" presetSubtype="0" repeatCount="indefinite" fill="hold" grpId="0" nodeType="withEffect">
                                  <p:stCondLst>
                                    <p:cond delay="0"/>
                                  </p:stCondLst>
                                  <p:childTnLst>
                                    <p:animRot by="21600000">
                                      <p:cBhvr>
                                        <p:cTn id="204" dur="4250" fill="hold"/>
                                        <p:tgtEl>
                                          <p:spTgt spid="56"/>
                                        </p:tgtEl>
                                        <p:attrNameLst>
                                          <p:attrName>r</p:attrName>
                                        </p:attrNameLst>
                                      </p:cBhvr>
                                    </p:animRot>
                                  </p:childTnLst>
                                </p:cTn>
                              </p:par>
                              <p:par>
                                <p:cTn id="205" presetID="2" presetClass="exit" presetSubtype="3" fill="hold" grpId="1" nodeType="withEffect">
                                  <p:stCondLst>
                                    <p:cond delay="0"/>
                                  </p:stCondLst>
                                  <p:childTnLst>
                                    <p:anim calcmode="lin" valueType="num">
                                      <p:cBhvr additive="base">
                                        <p:cTn id="206" dur="5500"/>
                                        <p:tgtEl>
                                          <p:spTgt spid="56"/>
                                        </p:tgtEl>
                                        <p:attrNameLst>
                                          <p:attrName>ppt_x</p:attrName>
                                        </p:attrNameLst>
                                      </p:cBhvr>
                                      <p:tavLst>
                                        <p:tav tm="0">
                                          <p:val>
                                            <p:strVal val="ppt_x"/>
                                          </p:val>
                                        </p:tav>
                                        <p:tav tm="100000">
                                          <p:val>
                                            <p:strVal val="1+ppt_w/2"/>
                                          </p:val>
                                        </p:tav>
                                      </p:tavLst>
                                    </p:anim>
                                    <p:anim calcmode="lin" valueType="num">
                                      <p:cBhvr additive="base">
                                        <p:cTn id="207" dur="5500"/>
                                        <p:tgtEl>
                                          <p:spTgt spid="56"/>
                                        </p:tgtEl>
                                        <p:attrNameLst>
                                          <p:attrName>ppt_y</p:attrName>
                                        </p:attrNameLst>
                                      </p:cBhvr>
                                      <p:tavLst>
                                        <p:tav tm="0">
                                          <p:val>
                                            <p:strVal val="ppt_y"/>
                                          </p:val>
                                        </p:tav>
                                        <p:tav tm="100000">
                                          <p:val>
                                            <p:strVal val="0-ppt_h/2"/>
                                          </p:val>
                                        </p:tav>
                                      </p:tavLst>
                                    </p:anim>
                                    <p:set>
                                      <p:cBhvr>
                                        <p:cTn id="208" dur="1" fill="hold">
                                          <p:stCondLst>
                                            <p:cond delay="5499"/>
                                          </p:stCondLst>
                                        </p:cTn>
                                        <p:tgtEl>
                                          <p:spTgt spid="56"/>
                                        </p:tgtEl>
                                        <p:attrNameLst>
                                          <p:attrName>style.visibility</p:attrName>
                                        </p:attrNameLst>
                                      </p:cBhvr>
                                      <p:to>
                                        <p:strVal val="hidden"/>
                                      </p:to>
                                    </p:set>
                                  </p:childTnLst>
                                </p:cTn>
                              </p:par>
                              <p:par>
                                <p:cTn id="209" presetID="8" presetClass="emph" presetSubtype="0" repeatCount="indefinite" fill="hold" grpId="0" nodeType="withEffect">
                                  <p:stCondLst>
                                    <p:cond delay="0"/>
                                  </p:stCondLst>
                                  <p:childTnLst>
                                    <p:animRot by="-21600000">
                                      <p:cBhvr>
                                        <p:cTn id="210" dur="4250" fill="hold"/>
                                        <p:tgtEl>
                                          <p:spTgt spid="55"/>
                                        </p:tgtEl>
                                        <p:attrNameLst>
                                          <p:attrName>r</p:attrName>
                                        </p:attrNameLst>
                                      </p:cBhvr>
                                    </p:animRot>
                                  </p:childTnLst>
                                </p:cTn>
                              </p:par>
                              <p:par>
                                <p:cTn id="211" presetID="2" presetClass="exit" presetSubtype="3" fill="hold" grpId="1" nodeType="withEffect">
                                  <p:stCondLst>
                                    <p:cond delay="0"/>
                                  </p:stCondLst>
                                  <p:childTnLst>
                                    <p:anim calcmode="lin" valueType="num">
                                      <p:cBhvr additive="base">
                                        <p:cTn id="212" dur="5500"/>
                                        <p:tgtEl>
                                          <p:spTgt spid="55"/>
                                        </p:tgtEl>
                                        <p:attrNameLst>
                                          <p:attrName>ppt_x</p:attrName>
                                        </p:attrNameLst>
                                      </p:cBhvr>
                                      <p:tavLst>
                                        <p:tav tm="0">
                                          <p:val>
                                            <p:strVal val="ppt_x"/>
                                          </p:val>
                                        </p:tav>
                                        <p:tav tm="100000">
                                          <p:val>
                                            <p:strVal val="1+ppt_w/2"/>
                                          </p:val>
                                        </p:tav>
                                      </p:tavLst>
                                    </p:anim>
                                    <p:anim calcmode="lin" valueType="num">
                                      <p:cBhvr additive="base">
                                        <p:cTn id="213" dur="5500"/>
                                        <p:tgtEl>
                                          <p:spTgt spid="55"/>
                                        </p:tgtEl>
                                        <p:attrNameLst>
                                          <p:attrName>ppt_y</p:attrName>
                                        </p:attrNameLst>
                                      </p:cBhvr>
                                      <p:tavLst>
                                        <p:tav tm="0">
                                          <p:val>
                                            <p:strVal val="ppt_y"/>
                                          </p:val>
                                        </p:tav>
                                        <p:tav tm="100000">
                                          <p:val>
                                            <p:strVal val="0-ppt_h/2"/>
                                          </p:val>
                                        </p:tav>
                                      </p:tavLst>
                                    </p:anim>
                                    <p:set>
                                      <p:cBhvr>
                                        <p:cTn id="214" dur="1" fill="hold">
                                          <p:stCondLst>
                                            <p:cond delay="5499"/>
                                          </p:stCondLst>
                                        </p:cTn>
                                        <p:tgtEl>
                                          <p:spTgt spid="55"/>
                                        </p:tgtEl>
                                        <p:attrNameLst>
                                          <p:attrName>style.visibility</p:attrName>
                                        </p:attrNameLst>
                                      </p:cBhvr>
                                      <p:to>
                                        <p:strVal val="hidden"/>
                                      </p:to>
                                    </p:set>
                                  </p:childTnLst>
                                </p:cTn>
                              </p:par>
                              <p:par>
                                <p:cTn id="215" presetID="8" presetClass="emph" presetSubtype="0" repeatCount="indefinite" fill="hold" grpId="0" nodeType="withEffect">
                                  <p:stCondLst>
                                    <p:cond delay="0"/>
                                  </p:stCondLst>
                                  <p:childTnLst>
                                    <p:animRot by="21600000">
                                      <p:cBhvr>
                                        <p:cTn id="216" dur="4250" fill="hold"/>
                                        <p:tgtEl>
                                          <p:spTgt spid="54"/>
                                        </p:tgtEl>
                                        <p:attrNameLst>
                                          <p:attrName>r</p:attrName>
                                        </p:attrNameLst>
                                      </p:cBhvr>
                                    </p:animRot>
                                  </p:childTnLst>
                                </p:cTn>
                              </p:par>
                              <p:par>
                                <p:cTn id="217" presetID="2" presetClass="exit" presetSubtype="3" fill="hold" grpId="1" nodeType="withEffect">
                                  <p:stCondLst>
                                    <p:cond delay="0"/>
                                  </p:stCondLst>
                                  <p:childTnLst>
                                    <p:anim calcmode="lin" valueType="num">
                                      <p:cBhvr additive="base">
                                        <p:cTn id="218" dur="5500"/>
                                        <p:tgtEl>
                                          <p:spTgt spid="54"/>
                                        </p:tgtEl>
                                        <p:attrNameLst>
                                          <p:attrName>ppt_x</p:attrName>
                                        </p:attrNameLst>
                                      </p:cBhvr>
                                      <p:tavLst>
                                        <p:tav tm="0">
                                          <p:val>
                                            <p:strVal val="ppt_x"/>
                                          </p:val>
                                        </p:tav>
                                        <p:tav tm="100000">
                                          <p:val>
                                            <p:strVal val="1+ppt_w/2"/>
                                          </p:val>
                                        </p:tav>
                                      </p:tavLst>
                                    </p:anim>
                                    <p:anim calcmode="lin" valueType="num">
                                      <p:cBhvr additive="base">
                                        <p:cTn id="219" dur="5500"/>
                                        <p:tgtEl>
                                          <p:spTgt spid="54"/>
                                        </p:tgtEl>
                                        <p:attrNameLst>
                                          <p:attrName>ppt_y</p:attrName>
                                        </p:attrNameLst>
                                      </p:cBhvr>
                                      <p:tavLst>
                                        <p:tav tm="0">
                                          <p:val>
                                            <p:strVal val="ppt_y"/>
                                          </p:val>
                                        </p:tav>
                                        <p:tav tm="100000">
                                          <p:val>
                                            <p:strVal val="0-ppt_h/2"/>
                                          </p:val>
                                        </p:tav>
                                      </p:tavLst>
                                    </p:anim>
                                    <p:set>
                                      <p:cBhvr>
                                        <p:cTn id="220" dur="1" fill="hold">
                                          <p:stCondLst>
                                            <p:cond delay="5499"/>
                                          </p:stCondLst>
                                        </p:cTn>
                                        <p:tgtEl>
                                          <p:spTgt spid="54"/>
                                        </p:tgtEl>
                                        <p:attrNameLst>
                                          <p:attrName>style.visibility</p:attrName>
                                        </p:attrNameLst>
                                      </p:cBhvr>
                                      <p:to>
                                        <p:strVal val="hidden"/>
                                      </p:to>
                                    </p:set>
                                  </p:childTnLst>
                                </p:cTn>
                              </p:par>
                              <p:par>
                                <p:cTn id="221" presetID="8" presetClass="emph" presetSubtype="0" repeatCount="indefinite" fill="hold" grpId="0" nodeType="withEffect">
                                  <p:stCondLst>
                                    <p:cond delay="0"/>
                                  </p:stCondLst>
                                  <p:childTnLst>
                                    <p:animRot by="-21600000">
                                      <p:cBhvr>
                                        <p:cTn id="222" dur="4250" fill="hold"/>
                                        <p:tgtEl>
                                          <p:spTgt spid="53"/>
                                        </p:tgtEl>
                                        <p:attrNameLst>
                                          <p:attrName>r</p:attrName>
                                        </p:attrNameLst>
                                      </p:cBhvr>
                                    </p:animRot>
                                  </p:childTnLst>
                                </p:cTn>
                              </p:par>
                              <p:par>
                                <p:cTn id="223" presetID="2" presetClass="exit" presetSubtype="3" fill="hold" grpId="1" nodeType="withEffect">
                                  <p:stCondLst>
                                    <p:cond delay="0"/>
                                  </p:stCondLst>
                                  <p:childTnLst>
                                    <p:anim calcmode="lin" valueType="num">
                                      <p:cBhvr additive="base">
                                        <p:cTn id="224" dur="5500"/>
                                        <p:tgtEl>
                                          <p:spTgt spid="53"/>
                                        </p:tgtEl>
                                        <p:attrNameLst>
                                          <p:attrName>ppt_x</p:attrName>
                                        </p:attrNameLst>
                                      </p:cBhvr>
                                      <p:tavLst>
                                        <p:tav tm="0">
                                          <p:val>
                                            <p:strVal val="ppt_x"/>
                                          </p:val>
                                        </p:tav>
                                        <p:tav tm="100000">
                                          <p:val>
                                            <p:strVal val="1+ppt_w/2"/>
                                          </p:val>
                                        </p:tav>
                                      </p:tavLst>
                                    </p:anim>
                                    <p:anim calcmode="lin" valueType="num">
                                      <p:cBhvr additive="base">
                                        <p:cTn id="225" dur="5500"/>
                                        <p:tgtEl>
                                          <p:spTgt spid="53"/>
                                        </p:tgtEl>
                                        <p:attrNameLst>
                                          <p:attrName>ppt_y</p:attrName>
                                        </p:attrNameLst>
                                      </p:cBhvr>
                                      <p:tavLst>
                                        <p:tav tm="0">
                                          <p:val>
                                            <p:strVal val="ppt_y"/>
                                          </p:val>
                                        </p:tav>
                                        <p:tav tm="100000">
                                          <p:val>
                                            <p:strVal val="0-ppt_h/2"/>
                                          </p:val>
                                        </p:tav>
                                      </p:tavLst>
                                    </p:anim>
                                    <p:set>
                                      <p:cBhvr>
                                        <p:cTn id="226" dur="1" fill="hold">
                                          <p:stCondLst>
                                            <p:cond delay="5499"/>
                                          </p:stCondLst>
                                        </p:cTn>
                                        <p:tgtEl>
                                          <p:spTgt spid="53"/>
                                        </p:tgtEl>
                                        <p:attrNameLst>
                                          <p:attrName>style.visibility</p:attrName>
                                        </p:attrNameLst>
                                      </p:cBhvr>
                                      <p:to>
                                        <p:strVal val="hidden"/>
                                      </p:to>
                                    </p:set>
                                  </p:childTnLst>
                                </p:cTn>
                              </p:par>
                              <p:par>
                                <p:cTn id="227" presetID="8" presetClass="emph" presetSubtype="0" repeatCount="indefinite" fill="hold" grpId="0" nodeType="withEffect">
                                  <p:stCondLst>
                                    <p:cond delay="0"/>
                                  </p:stCondLst>
                                  <p:childTnLst>
                                    <p:animRot by="21600000">
                                      <p:cBhvr>
                                        <p:cTn id="228" dur="4250" fill="hold"/>
                                        <p:tgtEl>
                                          <p:spTgt spid="52"/>
                                        </p:tgtEl>
                                        <p:attrNameLst>
                                          <p:attrName>r</p:attrName>
                                        </p:attrNameLst>
                                      </p:cBhvr>
                                    </p:animRot>
                                  </p:childTnLst>
                                </p:cTn>
                              </p:par>
                              <p:par>
                                <p:cTn id="229" presetID="2" presetClass="exit" presetSubtype="3" fill="hold" grpId="1" nodeType="withEffect">
                                  <p:stCondLst>
                                    <p:cond delay="0"/>
                                  </p:stCondLst>
                                  <p:childTnLst>
                                    <p:anim calcmode="lin" valueType="num">
                                      <p:cBhvr additive="base">
                                        <p:cTn id="230" dur="5500"/>
                                        <p:tgtEl>
                                          <p:spTgt spid="52"/>
                                        </p:tgtEl>
                                        <p:attrNameLst>
                                          <p:attrName>ppt_x</p:attrName>
                                        </p:attrNameLst>
                                      </p:cBhvr>
                                      <p:tavLst>
                                        <p:tav tm="0">
                                          <p:val>
                                            <p:strVal val="ppt_x"/>
                                          </p:val>
                                        </p:tav>
                                        <p:tav tm="100000">
                                          <p:val>
                                            <p:strVal val="1+ppt_w/2"/>
                                          </p:val>
                                        </p:tav>
                                      </p:tavLst>
                                    </p:anim>
                                    <p:anim calcmode="lin" valueType="num">
                                      <p:cBhvr additive="base">
                                        <p:cTn id="231" dur="5500"/>
                                        <p:tgtEl>
                                          <p:spTgt spid="52"/>
                                        </p:tgtEl>
                                        <p:attrNameLst>
                                          <p:attrName>ppt_y</p:attrName>
                                        </p:attrNameLst>
                                      </p:cBhvr>
                                      <p:tavLst>
                                        <p:tav tm="0">
                                          <p:val>
                                            <p:strVal val="ppt_y"/>
                                          </p:val>
                                        </p:tav>
                                        <p:tav tm="100000">
                                          <p:val>
                                            <p:strVal val="0-ppt_h/2"/>
                                          </p:val>
                                        </p:tav>
                                      </p:tavLst>
                                    </p:anim>
                                    <p:set>
                                      <p:cBhvr>
                                        <p:cTn id="232" dur="1" fill="hold">
                                          <p:stCondLst>
                                            <p:cond delay="5499"/>
                                          </p:stCondLst>
                                        </p:cTn>
                                        <p:tgtEl>
                                          <p:spTgt spid="52"/>
                                        </p:tgtEl>
                                        <p:attrNameLst>
                                          <p:attrName>style.visibility</p:attrName>
                                        </p:attrNameLst>
                                      </p:cBhvr>
                                      <p:to>
                                        <p:strVal val="hidden"/>
                                      </p:to>
                                    </p:set>
                                  </p:childTnLst>
                                </p:cTn>
                              </p:par>
                              <p:par>
                                <p:cTn id="233" presetID="8" presetClass="emph" presetSubtype="0" repeatCount="indefinite" fill="hold" grpId="0" nodeType="withEffect">
                                  <p:stCondLst>
                                    <p:cond delay="0"/>
                                  </p:stCondLst>
                                  <p:childTnLst>
                                    <p:animRot by="-21600000">
                                      <p:cBhvr>
                                        <p:cTn id="234" dur="4250" fill="hold"/>
                                        <p:tgtEl>
                                          <p:spTgt spid="51"/>
                                        </p:tgtEl>
                                        <p:attrNameLst>
                                          <p:attrName>r</p:attrName>
                                        </p:attrNameLst>
                                      </p:cBhvr>
                                    </p:animRot>
                                  </p:childTnLst>
                                </p:cTn>
                              </p:par>
                              <p:par>
                                <p:cTn id="235" presetID="2" presetClass="exit" presetSubtype="3" fill="hold" grpId="1" nodeType="withEffect">
                                  <p:stCondLst>
                                    <p:cond delay="0"/>
                                  </p:stCondLst>
                                  <p:childTnLst>
                                    <p:anim calcmode="lin" valueType="num">
                                      <p:cBhvr additive="base">
                                        <p:cTn id="236" dur="5500"/>
                                        <p:tgtEl>
                                          <p:spTgt spid="51"/>
                                        </p:tgtEl>
                                        <p:attrNameLst>
                                          <p:attrName>ppt_x</p:attrName>
                                        </p:attrNameLst>
                                      </p:cBhvr>
                                      <p:tavLst>
                                        <p:tav tm="0">
                                          <p:val>
                                            <p:strVal val="ppt_x"/>
                                          </p:val>
                                        </p:tav>
                                        <p:tav tm="100000">
                                          <p:val>
                                            <p:strVal val="1+ppt_w/2"/>
                                          </p:val>
                                        </p:tav>
                                      </p:tavLst>
                                    </p:anim>
                                    <p:anim calcmode="lin" valueType="num">
                                      <p:cBhvr additive="base">
                                        <p:cTn id="237" dur="5500"/>
                                        <p:tgtEl>
                                          <p:spTgt spid="51"/>
                                        </p:tgtEl>
                                        <p:attrNameLst>
                                          <p:attrName>ppt_y</p:attrName>
                                        </p:attrNameLst>
                                      </p:cBhvr>
                                      <p:tavLst>
                                        <p:tav tm="0">
                                          <p:val>
                                            <p:strVal val="ppt_y"/>
                                          </p:val>
                                        </p:tav>
                                        <p:tav tm="100000">
                                          <p:val>
                                            <p:strVal val="0-ppt_h/2"/>
                                          </p:val>
                                        </p:tav>
                                      </p:tavLst>
                                    </p:anim>
                                    <p:set>
                                      <p:cBhvr>
                                        <p:cTn id="238" dur="1" fill="hold">
                                          <p:stCondLst>
                                            <p:cond delay="5499"/>
                                          </p:stCondLst>
                                        </p:cTn>
                                        <p:tgtEl>
                                          <p:spTgt spid="51"/>
                                        </p:tgtEl>
                                        <p:attrNameLst>
                                          <p:attrName>style.visibility</p:attrName>
                                        </p:attrNameLst>
                                      </p:cBhvr>
                                      <p:to>
                                        <p:strVal val="hidden"/>
                                      </p:to>
                                    </p:set>
                                  </p:childTnLst>
                                </p:cTn>
                              </p:par>
                              <p:par>
                                <p:cTn id="239" presetID="8" presetClass="emph" presetSubtype="0" repeatCount="indefinite" fill="hold" grpId="0" nodeType="withEffect">
                                  <p:stCondLst>
                                    <p:cond delay="0"/>
                                  </p:stCondLst>
                                  <p:childTnLst>
                                    <p:animRot by="21600000">
                                      <p:cBhvr>
                                        <p:cTn id="240" dur="4250" fill="hold"/>
                                        <p:tgtEl>
                                          <p:spTgt spid="50"/>
                                        </p:tgtEl>
                                        <p:attrNameLst>
                                          <p:attrName>r</p:attrName>
                                        </p:attrNameLst>
                                      </p:cBhvr>
                                    </p:animRot>
                                  </p:childTnLst>
                                </p:cTn>
                              </p:par>
                              <p:par>
                                <p:cTn id="241" presetID="2" presetClass="exit" presetSubtype="3" fill="hold" grpId="1" nodeType="withEffect">
                                  <p:stCondLst>
                                    <p:cond delay="0"/>
                                  </p:stCondLst>
                                  <p:childTnLst>
                                    <p:anim calcmode="lin" valueType="num">
                                      <p:cBhvr additive="base">
                                        <p:cTn id="242" dur="5500"/>
                                        <p:tgtEl>
                                          <p:spTgt spid="50"/>
                                        </p:tgtEl>
                                        <p:attrNameLst>
                                          <p:attrName>ppt_x</p:attrName>
                                        </p:attrNameLst>
                                      </p:cBhvr>
                                      <p:tavLst>
                                        <p:tav tm="0">
                                          <p:val>
                                            <p:strVal val="ppt_x"/>
                                          </p:val>
                                        </p:tav>
                                        <p:tav tm="100000">
                                          <p:val>
                                            <p:strVal val="1+ppt_w/2"/>
                                          </p:val>
                                        </p:tav>
                                      </p:tavLst>
                                    </p:anim>
                                    <p:anim calcmode="lin" valueType="num">
                                      <p:cBhvr additive="base">
                                        <p:cTn id="243" dur="5500"/>
                                        <p:tgtEl>
                                          <p:spTgt spid="50"/>
                                        </p:tgtEl>
                                        <p:attrNameLst>
                                          <p:attrName>ppt_y</p:attrName>
                                        </p:attrNameLst>
                                      </p:cBhvr>
                                      <p:tavLst>
                                        <p:tav tm="0">
                                          <p:val>
                                            <p:strVal val="ppt_y"/>
                                          </p:val>
                                        </p:tav>
                                        <p:tav tm="100000">
                                          <p:val>
                                            <p:strVal val="0-ppt_h/2"/>
                                          </p:val>
                                        </p:tav>
                                      </p:tavLst>
                                    </p:anim>
                                    <p:set>
                                      <p:cBhvr>
                                        <p:cTn id="244" dur="1" fill="hold">
                                          <p:stCondLst>
                                            <p:cond delay="5499"/>
                                          </p:stCondLst>
                                        </p:cTn>
                                        <p:tgtEl>
                                          <p:spTgt spid="50"/>
                                        </p:tgtEl>
                                        <p:attrNameLst>
                                          <p:attrName>style.visibility</p:attrName>
                                        </p:attrNameLst>
                                      </p:cBhvr>
                                      <p:to>
                                        <p:strVal val="hidden"/>
                                      </p:to>
                                    </p:set>
                                  </p:childTnLst>
                                </p:cTn>
                              </p:par>
                              <p:par>
                                <p:cTn id="245" presetID="8" presetClass="emph" presetSubtype="0" repeatCount="indefinite" fill="hold" grpId="0" nodeType="withEffect">
                                  <p:stCondLst>
                                    <p:cond delay="0"/>
                                  </p:stCondLst>
                                  <p:childTnLst>
                                    <p:animRot by="-21600000">
                                      <p:cBhvr>
                                        <p:cTn id="246" dur="4250" fill="hold"/>
                                        <p:tgtEl>
                                          <p:spTgt spid="49"/>
                                        </p:tgtEl>
                                        <p:attrNameLst>
                                          <p:attrName>r</p:attrName>
                                        </p:attrNameLst>
                                      </p:cBhvr>
                                    </p:animRot>
                                  </p:childTnLst>
                                </p:cTn>
                              </p:par>
                              <p:par>
                                <p:cTn id="247" presetID="2" presetClass="exit" presetSubtype="3" fill="hold" grpId="1" nodeType="withEffect">
                                  <p:stCondLst>
                                    <p:cond delay="0"/>
                                  </p:stCondLst>
                                  <p:childTnLst>
                                    <p:anim calcmode="lin" valueType="num">
                                      <p:cBhvr additive="base">
                                        <p:cTn id="248" dur="5500"/>
                                        <p:tgtEl>
                                          <p:spTgt spid="49"/>
                                        </p:tgtEl>
                                        <p:attrNameLst>
                                          <p:attrName>ppt_x</p:attrName>
                                        </p:attrNameLst>
                                      </p:cBhvr>
                                      <p:tavLst>
                                        <p:tav tm="0">
                                          <p:val>
                                            <p:strVal val="ppt_x"/>
                                          </p:val>
                                        </p:tav>
                                        <p:tav tm="100000">
                                          <p:val>
                                            <p:strVal val="1+ppt_w/2"/>
                                          </p:val>
                                        </p:tav>
                                      </p:tavLst>
                                    </p:anim>
                                    <p:anim calcmode="lin" valueType="num">
                                      <p:cBhvr additive="base">
                                        <p:cTn id="249" dur="5500"/>
                                        <p:tgtEl>
                                          <p:spTgt spid="49"/>
                                        </p:tgtEl>
                                        <p:attrNameLst>
                                          <p:attrName>ppt_y</p:attrName>
                                        </p:attrNameLst>
                                      </p:cBhvr>
                                      <p:tavLst>
                                        <p:tav tm="0">
                                          <p:val>
                                            <p:strVal val="ppt_y"/>
                                          </p:val>
                                        </p:tav>
                                        <p:tav tm="100000">
                                          <p:val>
                                            <p:strVal val="0-ppt_h/2"/>
                                          </p:val>
                                        </p:tav>
                                      </p:tavLst>
                                    </p:anim>
                                    <p:set>
                                      <p:cBhvr>
                                        <p:cTn id="250" dur="1" fill="hold">
                                          <p:stCondLst>
                                            <p:cond delay="5499"/>
                                          </p:stCondLst>
                                        </p:cTn>
                                        <p:tgtEl>
                                          <p:spTgt spid="49"/>
                                        </p:tgtEl>
                                        <p:attrNameLst>
                                          <p:attrName>style.visibility</p:attrName>
                                        </p:attrNameLst>
                                      </p:cBhvr>
                                      <p:to>
                                        <p:strVal val="hidden"/>
                                      </p:to>
                                    </p:set>
                                  </p:childTnLst>
                                </p:cTn>
                              </p:par>
                              <p:par>
                                <p:cTn id="251" presetID="8" presetClass="emph" presetSubtype="0" repeatCount="indefinite" fill="hold" grpId="0" nodeType="withEffect">
                                  <p:stCondLst>
                                    <p:cond delay="0"/>
                                  </p:stCondLst>
                                  <p:childTnLst>
                                    <p:animRot by="-21600000">
                                      <p:cBhvr>
                                        <p:cTn id="252" dur="4250" fill="hold"/>
                                        <p:tgtEl>
                                          <p:spTgt spid="47"/>
                                        </p:tgtEl>
                                        <p:attrNameLst>
                                          <p:attrName>r</p:attrName>
                                        </p:attrNameLst>
                                      </p:cBhvr>
                                    </p:animRot>
                                  </p:childTnLst>
                                </p:cTn>
                              </p:par>
                              <p:par>
                                <p:cTn id="253" presetID="2" presetClass="exit" presetSubtype="9" fill="hold" grpId="1" nodeType="withEffect">
                                  <p:stCondLst>
                                    <p:cond delay="0"/>
                                  </p:stCondLst>
                                  <p:childTnLst>
                                    <p:anim calcmode="lin" valueType="num">
                                      <p:cBhvr additive="base">
                                        <p:cTn id="254" dur="5500"/>
                                        <p:tgtEl>
                                          <p:spTgt spid="47"/>
                                        </p:tgtEl>
                                        <p:attrNameLst>
                                          <p:attrName>ppt_x</p:attrName>
                                        </p:attrNameLst>
                                      </p:cBhvr>
                                      <p:tavLst>
                                        <p:tav tm="0">
                                          <p:val>
                                            <p:strVal val="ppt_x"/>
                                          </p:val>
                                        </p:tav>
                                        <p:tav tm="100000">
                                          <p:val>
                                            <p:strVal val="0-ppt_w/2"/>
                                          </p:val>
                                        </p:tav>
                                      </p:tavLst>
                                    </p:anim>
                                    <p:anim calcmode="lin" valueType="num">
                                      <p:cBhvr additive="base">
                                        <p:cTn id="255" dur="5500"/>
                                        <p:tgtEl>
                                          <p:spTgt spid="47"/>
                                        </p:tgtEl>
                                        <p:attrNameLst>
                                          <p:attrName>ppt_y</p:attrName>
                                        </p:attrNameLst>
                                      </p:cBhvr>
                                      <p:tavLst>
                                        <p:tav tm="0">
                                          <p:val>
                                            <p:strVal val="ppt_y"/>
                                          </p:val>
                                        </p:tav>
                                        <p:tav tm="100000">
                                          <p:val>
                                            <p:strVal val="0-ppt_h/2"/>
                                          </p:val>
                                        </p:tav>
                                      </p:tavLst>
                                    </p:anim>
                                    <p:set>
                                      <p:cBhvr>
                                        <p:cTn id="256" dur="1" fill="hold">
                                          <p:stCondLst>
                                            <p:cond delay="5499"/>
                                          </p:stCondLst>
                                        </p:cTn>
                                        <p:tgtEl>
                                          <p:spTgt spid="47"/>
                                        </p:tgtEl>
                                        <p:attrNameLst>
                                          <p:attrName>style.visibility</p:attrName>
                                        </p:attrNameLst>
                                      </p:cBhvr>
                                      <p:to>
                                        <p:strVal val="hidden"/>
                                      </p:to>
                                    </p:set>
                                  </p:childTnLst>
                                </p:cTn>
                              </p:par>
                              <p:par>
                                <p:cTn id="257" presetID="8" presetClass="emph" presetSubtype="0" repeatCount="indefinite" fill="hold" grpId="0" nodeType="withEffect">
                                  <p:stCondLst>
                                    <p:cond delay="0"/>
                                  </p:stCondLst>
                                  <p:childTnLst>
                                    <p:animRot by="21600000">
                                      <p:cBhvr>
                                        <p:cTn id="258" dur="4250" fill="hold"/>
                                        <p:tgtEl>
                                          <p:spTgt spid="46"/>
                                        </p:tgtEl>
                                        <p:attrNameLst>
                                          <p:attrName>r</p:attrName>
                                        </p:attrNameLst>
                                      </p:cBhvr>
                                    </p:animRot>
                                  </p:childTnLst>
                                </p:cTn>
                              </p:par>
                              <p:par>
                                <p:cTn id="259" presetID="2" presetClass="exit" presetSubtype="9" fill="hold" grpId="1" nodeType="withEffect">
                                  <p:stCondLst>
                                    <p:cond delay="0"/>
                                  </p:stCondLst>
                                  <p:childTnLst>
                                    <p:anim calcmode="lin" valueType="num">
                                      <p:cBhvr additive="base">
                                        <p:cTn id="260" dur="5500"/>
                                        <p:tgtEl>
                                          <p:spTgt spid="46"/>
                                        </p:tgtEl>
                                        <p:attrNameLst>
                                          <p:attrName>ppt_x</p:attrName>
                                        </p:attrNameLst>
                                      </p:cBhvr>
                                      <p:tavLst>
                                        <p:tav tm="0">
                                          <p:val>
                                            <p:strVal val="ppt_x"/>
                                          </p:val>
                                        </p:tav>
                                        <p:tav tm="100000">
                                          <p:val>
                                            <p:strVal val="0-ppt_w/2"/>
                                          </p:val>
                                        </p:tav>
                                      </p:tavLst>
                                    </p:anim>
                                    <p:anim calcmode="lin" valueType="num">
                                      <p:cBhvr additive="base">
                                        <p:cTn id="261" dur="5500"/>
                                        <p:tgtEl>
                                          <p:spTgt spid="46"/>
                                        </p:tgtEl>
                                        <p:attrNameLst>
                                          <p:attrName>ppt_y</p:attrName>
                                        </p:attrNameLst>
                                      </p:cBhvr>
                                      <p:tavLst>
                                        <p:tav tm="0">
                                          <p:val>
                                            <p:strVal val="ppt_y"/>
                                          </p:val>
                                        </p:tav>
                                        <p:tav tm="100000">
                                          <p:val>
                                            <p:strVal val="0-ppt_h/2"/>
                                          </p:val>
                                        </p:tav>
                                      </p:tavLst>
                                    </p:anim>
                                    <p:set>
                                      <p:cBhvr>
                                        <p:cTn id="262" dur="1" fill="hold">
                                          <p:stCondLst>
                                            <p:cond delay="5499"/>
                                          </p:stCondLst>
                                        </p:cTn>
                                        <p:tgtEl>
                                          <p:spTgt spid="46"/>
                                        </p:tgtEl>
                                        <p:attrNameLst>
                                          <p:attrName>style.visibility</p:attrName>
                                        </p:attrNameLst>
                                      </p:cBhvr>
                                      <p:to>
                                        <p:strVal val="hidden"/>
                                      </p:to>
                                    </p:set>
                                  </p:childTnLst>
                                </p:cTn>
                              </p:par>
                              <p:par>
                                <p:cTn id="263" presetID="8" presetClass="emph" presetSubtype="0" repeatCount="indefinite" fill="hold" grpId="0" nodeType="withEffect">
                                  <p:stCondLst>
                                    <p:cond delay="0"/>
                                  </p:stCondLst>
                                  <p:childTnLst>
                                    <p:animRot by="21600000">
                                      <p:cBhvr>
                                        <p:cTn id="264" dur="4250" fill="hold"/>
                                        <p:tgtEl>
                                          <p:spTgt spid="44"/>
                                        </p:tgtEl>
                                        <p:attrNameLst>
                                          <p:attrName>r</p:attrName>
                                        </p:attrNameLst>
                                      </p:cBhvr>
                                    </p:animRot>
                                  </p:childTnLst>
                                </p:cTn>
                              </p:par>
                              <p:par>
                                <p:cTn id="265" presetID="2" presetClass="exit" presetSubtype="9" fill="hold" grpId="1" nodeType="withEffect">
                                  <p:stCondLst>
                                    <p:cond delay="0"/>
                                  </p:stCondLst>
                                  <p:childTnLst>
                                    <p:anim calcmode="lin" valueType="num">
                                      <p:cBhvr additive="base">
                                        <p:cTn id="266" dur="5500"/>
                                        <p:tgtEl>
                                          <p:spTgt spid="44"/>
                                        </p:tgtEl>
                                        <p:attrNameLst>
                                          <p:attrName>ppt_x</p:attrName>
                                        </p:attrNameLst>
                                      </p:cBhvr>
                                      <p:tavLst>
                                        <p:tav tm="0">
                                          <p:val>
                                            <p:strVal val="ppt_x"/>
                                          </p:val>
                                        </p:tav>
                                        <p:tav tm="100000">
                                          <p:val>
                                            <p:strVal val="0-ppt_w/2"/>
                                          </p:val>
                                        </p:tav>
                                      </p:tavLst>
                                    </p:anim>
                                    <p:anim calcmode="lin" valueType="num">
                                      <p:cBhvr additive="base">
                                        <p:cTn id="267" dur="5500"/>
                                        <p:tgtEl>
                                          <p:spTgt spid="44"/>
                                        </p:tgtEl>
                                        <p:attrNameLst>
                                          <p:attrName>ppt_y</p:attrName>
                                        </p:attrNameLst>
                                      </p:cBhvr>
                                      <p:tavLst>
                                        <p:tav tm="0">
                                          <p:val>
                                            <p:strVal val="ppt_y"/>
                                          </p:val>
                                        </p:tav>
                                        <p:tav tm="100000">
                                          <p:val>
                                            <p:strVal val="0-ppt_h/2"/>
                                          </p:val>
                                        </p:tav>
                                      </p:tavLst>
                                    </p:anim>
                                    <p:set>
                                      <p:cBhvr>
                                        <p:cTn id="268" dur="1" fill="hold">
                                          <p:stCondLst>
                                            <p:cond delay="5499"/>
                                          </p:stCondLst>
                                        </p:cTn>
                                        <p:tgtEl>
                                          <p:spTgt spid="44"/>
                                        </p:tgtEl>
                                        <p:attrNameLst>
                                          <p:attrName>style.visibility</p:attrName>
                                        </p:attrNameLst>
                                      </p:cBhvr>
                                      <p:to>
                                        <p:strVal val="hidden"/>
                                      </p:to>
                                    </p:set>
                                  </p:childTnLst>
                                </p:cTn>
                              </p:par>
                              <p:par>
                                <p:cTn id="269" presetID="8" presetClass="emph" presetSubtype="0" repeatCount="indefinite" fill="hold" grpId="0" nodeType="withEffect">
                                  <p:stCondLst>
                                    <p:cond delay="0"/>
                                  </p:stCondLst>
                                  <p:childTnLst>
                                    <p:animRot by="-21600000">
                                      <p:cBhvr>
                                        <p:cTn id="270" dur="4250" fill="hold"/>
                                        <p:tgtEl>
                                          <p:spTgt spid="43"/>
                                        </p:tgtEl>
                                        <p:attrNameLst>
                                          <p:attrName>r</p:attrName>
                                        </p:attrNameLst>
                                      </p:cBhvr>
                                    </p:animRot>
                                  </p:childTnLst>
                                </p:cTn>
                              </p:par>
                              <p:par>
                                <p:cTn id="271" presetID="2" presetClass="exit" presetSubtype="9" fill="hold" grpId="1" nodeType="withEffect">
                                  <p:stCondLst>
                                    <p:cond delay="0"/>
                                  </p:stCondLst>
                                  <p:childTnLst>
                                    <p:anim calcmode="lin" valueType="num">
                                      <p:cBhvr additive="base">
                                        <p:cTn id="272" dur="5500"/>
                                        <p:tgtEl>
                                          <p:spTgt spid="43"/>
                                        </p:tgtEl>
                                        <p:attrNameLst>
                                          <p:attrName>ppt_x</p:attrName>
                                        </p:attrNameLst>
                                      </p:cBhvr>
                                      <p:tavLst>
                                        <p:tav tm="0">
                                          <p:val>
                                            <p:strVal val="ppt_x"/>
                                          </p:val>
                                        </p:tav>
                                        <p:tav tm="100000">
                                          <p:val>
                                            <p:strVal val="0-ppt_w/2"/>
                                          </p:val>
                                        </p:tav>
                                      </p:tavLst>
                                    </p:anim>
                                    <p:anim calcmode="lin" valueType="num">
                                      <p:cBhvr additive="base">
                                        <p:cTn id="273" dur="5500"/>
                                        <p:tgtEl>
                                          <p:spTgt spid="43"/>
                                        </p:tgtEl>
                                        <p:attrNameLst>
                                          <p:attrName>ppt_y</p:attrName>
                                        </p:attrNameLst>
                                      </p:cBhvr>
                                      <p:tavLst>
                                        <p:tav tm="0">
                                          <p:val>
                                            <p:strVal val="ppt_y"/>
                                          </p:val>
                                        </p:tav>
                                        <p:tav tm="100000">
                                          <p:val>
                                            <p:strVal val="0-ppt_h/2"/>
                                          </p:val>
                                        </p:tav>
                                      </p:tavLst>
                                    </p:anim>
                                    <p:set>
                                      <p:cBhvr>
                                        <p:cTn id="274" dur="1" fill="hold">
                                          <p:stCondLst>
                                            <p:cond delay="5499"/>
                                          </p:stCondLst>
                                        </p:cTn>
                                        <p:tgtEl>
                                          <p:spTgt spid="43"/>
                                        </p:tgtEl>
                                        <p:attrNameLst>
                                          <p:attrName>style.visibility</p:attrName>
                                        </p:attrNameLst>
                                      </p:cBhvr>
                                      <p:to>
                                        <p:strVal val="hidden"/>
                                      </p:to>
                                    </p:set>
                                  </p:childTnLst>
                                </p:cTn>
                              </p:par>
                              <p:par>
                                <p:cTn id="275" presetID="8" presetClass="emph" presetSubtype="0" repeatCount="indefinite" fill="hold" grpId="0" nodeType="withEffect">
                                  <p:stCondLst>
                                    <p:cond delay="0"/>
                                  </p:stCondLst>
                                  <p:childTnLst>
                                    <p:animRot by="21600000">
                                      <p:cBhvr>
                                        <p:cTn id="276" dur="4250" fill="hold"/>
                                        <p:tgtEl>
                                          <p:spTgt spid="42"/>
                                        </p:tgtEl>
                                        <p:attrNameLst>
                                          <p:attrName>r</p:attrName>
                                        </p:attrNameLst>
                                      </p:cBhvr>
                                    </p:animRot>
                                  </p:childTnLst>
                                </p:cTn>
                              </p:par>
                              <p:par>
                                <p:cTn id="277" presetID="2" presetClass="exit" presetSubtype="9" fill="hold" grpId="1" nodeType="withEffect">
                                  <p:stCondLst>
                                    <p:cond delay="0"/>
                                  </p:stCondLst>
                                  <p:childTnLst>
                                    <p:anim calcmode="lin" valueType="num">
                                      <p:cBhvr additive="base">
                                        <p:cTn id="278" dur="5500"/>
                                        <p:tgtEl>
                                          <p:spTgt spid="42"/>
                                        </p:tgtEl>
                                        <p:attrNameLst>
                                          <p:attrName>ppt_x</p:attrName>
                                        </p:attrNameLst>
                                      </p:cBhvr>
                                      <p:tavLst>
                                        <p:tav tm="0">
                                          <p:val>
                                            <p:strVal val="ppt_x"/>
                                          </p:val>
                                        </p:tav>
                                        <p:tav tm="100000">
                                          <p:val>
                                            <p:strVal val="0-ppt_w/2"/>
                                          </p:val>
                                        </p:tav>
                                      </p:tavLst>
                                    </p:anim>
                                    <p:anim calcmode="lin" valueType="num">
                                      <p:cBhvr additive="base">
                                        <p:cTn id="279" dur="5500"/>
                                        <p:tgtEl>
                                          <p:spTgt spid="42"/>
                                        </p:tgtEl>
                                        <p:attrNameLst>
                                          <p:attrName>ppt_y</p:attrName>
                                        </p:attrNameLst>
                                      </p:cBhvr>
                                      <p:tavLst>
                                        <p:tav tm="0">
                                          <p:val>
                                            <p:strVal val="ppt_y"/>
                                          </p:val>
                                        </p:tav>
                                        <p:tav tm="100000">
                                          <p:val>
                                            <p:strVal val="0-ppt_h/2"/>
                                          </p:val>
                                        </p:tav>
                                      </p:tavLst>
                                    </p:anim>
                                    <p:set>
                                      <p:cBhvr>
                                        <p:cTn id="280" dur="1" fill="hold">
                                          <p:stCondLst>
                                            <p:cond delay="5499"/>
                                          </p:stCondLst>
                                        </p:cTn>
                                        <p:tgtEl>
                                          <p:spTgt spid="42"/>
                                        </p:tgtEl>
                                        <p:attrNameLst>
                                          <p:attrName>style.visibility</p:attrName>
                                        </p:attrNameLst>
                                      </p:cBhvr>
                                      <p:to>
                                        <p:strVal val="hidden"/>
                                      </p:to>
                                    </p:set>
                                  </p:childTnLst>
                                </p:cTn>
                              </p:par>
                              <p:par>
                                <p:cTn id="281" presetID="8" presetClass="emph" presetSubtype="0" repeatCount="indefinite" fill="hold" grpId="0" nodeType="withEffect">
                                  <p:stCondLst>
                                    <p:cond delay="0"/>
                                  </p:stCondLst>
                                  <p:childTnLst>
                                    <p:animRot by="-21600000">
                                      <p:cBhvr>
                                        <p:cTn id="282" dur="4250" fill="hold"/>
                                        <p:tgtEl>
                                          <p:spTgt spid="41"/>
                                        </p:tgtEl>
                                        <p:attrNameLst>
                                          <p:attrName>r</p:attrName>
                                        </p:attrNameLst>
                                      </p:cBhvr>
                                    </p:animRot>
                                  </p:childTnLst>
                                </p:cTn>
                              </p:par>
                              <p:par>
                                <p:cTn id="283" presetID="2" presetClass="exit" presetSubtype="9" fill="hold" grpId="1" nodeType="withEffect">
                                  <p:stCondLst>
                                    <p:cond delay="0"/>
                                  </p:stCondLst>
                                  <p:childTnLst>
                                    <p:anim calcmode="lin" valueType="num">
                                      <p:cBhvr additive="base">
                                        <p:cTn id="284" dur="5500"/>
                                        <p:tgtEl>
                                          <p:spTgt spid="41"/>
                                        </p:tgtEl>
                                        <p:attrNameLst>
                                          <p:attrName>ppt_x</p:attrName>
                                        </p:attrNameLst>
                                      </p:cBhvr>
                                      <p:tavLst>
                                        <p:tav tm="0">
                                          <p:val>
                                            <p:strVal val="ppt_x"/>
                                          </p:val>
                                        </p:tav>
                                        <p:tav tm="100000">
                                          <p:val>
                                            <p:strVal val="0-ppt_w/2"/>
                                          </p:val>
                                        </p:tav>
                                      </p:tavLst>
                                    </p:anim>
                                    <p:anim calcmode="lin" valueType="num">
                                      <p:cBhvr additive="base">
                                        <p:cTn id="285" dur="5500"/>
                                        <p:tgtEl>
                                          <p:spTgt spid="41"/>
                                        </p:tgtEl>
                                        <p:attrNameLst>
                                          <p:attrName>ppt_y</p:attrName>
                                        </p:attrNameLst>
                                      </p:cBhvr>
                                      <p:tavLst>
                                        <p:tav tm="0">
                                          <p:val>
                                            <p:strVal val="ppt_y"/>
                                          </p:val>
                                        </p:tav>
                                        <p:tav tm="100000">
                                          <p:val>
                                            <p:strVal val="0-ppt_h/2"/>
                                          </p:val>
                                        </p:tav>
                                      </p:tavLst>
                                    </p:anim>
                                    <p:set>
                                      <p:cBhvr>
                                        <p:cTn id="286" dur="1" fill="hold">
                                          <p:stCondLst>
                                            <p:cond delay="5499"/>
                                          </p:stCondLst>
                                        </p:cTn>
                                        <p:tgtEl>
                                          <p:spTgt spid="41"/>
                                        </p:tgtEl>
                                        <p:attrNameLst>
                                          <p:attrName>style.visibility</p:attrName>
                                        </p:attrNameLst>
                                      </p:cBhvr>
                                      <p:to>
                                        <p:strVal val="hidden"/>
                                      </p:to>
                                    </p:set>
                                  </p:childTnLst>
                                </p:cTn>
                              </p:par>
                              <p:par>
                                <p:cTn id="287" presetID="8" presetClass="emph" presetSubtype="0" repeatCount="indefinite" fill="hold" grpId="0" nodeType="withEffect">
                                  <p:stCondLst>
                                    <p:cond delay="0"/>
                                  </p:stCondLst>
                                  <p:childTnLst>
                                    <p:animRot by="21600000">
                                      <p:cBhvr>
                                        <p:cTn id="288" dur="4250" fill="hold"/>
                                        <p:tgtEl>
                                          <p:spTgt spid="40"/>
                                        </p:tgtEl>
                                        <p:attrNameLst>
                                          <p:attrName>r</p:attrName>
                                        </p:attrNameLst>
                                      </p:cBhvr>
                                    </p:animRot>
                                  </p:childTnLst>
                                </p:cTn>
                              </p:par>
                              <p:par>
                                <p:cTn id="289" presetID="2" presetClass="exit" presetSubtype="9" fill="hold" grpId="1" nodeType="withEffect">
                                  <p:stCondLst>
                                    <p:cond delay="0"/>
                                  </p:stCondLst>
                                  <p:childTnLst>
                                    <p:anim calcmode="lin" valueType="num">
                                      <p:cBhvr additive="base">
                                        <p:cTn id="290" dur="5500"/>
                                        <p:tgtEl>
                                          <p:spTgt spid="40"/>
                                        </p:tgtEl>
                                        <p:attrNameLst>
                                          <p:attrName>ppt_x</p:attrName>
                                        </p:attrNameLst>
                                      </p:cBhvr>
                                      <p:tavLst>
                                        <p:tav tm="0">
                                          <p:val>
                                            <p:strVal val="ppt_x"/>
                                          </p:val>
                                        </p:tav>
                                        <p:tav tm="100000">
                                          <p:val>
                                            <p:strVal val="0-ppt_w/2"/>
                                          </p:val>
                                        </p:tav>
                                      </p:tavLst>
                                    </p:anim>
                                    <p:anim calcmode="lin" valueType="num">
                                      <p:cBhvr additive="base">
                                        <p:cTn id="291" dur="5500"/>
                                        <p:tgtEl>
                                          <p:spTgt spid="40"/>
                                        </p:tgtEl>
                                        <p:attrNameLst>
                                          <p:attrName>ppt_y</p:attrName>
                                        </p:attrNameLst>
                                      </p:cBhvr>
                                      <p:tavLst>
                                        <p:tav tm="0">
                                          <p:val>
                                            <p:strVal val="ppt_y"/>
                                          </p:val>
                                        </p:tav>
                                        <p:tav tm="100000">
                                          <p:val>
                                            <p:strVal val="0-ppt_h/2"/>
                                          </p:val>
                                        </p:tav>
                                      </p:tavLst>
                                    </p:anim>
                                    <p:set>
                                      <p:cBhvr>
                                        <p:cTn id="292" dur="1" fill="hold">
                                          <p:stCondLst>
                                            <p:cond delay="5499"/>
                                          </p:stCondLst>
                                        </p:cTn>
                                        <p:tgtEl>
                                          <p:spTgt spid="40"/>
                                        </p:tgtEl>
                                        <p:attrNameLst>
                                          <p:attrName>style.visibility</p:attrName>
                                        </p:attrNameLst>
                                      </p:cBhvr>
                                      <p:to>
                                        <p:strVal val="hidden"/>
                                      </p:to>
                                    </p:set>
                                  </p:childTnLst>
                                </p:cTn>
                              </p:par>
                              <p:par>
                                <p:cTn id="293" presetID="8" presetClass="emph" presetSubtype="0" repeatCount="indefinite" fill="hold" grpId="0" nodeType="withEffect">
                                  <p:stCondLst>
                                    <p:cond delay="0"/>
                                  </p:stCondLst>
                                  <p:childTnLst>
                                    <p:animRot by="-21600000">
                                      <p:cBhvr>
                                        <p:cTn id="294" dur="4250" fill="hold"/>
                                        <p:tgtEl>
                                          <p:spTgt spid="39"/>
                                        </p:tgtEl>
                                        <p:attrNameLst>
                                          <p:attrName>r</p:attrName>
                                        </p:attrNameLst>
                                      </p:cBhvr>
                                    </p:animRot>
                                  </p:childTnLst>
                                </p:cTn>
                              </p:par>
                              <p:par>
                                <p:cTn id="295" presetID="2" presetClass="exit" presetSubtype="9" fill="hold" grpId="1" nodeType="withEffect">
                                  <p:stCondLst>
                                    <p:cond delay="0"/>
                                  </p:stCondLst>
                                  <p:childTnLst>
                                    <p:anim calcmode="lin" valueType="num">
                                      <p:cBhvr additive="base">
                                        <p:cTn id="296" dur="5500"/>
                                        <p:tgtEl>
                                          <p:spTgt spid="39"/>
                                        </p:tgtEl>
                                        <p:attrNameLst>
                                          <p:attrName>ppt_x</p:attrName>
                                        </p:attrNameLst>
                                      </p:cBhvr>
                                      <p:tavLst>
                                        <p:tav tm="0">
                                          <p:val>
                                            <p:strVal val="ppt_x"/>
                                          </p:val>
                                        </p:tav>
                                        <p:tav tm="100000">
                                          <p:val>
                                            <p:strVal val="0-ppt_w/2"/>
                                          </p:val>
                                        </p:tav>
                                      </p:tavLst>
                                    </p:anim>
                                    <p:anim calcmode="lin" valueType="num">
                                      <p:cBhvr additive="base">
                                        <p:cTn id="297" dur="5500"/>
                                        <p:tgtEl>
                                          <p:spTgt spid="39"/>
                                        </p:tgtEl>
                                        <p:attrNameLst>
                                          <p:attrName>ppt_y</p:attrName>
                                        </p:attrNameLst>
                                      </p:cBhvr>
                                      <p:tavLst>
                                        <p:tav tm="0">
                                          <p:val>
                                            <p:strVal val="ppt_y"/>
                                          </p:val>
                                        </p:tav>
                                        <p:tav tm="100000">
                                          <p:val>
                                            <p:strVal val="0-ppt_h/2"/>
                                          </p:val>
                                        </p:tav>
                                      </p:tavLst>
                                    </p:anim>
                                    <p:set>
                                      <p:cBhvr>
                                        <p:cTn id="298" dur="1" fill="hold">
                                          <p:stCondLst>
                                            <p:cond delay="5499"/>
                                          </p:stCondLst>
                                        </p:cTn>
                                        <p:tgtEl>
                                          <p:spTgt spid="39"/>
                                        </p:tgtEl>
                                        <p:attrNameLst>
                                          <p:attrName>style.visibility</p:attrName>
                                        </p:attrNameLst>
                                      </p:cBhvr>
                                      <p:to>
                                        <p:strVal val="hidden"/>
                                      </p:to>
                                    </p:set>
                                  </p:childTnLst>
                                </p:cTn>
                              </p:par>
                              <p:par>
                                <p:cTn id="299" presetID="8" presetClass="emph" presetSubtype="0" repeatCount="indefinite" fill="hold" grpId="0" nodeType="withEffect">
                                  <p:stCondLst>
                                    <p:cond delay="0"/>
                                  </p:stCondLst>
                                  <p:childTnLst>
                                    <p:animRot by="-21600000">
                                      <p:cBhvr>
                                        <p:cTn id="300" dur="4250" fill="hold"/>
                                        <p:tgtEl>
                                          <p:spTgt spid="37"/>
                                        </p:tgtEl>
                                        <p:attrNameLst>
                                          <p:attrName>r</p:attrName>
                                        </p:attrNameLst>
                                      </p:cBhvr>
                                    </p:animRot>
                                  </p:childTnLst>
                                </p:cTn>
                              </p:par>
                              <p:par>
                                <p:cTn id="301" presetID="2" presetClass="exit" presetSubtype="9" fill="hold" grpId="1" nodeType="withEffect">
                                  <p:stCondLst>
                                    <p:cond delay="0"/>
                                  </p:stCondLst>
                                  <p:childTnLst>
                                    <p:anim calcmode="lin" valueType="num">
                                      <p:cBhvr additive="base">
                                        <p:cTn id="302" dur="5500"/>
                                        <p:tgtEl>
                                          <p:spTgt spid="37"/>
                                        </p:tgtEl>
                                        <p:attrNameLst>
                                          <p:attrName>ppt_x</p:attrName>
                                        </p:attrNameLst>
                                      </p:cBhvr>
                                      <p:tavLst>
                                        <p:tav tm="0">
                                          <p:val>
                                            <p:strVal val="ppt_x"/>
                                          </p:val>
                                        </p:tav>
                                        <p:tav tm="100000">
                                          <p:val>
                                            <p:strVal val="0-ppt_w/2"/>
                                          </p:val>
                                        </p:tav>
                                      </p:tavLst>
                                    </p:anim>
                                    <p:anim calcmode="lin" valueType="num">
                                      <p:cBhvr additive="base">
                                        <p:cTn id="303" dur="5500"/>
                                        <p:tgtEl>
                                          <p:spTgt spid="37"/>
                                        </p:tgtEl>
                                        <p:attrNameLst>
                                          <p:attrName>ppt_y</p:attrName>
                                        </p:attrNameLst>
                                      </p:cBhvr>
                                      <p:tavLst>
                                        <p:tav tm="0">
                                          <p:val>
                                            <p:strVal val="ppt_y"/>
                                          </p:val>
                                        </p:tav>
                                        <p:tav tm="100000">
                                          <p:val>
                                            <p:strVal val="0-ppt_h/2"/>
                                          </p:val>
                                        </p:tav>
                                      </p:tavLst>
                                    </p:anim>
                                    <p:set>
                                      <p:cBhvr>
                                        <p:cTn id="304" dur="1" fill="hold">
                                          <p:stCondLst>
                                            <p:cond delay="5499"/>
                                          </p:stCondLst>
                                        </p:cTn>
                                        <p:tgtEl>
                                          <p:spTgt spid="37"/>
                                        </p:tgtEl>
                                        <p:attrNameLst>
                                          <p:attrName>style.visibility</p:attrName>
                                        </p:attrNameLst>
                                      </p:cBhvr>
                                      <p:to>
                                        <p:strVal val="hidden"/>
                                      </p:to>
                                    </p:set>
                                  </p:childTnLst>
                                </p:cTn>
                              </p:par>
                              <p:par>
                                <p:cTn id="305" presetID="8" presetClass="emph" presetSubtype="0" repeatCount="indefinite" fill="hold" grpId="0" nodeType="withEffect">
                                  <p:stCondLst>
                                    <p:cond delay="0"/>
                                  </p:stCondLst>
                                  <p:childTnLst>
                                    <p:animRot by="21600000">
                                      <p:cBhvr>
                                        <p:cTn id="306" dur="4250" fill="hold"/>
                                        <p:tgtEl>
                                          <p:spTgt spid="36"/>
                                        </p:tgtEl>
                                        <p:attrNameLst>
                                          <p:attrName>r</p:attrName>
                                        </p:attrNameLst>
                                      </p:cBhvr>
                                    </p:animRot>
                                  </p:childTnLst>
                                </p:cTn>
                              </p:par>
                              <p:par>
                                <p:cTn id="307" presetID="2" presetClass="exit" presetSubtype="9" fill="hold" grpId="1" nodeType="withEffect">
                                  <p:stCondLst>
                                    <p:cond delay="0"/>
                                  </p:stCondLst>
                                  <p:childTnLst>
                                    <p:anim calcmode="lin" valueType="num">
                                      <p:cBhvr additive="base">
                                        <p:cTn id="308" dur="5500"/>
                                        <p:tgtEl>
                                          <p:spTgt spid="36"/>
                                        </p:tgtEl>
                                        <p:attrNameLst>
                                          <p:attrName>ppt_x</p:attrName>
                                        </p:attrNameLst>
                                      </p:cBhvr>
                                      <p:tavLst>
                                        <p:tav tm="0">
                                          <p:val>
                                            <p:strVal val="ppt_x"/>
                                          </p:val>
                                        </p:tav>
                                        <p:tav tm="100000">
                                          <p:val>
                                            <p:strVal val="0-ppt_w/2"/>
                                          </p:val>
                                        </p:tav>
                                      </p:tavLst>
                                    </p:anim>
                                    <p:anim calcmode="lin" valueType="num">
                                      <p:cBhvr additive="base">
                                        <p:cTn id="309" dur="5500"/>
                                        <p:tgtEl>
                                          <p:spTgt spid="36"/>
                                        </p:tgtEl>
                                        <p:attrNameLst>
                                          <p:attrName>ppt_y</p:attrName>
                                        </p:attrNameLst>
                                      </p:cBhvr>
                                      <p:tavLst>
                                        <p:tav tm="0">
                                          <p:val>
                                            <p:strVal val="ppt_y"/>
                                          </p:val>
                                        </p:tav>
                                        <p:tav tm="100000">
                                          <p:val>
                                            <p:strVal val="0-ppt_h/2"/>
                                          </p:val>
                                        </p:tav>
                                      </p:tavLst>
                                    </p:anim>
                                    <p:set>
                                      <p:cBhvr>
                                        <p:cTn id="310" dur="1" fill="hold">
                                          <p:stCondLst>
                                            <p:cond delay="5499"/>
                                          </p:stCondLst>
                                        </p:cTn>
                                        <p:tgtEl>
                                          <p:spTgt spid="36"/>
                                        </p:tgtEl>
                                        <p:attrNameLst>
                                          <p:attrName>style.visibility</p:attrName>
                                        </p:attrNameLst>
                                      </p:cBhvr>
                                      <p:to>
                                        <p:strVal val="hidden"/>
                                      </p:to>
                                    </p:set>
                                  </p:childTnLst>
                                </p:cTn>
                              </p:par>
                              <p:par>
                                <p:cTn id="311" presetID="8" presetClass="emph" presetSubtype="0" repeatCount="indefinite" fill="hold" grpId="0" nodeType="withEffect">
                                  <p:stCondLst>
                                    <p:cond delay="0"/>
                                  </p:stCondLst>
                                  <p:childTnLst>
                                    <p:animRot by="-21600000">
                                      <p:cBhvr>
                                        <p:cTn id="312" dur="4250" fill="hold"/>
                                        <p:tgtEl>
                                          <p:spTgt spid="35"/>
                                        </p:tgtEl>
                                        <p:attrNameLst>
                                          <p:attrName>r</p:attrName>
                                        </p:attrNameLst>
                                      </p:cBhvr>
                                    </p:animRot>
                                  </p:childTnLst>
                                </p:cTn>
                              </p:par>
                              <p:par>
                                <p:cTn id="313" presetID="2" presetClass="exit" presetSubtype="9" fill="hold" grpId="1" nodeType="withEffect">
                                  <p:stCondLst>
                                    <p:cond delay="0"/>
                                  </p:stCondLst>
                                  <p:childTnLst>
                                    <p:anim calcmode="lin" valueType="num">
                                      <p:cBhvr additive="base">
                                        <p:cTn id="314" dur="5500"/>
                                        <p:tgtEl>
                                          <p:spTgt spid="35"/>
                                        </p:tgtEl>
                                        <p:attrNameLst>
                                          <p:attrName>ppt_x</p:attrName>
                                        </p:attrNameLst>
                                      </p:cBhvr>
                                      <p:tavLst>
                                        <p:tav tm="0">
                                          <p:val>
                                            <p:strVal val="ppt_x"/>
                                          </p:val>
                                        </p:tav>
                                        <p:tav tm="100000">
                                          <p:val>
                                            <p:strVal val="0-ppt_w/2"/>
                                          </p:val>
                                        </p:tav>
                                      </p:tavLst>
                                    </p:anim>
                                    <p:anim calcmode="lin" valueType="num">
                                      <p:cBhvr additive="base">
                                        <p:cTn id="315" dur="5500"/>
                                        <p:tgtEl>
                                          <p:spTgt spid="35"/>
                                        </p:tgtEl>
                                        <p:attrNameLst>
                                          <p:attrName>ppt_y</p:attrName>
                                        </p:attrNameLst>
                                      </p:cBhvr>
                                      <p:tavLst>
                                        <p:tav tm="0">
                                          <p:val>
                                            <p:strVal val="ppt_y"/>
                                          </p:val>
                                        </p:tav>
                                        <p:tav tm="100000">
                                          <p:val>
                                            <p:strVal val="0-ppt_h/2"/>
                                          </p:val>
                                        </p:tav>
                                      </p:tavLst>
                                    </p:anim>
                                    <p:set>
                                      <p:cBhvr>
                                        <p:cTn id="316" dur="1" fill="hold">
                                          <p:stCondLst>
                                            <p:cond delay="5499"/>
                                          </p:stCondLst>
                                        </p:cTn>
                                        <p:tgtEl>
                                          <p:spTgt spid="35"/>
                                        </p:tgtEl>
                                        <p:attrNameLst>
                                          <p:attrName>style.visibility</p:attrName>
                                        </p:attrNameLst>
                                      </p:cBhvr>
                                      <p:to>
                                        <p:strVal val="hidden"/>
                                      </p:to>
                                    </p:set>
                                  </p:childTnLst>
                                </p:cTn>
                              </p:par>
                              <p:par>
                                <p:cTn id="317" presetID="8" presetClass="emph" presetSubtype="0" repeatCount="indefinite" fill="hold" grpId="0" nodeType="withEffect">
                                  <p:stCondLst>
                                    <p:cond delay="0"/>
                                  </p:stCondLst>
                                  <p:childTnLst>
                                    <p:animRot by="21600000">
                                      <p:cBhvr>
                                        <p:cTn id="318" dur="4250" fill="hold"/>
                                        <p:tgtEl>
                                          <p:spTgt spid="34"/>
                                        </p:tgtEl>
                                        <p:attrNameLst>
                                          <p:attrName>r</p:attrName>
                                        </p:attrNameLst>
                                      </p:cBhvr>
                                    </p:animRot>
                                  </p:childTnLst>
                                </p:cTn>
                              </p:par>
                              <p:par>
                                <p:cTn id="319" presetID="2" presetClass="exit" presetSubtype="9" fill="hold" grpId="1" nodeType="withEffect">
                                  <p:stCondLst>
                                    <p:cond delay="0"/>
                                  </p:stCondLst>
                                  <p:childTnLst>
                                    <p:anim calcmode="lin" valueType="num">
                                      <p:cBhvr additive="base">
                                        <p:cTn id="320" dur="5500"/>
                                        <p:tgtEl>
                                          <p:spTgt spid="34"/>
                                        </p:tgtEl>
                                        <p:attrNameLst>
                                          <p:attrName>ppt_x</p:attrName>
                                        </p:attrNameLst>
                                      </p:cBhvr>
                                      <p:tavLst>
                                        <p:tav tm="0">
                                          <p:val>
                                            <p:strVal val="ppt_x"/>
                                          </p:val>
                                        </p:tav>
                                        <p:tav tm="100000">
                                          <p:val>
                                            <p:strVal val="0-ppt_w/2"/>
                                          </p:val>
                                        </p:tav>
                                      </p:tavLst>
                                    </p:anim>
                                    <p:anim calcmode="lin" valueType="num">
                                      <p:cBhvr additive="base">
                                        <p:cTn id="321" dur="5500"/>
                                        <p:tgtEl>
                                          <p:spTgt spid="34"/>
                                        </p:tgtEl>
                                        <p:attrNameLst>
                                          <p:attrName>ppt_y</p:attrName>
                                        </p:attrNameLst>
                                      </p:cBhvr>
                                      <p:tavLst>
                                        <p:tav tm="0">
                                          <p:val>
                                            <p:strVal val="ppt_y"/>
                                          </p:val>
                                        </p:tav>
                                        <p:tav tm="100000">
                                          <p:val>
                                            <p:strVal val="0-ppt_h/2"/>
                                          </p:val>
                                        </p:tav>
                                      </p:tavLst>
                                    </p:anim>
                                    <p:set>
                                      <p:cBhvr>
                                        <p:cTn id="322" dur="1" fill="hold">
                                          <p:stCondLst>
                                            <p:cond delay="5499"/>
                                          </p:stCondLst>
                                        </p:cTn>
                                        <p:tgtEl>
                                          <p:spTgt spid="34"/>
                                        </p:tgtEl>
                                        <p:attrNameLst>
                                          <p:attrName>style.visibility</p:attrName>
                                        </p:attrNameLst>
                                      </p:cBhvr>
                                      <p:to>
                                        <p:strVal val="hidden"/>
                                      </p:to>
                                    </p:set>
                                  </p:childTnLst>
                                </p:cTn>
                              </p:par>
                              <p:par>
                                <p:cTn id="323" presetID="8" presetClass="emph" presetSubtype="0" repeatCount="indefinite" fill="hold" grpId="0" nodeType="withEffect">
                                  <p:stCondLst>
                                    <p:cond delay="0"/>
                                  </p:stCondLst>
                                  <p:childTnLst>
                                    <p:animRot by="-21600000">
                                      <p:cBhvr>
                                        <p:cTn id="324" dur="4250" fill="hold"/>
                                        <p:tgtEl>
                                          <p:spTgt spid="45"/>
                                        </p:tgtEl>
                                        <p:attrNameLst>
                                          <p:attrName>r</p:attrName>
                                        </p:attrNameLst>
                                      </p:cBhvr>
                                    </p:animRot>
                                  </p:childTnLst>
                                </p:cTn>
                              </p:par>
                              <p:par>
                                <p:cTn id="325" presetID="2" presetClass="exit" presetSubtype="9" fill="hold" grpId="1" nodeType="withEffect">
                                  <p:stCondLst>
                                    <p:cond delay="0"/>
                                  </p:stCondLst>
                                  <p:childTnLst>
                                    <p:anim calcmode="lin" valueType="num">
                                      <p:cBhvr additive="base">
                                        <p:cTn id="326" dur="5500"/>
                                        <p:tgtEl>
                                          <p:spTgt spid="45"/>
                                        </p:tgtEl>
                                        <p:attrNameLst>
                                          <p:attrName>ppt_x</p:attrName>
                                        </p:attrNameLst>
                                      </p:cBhvr>
                                      <p:tavLst>
                                        <p:tav tm="0">
                                          <p:val>
                                            <p:strVal val="ppt_x"/>
                                          </p:val>
                                        </p:tav>
                                        <p:tav tm="100000">
                                          <p:val>
                                            <p:strVal val="0-ppt_w/2"/>
                                          </p:val>
                                        </p:tav>
                                      </p:tavLst>
                                    </p:anim>
                                    <p:anim calcmode="lin" valueType="num">
                                      <p:cBhvr additive="base">
                                        <p:cTn id="327" dur="5500"/>
                                        <p:tgtEl>
                                          <p:spTgt spid="45"/>
                                        </p:tgtEl>
                                        <p:attrNameLst>
                                          <p:attrName>ppt_y</p:attrName>
                                        </p:attrNameLst>
                                      </p:cBhvr>
                                      <p:tavLst>
                                        <p:tav tm="0">
                                          <p:val>
                                            <p:strVal val="ppt_y"/>
                                          </p:val>
                                        </p:tav>
                                        <p:tav tm="100000">
                                          <p:val>
                                            <p:strVal val="0-ppt_h/2"/>
                                          </p:val>
                                        </p:tav>
                                      </p:tavLst>
                                    </p:anim>
                                    <p:set>
                                      <p:cBhvr>
                                        <p:cTn id="328" dur="1" fill="hold">
                                          <p:stCondLst>
                                            <p:cond delay="5499"/>
                                          </p:stCondLst>
                                        </p:cTn>
                                        <p:tgtEl>
                                          <p:spTgt spid="45"/>
                                        </p:tgtEl>
                                        <p:attrNameLst>
                                          <p:attrName>style.visibility</p:attrName>
                                        </p:attrNameLst>
                                      </p:cBhvr>
                                      <p:to>
                                        <p:strVal val="hidden"/>
                                      </p:to>
                                    </p:set>
                                  </p:childTnLst>
                                </p:cTn>
                              </p:par>
                              <p:par>
                                <p:cTn id="329" presetID="8" presetClass="emph" presetSubtype="0" repeatCount="indefinite" fill="hold" grpId="0" nodeType="withEffect">
                                  <p:stCondLst>
                                    <p:cond delay="0"/>
                                  </p:stCondLst>
                                  <p:childTnLst>
                                    <p:animRot by="21600000">
                                      <p:cBhvr>
                                        <p:cTn id="330" dur="4250" fill="hold"/>
                                        <p:tgtEl>
                                          <p:spTgt spid="38"/>
                                        </p:tgtEl>
                                        <p:attrNameLst>
                                          <p:attrName>r</p:attrName>
                                        </p:attrNameLst>
                                      </p:cBhvr>
                                    </p:animRot>
                                  </p:childTnLst>
                                </p:cTn>
                              </p:par>
                              <p:par>
                                <p:cTn id="331" presetID="2" presetClass="exit" presetSubtype="9" fill="hold" grpId="1" nodeType="withEffect">
                                  <p:stCondLst>
                                    <p:cond delay="0"/>
                                  </p:stCondLst>
                                  <p:childTnLst>
                                    <p:anim calcmode="lin" valueType="num">
                                      <p:cBhvr additive="base">
                                        <p:cTn id="332" dur="5500"/>
                                        <p:tgtEl>
                                          <p:spTgt spid="38"/>
                                        </p:tgtEl>
                                        <p:attrNameLst>
                                          <p:attrName>ppt_x</p:attrName>
                                        </p:attrNameLst>
                                      </p:cBhvr>
                                      <p:tavLst>
                                        <p:tav tm="0">
                                          <p:val>
                                            <p:strVal val="ppt_x"/>
                                          </p:val>
                                        </p:tav>
                                        <p:tav tm="100000">
                                          <p:val>
                                            <p:strVal val="0-ppt_w/2"/>
                                          </p:val>
                                        </p:tav>
                                      </p:tavLst>
                                    </p:anim>
                                    <p:anim calcmode="lin" valueType="num">
                                      <p:cBhvr additive="base">
                                        <p:cTn id="333" dur="5500"/>
                                        <p:tgtEl>
                                          <p:spTgt spid="38"/>
                                        </p:tgtEl>
                                        <p:attrNameLst>
                                          <p:attrName>ppt_y</p:attrName>
                                        </p:attrNameLst>
                                      </p:cBhvr>
                                      <p:tavLst>
                                        <p:tav tm="0">
                                          <p:val>
                                            <p:strVal val="ppt_y"/>
                                          </p:val>
                                        </p:tav>
                                        <p:tav tm="100000">
                                          <p:val>
                                            <p:strVal val="0-ppt_h/2"/>
                                          </p:val>
                                        </p:tav>
                                      </p:tavLst>
                                    </p:anim>
                                    <p:set>
                                      <p:cBhvr>
                                        <p:cTn id="334" dur="1" fill="hold">
                                          <p:stCondLst>
                                            <p:cond delay="5499"/>
                                          </p:stCondLst>
                                        </p:cTn>
                                        <p:tgtEl>
                                          <p:spTgt spid="38"/>
                                        </p:tgtEl>
                                        <p:attrNameLst>
                                          <p:attrName>style.visibility</p:attrName>
                                        </p:attrNameLst>
                                      </p:cBhvr>
                                      <p:to>
                                        <p:strVal val="hidden"/>
                                      </p:to>
                                    </p:set>
                                  </p:childTnLst>
                                </p:cTn>
                              </p:par>
                              <p:par>
                                <p:cTn id="335" presetID="8" presetClass="emph" presetSubtype="0" repeatCount="indefinite" fill="hold" grpId="0" nodeType="withEffect">
                                  <p:stCondLst>
                                    <p:cond delay="0"/>
                                  </p:stCondLst>
                                  <p:childTnLst>
                                    <p:animRot by="-21600000">
                                      <p:cBhvr>
                                        <p:cTn id="336" dur="4250" fill="hold"/>
                                        <p:tgtEl>
                                          <p:spTgt spid="57"/>
                                        </p:tgtEl>
                                        <p:attrNameLst>
                                          <p:attrName>r</p:attrName>
                                        </p:attrNameLst>
                                      </p:cBhvr>
                                    </p:animRot>
                                  </p:childTnLst>
                                </p:cTn>
                              </p:par>
                              <p:par>
                                <p:cTn id="337" presetID="2" presetClass="exit" presetSubtype="3" fill="hold" grpId="1" nodeType="withEffect">
                                  <p:stCondLst>
                                    <p:cond delay="0"/>
                                  </p:stCondLst>
                                  <p:childTnLst>
                                    <p:anim calcmode="lin" valueType="num">
                                      <p:cBhvr additive="base">
                                        <p:cTn id="338" dur="5500"/>
                                        <p:tgtEl>
                                          <p:spTgt spid="57"/>
                                        </p:tgtEl>
                                        <p:attrNameLst>
                                          <p:attrName>ppt_x</p:attrName>
                                        </p:attrNameLst>
                                      </p:cBhvr>
                                      <p:tavLst>
                                        <p:tav tm="0">
                                          <p:val>
                                            <p:strVal val="ppt_x"/>
                                          </p:val>
                                        </p:tav>
                                        <p:tav tm="100000">
                                          <p:val>
                                            <p:strVal val="1+ppt_w/2"/>
                                          </p:val>
                                        </p:tav>
                                      </p:tavLst>
                                    </p:anim>
                                    <p:anim calcmode="lin" valueType="num">
                                      <p:cBhvr additive="base">
                                        <p:cTn id="339" dur="5500"/>
                                        <p:tgtEl>
                                          <p:spTgt spid="57"/>
                                        </p:tgtEl>
                                        <p:attrNameLst>
                                          <p:attrName>ppt_y</p:attrName>
                                        </p:attrNameLst>
                                      </p:cBhvr>
                                      <p:tavLst>
                                        <p:tav tm="0">
                                          <p:val>
                                            <p:strVal val="ppt_y"/>
                                          </p:val>
                                        </p:tav>
                                        <p:tav tm="100000">
                                          <p:val>
                                            <p:strVal val="0-ppt_h/2"/>
                                          </p:val>
                                        </p:tav>
                                      </p:tavLst>
                                    </p:anim>
                                    <p:set>
                                      <p:cBhvr>
                                        <p:cTn id="340" dur="1" fill="hold">
                                          <p:stCondLst>
                                            <p:cond delay="5499"/>
                                          </p:stCondLst>
                                        </p:cTn>
                                        <p:tgtEl>
                                          <p:spTgt spid="57"/>
                                        </p:tgtEl>
                                        <p:attrNameLst>
                                          <p:attrName>style.visibility</p:attrName>
                                        </p:attrNameLst>
                                      </p:cBhvr>
                                      <p:to>
                                        <p:strVal val="hidden"/>
                                      </p:to>
                                    </p:set>
                                  </p:childTnLst>
                                </p:cTn>
                              </p:par>
                              <p:par>
                                <p:cTn id="341" presetID="23" presetClass="entr" presetSubtype="272" fill="hold" nodeType="withEffect">
                                  <p:stCondLst>
                                    <p:cond delay="1000"/>
                                  </p:stCondLst>
                                  <p:childTnLst>
                                    <p:set>
                                      <p:cBhvr>
                                        <p:cTn id="342" dur="1" fill="hold">
                                          <p:stCondLst>
                                            <p:cond delay="0"/>
                                          </p:stCondLst>
                                        </p:cTn>
                                        <p:tgtEl>
                                          <p:spTgt spid="65"/>
                                        </p:tgtEl>
                                        <p:attrNameLst>
                                          <p:attrName>style.visibility</p:attrName>
                                        </p:attrNameLst>
                                      </p:cBhvr>
                                      <p:to>
                                        <p:strVal val="visible"/>
                                      </p:to>
                                    </p:set>
                                    <p:anim calcmode="lin" valueType="num">
                                      <p:cBhvr>
                                        <p:cTn id="343" dur="4500" fill="hold"/>
                                        <p:tgtEl>
                                          <p:spTgt spid="65"/>
                                        </p:tgtEl>
                                        <p:attrNameLst>
                                          <p:attrName>ppt_w</p:attrName>
                                        </p:attrNameLst>
                                      </p:cBhvr>
                                      <p:tavLst>
                                        <p:tav tm="0">
                                          <p:val>
                                            <p:strVal val="2/3*#ppt_w"/>
                                          </p:val>
                                        </p:tav>
                                        <p:tav tm="100000">
                                          <p:val>
                                            <p:strVal val="#ppt_w"/>
                                          </p:val>
                                        </p:tav>
                                      </p:tavLst>
                                    </p:anim>
                                    <p:anim calcmode="lin" valueType="num">
                                      <p:cBhvr>
                                        <p:cTn id="344" dur="4500" fill="hold"/>
                                        <p:tgtEl>
                                          <p:spTgt spid="65"/>
                                        </p:tgtEl>
                                        <p:attrNameLst>
                                          <p:attrName>ppt_h</p:attrName>
                                        </p:attrNameLst>
                                      </p:cBhvr>
                                      <p:tavLst>
                                        <p:tav tm="0">
                                          <p:val>
                                            <p:strVal val="2/3*#ppt_h"/>
                                          </p:val>
                                        </p:tav>
                                        <p:tav tm="100000">
                                          <p:val>
                                            <p:strVal val="#ppt_h"/>
                                          </p:val>
                                        </p:tav>
                                      </p:tavLst>
                                    </p:anim>
                                  </p:childTnLst>
                                </p:cTn>
                              </p:par>
                              <p:par>
                                <p:cTn id="345" presetID="8" presetClass="entr" presetSubtype="32" fill="hold" nodeType="withEffect">
                                  <p:stCondLst>
                                    <p:cond delay="1000"/>
                                  </p:stCondLst>
                                  <p:childTnLst>
                                    <p:set>
                                      <p:cBhvr>
                                        <p:cTn id="346" dur="1" fill="hold">
                                          <p:stCondLst>
                                            <p:cond delay="0"/>
                                          </p:stCondLst>
                                        </p:cTn>
                                        <p:tgtEl>
                                          <p:spTgt spid="65"/>
                                        </p:tgtEl>
                                        <p:attrNameLst>
                                          <p:attrName>style.visibility</p:attrName>
                                        </p:attrNameLst>
                                      </p:cBhvr>
                                      <p:to>
                                        <p:strVal val="visible"/>
                                      </p:to>
                                    </p:set>
                                    <p:animEffect transition="in" filter="diamond(out)">
                                      <p:cBhvr>
                                        <p:cTn id="347" dur="4500"/>
                                        <p:tgtEl>
                                          <p:spTgt spid="65"/>
                                        </p:tgtEl>
                                      </p:cBhvr>
                                    </p:animEffect>
                                  </p:childTnLst>
                                </p:cTn>
                              </p:par>
                              <p:par>
                                <p:cTn id="348" presetID="23" presetClass="entr" presetSubtype="528" fill="hold" grpId="0" nodeType="withEffect">
                                  <p:stCondLst>
                                    <p:cond delay="2500"/>
                                  </p:stCondLst>
                                  <p:childTnLst>
                                    <p:set>
                                      <p:cBhvr>
                                        <p:cTn id="349" dur="1" fill="hold">
                                          <p:stCondLst>
                                            <p:cond delay="0"/>
                                          </p:stCondLst>
                                        </p:cTn>
                                        <p:tgtEl>
                                          <p:spTgt spid="64"/>
                                        </p:tgtEl>
                                        <p:attrNameLst>
                                          <p:attrName>style.visibility</p:attrName>
                                        </p:attrNameLst>
                                      </p:cBhvr>
                                      <p:to>
                                        <p:strVal val="visible"/>
                                      </p:to>
                                    </p:set>
                                    <p:anim calcmode="lin" valueType="num">
                                      <p:cBhvr>
                                        <p:cTn id="350" dur="3000" fill="hold"/>
                                        <p:tgtEl>
                                          <p:spTgt spid="64"/>
                                        </p:tgtEl>
                                        <p:attrNameLst>
                                          <p:attrName>ppt_w</p:attrName>
                                        </p:attrNameLst>
                                      </p:cBhvr>
                                      <p:tavLst>
                                        <p:tav tm="0">
                                          <p:val>
                                            <p:fltVal val="0"/>
                                          </p:val>
                                        </p:tav>
                                        <p:tav tm="100000">
                                          <p:val>
                                            <p:strVal val="#ppt_w"/>
                                          </p:val>
                                        </p:tav>
                                      </p:tavLst>
                                    </p:anim>
                                    <p:anim calcmode="lin" valueType="num">
                                      <p:cBhvr>
                                        <p:cTn id="351" dur="3000" fill="hold"/>
                                        <p:tgtEl>
                                          <p:spTgt spid="64"/>
                                        </p:tgtEl>
                                        <p:attrNameLst>
                                          <p:attrName>ppt_h</p:attrName>
                                        </p:attrNameLst>
                                      </p:cBhvr>
                                      <p:tavLst>
                                        <p:tav tm="0">
                                          <p:val>
                                            <p:fltVal val="0"/>
                                          </p:val>
                                        </p:tav>
                                        <p:tav tm="100000">
                                          <p:val>
                                            <p:strVal val="#ppt_h"/>
                                          </p:val>
                                        </p:tav>
                                      </p:tavLst>
                                    </p:anim>
                                    <p:anim calcmode="lin" valueType="num">
                                      <p:cBhvr>
                                        <p:cTn id="352" dur="3000" fill="hold"/>
                                        <p:tgtEl>
                                          <p:spTgt spid="64"/>
                                        </p:tgtEl>
                                        <p:attrNameLst>
                                          <p:attrName>ppt_x</p:attrName>
                                        </p:attrNameLst>
                                      </p:cBhvr>
                                      <p:tavLst>
                                        <p:tav tm="0">
                                          <p:val>
                                            <p:fltVal val="0.5"/>
                                          </p:val>
                                        </p:tav>
                                        <p:tav tm="100000">
                                          <p:val>
                                            <p:strVal val="#ppt_x"/>
                                          </p:val>
                                        </p:tav>
                                      </p:tavLst>
                                    </p:anim>
                                    <p:anim calcmode="lin" valueType="num">
                                      <p:cBhvr>
                                        <p:cTn id="353" dur="3000" fill="hold"/>
                                        <p:tgtEl>
                                          <p:spTgt spid="64"/>
                                        </p:tgtEl>
                                        <p:attrNameLst>
                                          <p:attrName>ppt_y</p:attrName>
                                        </p:attrNameLst>
                                      </p:cBhvr>
                                      <p:tavLst>
                                        <p:tav tm="0">
                                          <p:val>
                                            <p:fltVal val="0.5"/>
                                          </p:val>
                                        </p:tav>
                                        <p:tav tm="100000">
                                          <p:val>
                                            <p:strVal val="#ppt_y"/>
                                          </p:val>
                                        </p:tav>
                                      </p:tavLst>
                                    </p:anim>
                                  </p:childTnLst>
                                </p:cTn>
                              </p:par>
                              <p:par>
                                <p:cTn id="354" presetID="9" presetClass="emph" presetSubtype="0" nodeType="withEffect">
                                  <p:stCondLst>
                                    <p:cond delay="0"/>
                                  </p:stCondLst>
                                  <p:childTnLst>
                                    <p:set>
                                      <p:cBhvr rctx="PPT">
                                        <p:cTn id="355" dur="indefinite"/>
                                        <p:tgtEl>
                                          <p:spTgt spid="67"/>
                                        </p:tgtEl>
                                        <p:attrNameLst>
                                          <p:attrName>style.opacity</p:attrName>
                                        </p:attrNameLst>
                                      </p:cBhvr>
                                      <p:to>
                                        <p:strVal val="0"/>
                                      </p:to>
                                    </p:set>
                                    <p:animEffect filter="image" prLst="opacity: 0">
                                      <p:cBhvr rctx="IE">
                                        <p:cTn id="356" dur="indefinite"/>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60" grpId="0" animBg="1"/>
      <p:bldP spid="60" grpId="1" animBg="1"/>
      <p:bldP spid="61" grpId="0" animBg="1"/>
      <p:bldP spid="61" grpId="1" animBg="1"/>
      <p:bldP spid="62" grpId="0" animBg="1"/>
      <p:bldP spid="62" grpId="1" animBg="1"/>
      <p:bldP spid="6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70 Rectángulo"/>
          <p:cNvSpPr/>
          <p:nvPr/>
        </p:nvSpPr>
        <p:spPr>
          <a:xfrm>
            <a:off x="-22720" y="9151"/>
            <a:ext cx="9144000" cy="5143500"/>
          </a:xfrm>
          <a:prstGeom prst="rect">
            <a:avLst/>
          </a:prstGeom>
          <a:gradFill flip="none" rotWithShape="1">
            <a:gsLst>
              <a:gs pos="0">
                <a:srgbClr val="5CD4EF">
                  <a:lumMod val="55000"/>
                  <a:lumOff val="45000"/>
                </a:srgbClr>
              </a:gs>
              <a:gs pos="37000">
                <a:srgbClr val="21A6FD">
                  <a:lumMod val="79000"/>
                  <a:lumOff val="21000"/>
                </a:srgbClr>
              </a:gs>
              <a:gs pos="14000">
                <a:srgbClr val="11AFE3">
                  <a:lumMod val="47000"/>
                  <a:lumOff val="53000"/>
                </a:srgbClr>
              </a:gs>
              <a:gs pos="62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2" name="61 Imagen" descr="Diapositiva13"/>
          <p:cNvPicPr>
            <a:picLocks noGrp="1" noChangeAspect="1"/>
          </p:cNvPicPr>
          <p:nvPr isPhoto="1"/>
        </p:nvPicPr>
        <p:blipFill rotWithShape="1">
          <a:blip r:embed="rId3">
            <a:lum/>
            <a:extLst>
              <a:ext uri="{28A0092B-C50C-407E-A947-70E740481C1C}">
                <a14:useLocalDpi xmlns:a14="http://schemas.microsoft.com/office/drawing/2010/main" val="0"/>
              </a:ext>
            </a:extLst>
          </a:blip>
          <a:srcRect t="-102888" b="-1327"/>
          <a:stretch/>
        </p:blipFill>
        <p:spPr>
          <a:xfrm>
            <a:off x="0" y="-5328000"/>
            <a:ext cx="9144000" cy="10560906"/>
          </a:xfrm>
          <a:prstGeom prst="rect">
            <a:avLst/>
          </a:prstGeom>
          <a:noFill/>
          <a:ln>
            <a:noFill/>
          </a:ln>
        </p:spPr>
      </p:pic>
      <p:sp>
        <p:nvSpPr>
          <p:cNvPr id="5" name="4 Forma libre"/>
          <p:cNvSpPr/>
          <p:nvPr/>
        </p:nvSpPr>
        <p:spPr>
          <a:xfrm rot="10800000" flipV="1">
            <a:off x="107504" y="94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0800000" flipV="1">
            <a:off x="259904" y="1237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0800000" flipV="1">
            <a:off x="412304" y="2380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10800000" flipV="1">
            <a:off x="564704" y="3523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0800000" flipV="1">
            <a:off x="717104" y="4666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0800000" flipV="1">
            <a:off x="869504" y="5809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0800000" flipV="1">
            <a:off x="1021904" y="6952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0800000" flipV="1">
            <a:off x="1174304" y="8095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0800000" flipV="1">
            <a:off x="1326704" y="9238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10800000" flipV="1">
            <a:off x="1479104" y="10381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0800000" flipV="1">
            <a:off x="1631504" y="11524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0800000" flipV="1">
            <a:off x="1783904" y="12667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0800000" flipV="1">
            <a:off x="1936304" y="13810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0800000" flipV="1">
            <a:off x="2088704" y="14953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0800000" flipV="1">
            <a:off x="2241104" y="16096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0800000" flipV="1">
            <a:off x="2393504" y="17239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10800000" flipV="1">
            <a:off x="2545904" y="18382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0800000" flipV="1">
            <a:off x="2698304" y="19525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0800000" flipV="1">
            <a:off x="2850704" y="20668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10800000" flipV="1">
            <a:off x="3003104" y="21811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10800000" flipV="1">
            <a:off x="3155504" y="22954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0800000" flipV="1">
            <a:off x="3307904" y="24097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10800000" flipV="1">
            <a:off x="3460304" y="2511000"/>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10800000" flipV="1">
            <a:off x="3612704" y="26383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0800000" flipV="1">
            <a:off x="3765104" y="27526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0800000" flipV="1">
            <a:off x="3917504" y="28669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10800000" flipV="1">
            <a:off x="4069904" y="29812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10800000" flipV="1">
            <a:off x="4222304" y="3095532"/>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10800000" flipH="1" flipV="1">
            <a:off x="8686800" y="209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10800000" flipH="1" flipV="1">
            <a:off x="8534400" y="1352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10800000" flipH="1" flipV="1">
            <a:off x="8382000" y="2495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10800000" flipH="1" flipV="1">
            <a:off x="8229600" y="3638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38" name="37 Forma libre"/>
          <p:cNvSpPr/>
          <p:nvPr/>
        </p:nvSpPr>
        <p:spPr>
          <a:xfrm rot="10800000" flipH="1" flipV="1">
            <a:off x="8077200" y="4781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10800000" flipH="1" flipV="1">
            <a:off x="7924800" y="592486"/>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10800000" flipH="1" flipV="1">
            <a:off x="7772400" y="7067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10800000" flipH="1" flipV="1">
            <a:off x="7620000" y="8210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10800000" flipH="1" flipV="1">
            <a:off x="7467600" y="9353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10800000" flipH="1" flipV="1">
            <a:off x="7315200" y="10496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10800000" flipH="1" flipV="1">
            <a:off x="7162800" y="11639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10800000" flipH="1" flipV="1">
            <a:off x="7010400" y="12782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10800000" flipH="1" flipV="1">
            <a:off x="6858000" y="13925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10800000" flipH="1" flipV="1">
            <a:off x="6705600" y="15068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10800000" flipH="1" flipV="1">
            <a:off x="6553200" y="16211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10800000" flipH="1" flipV="1">
            <a:off x="6400800" y="17354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10800000" flipH="1" flipV="1">
            <a:off x="6248400" y="18497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10800000" flipH="1" flipV="1">
            <a:off x="6096000" y="19640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10800000" flipH="1" flipV="1">
            <a:off x="5943600" y="2078386"/>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10800000" flipH="1" flipV="1">
            <a:off x="5791200" y="21926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10800000" flipH="1" flipV="1">
            <a:off x="5638800" y="23069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10800000" flipH="1" flipV="1">
            <a:off x="5486400" y="24212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10800000" flipH="1" flipV="1">
            <a:off x="5334000" y="25355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10800000" flipH="1" flipV="1">
            <a:off x="5181600" y="26498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10800000" flipH="1" flipV="1">
            <a:off x="5029200" y="27641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59" name="58 Forma libre"/>
          <p:cNvSpPr/>
          <p:nvPr/>
        </p:nvSpPr>
        <p:spPr>
          <a:xfrm rot="10800000" flipH="1" flipV="1">
            <a:off x="4876800" y="2878486"/>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60" name="59 Forma libre"/>
          <p:cNvSpPr/>
          <p:nvPr/>
        </p:nvSpPr>
        <p:spPr>
          <a:xfrm rot="10800000" flipH="1" flipV="1">
            <a:off x="4724400" y="29927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61" name="60 Forma libre"/>
          <p:cNvSpPr/>
          <p:nvPr/>
        </p:nvSpPr>
        <p:spPr>
          <a:xfrm rot="10800000" flipH="1" flipV="1">
            <a:off x="4572000" y="3107087"/>
            <a:ext cx="288032" cy="1998222"/>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44450" cap="flat" cmpd="dbl" algn="ctr">
            <a:gradFill flip="none" rotWithShape="1">
              <a:gsLst>
                <a:gs pos="84000">
                  <a:schemeClr val="accent5">
                    <a:lumMod val="40000"/>
                    <a:lumOff val="60000"/>
                  </a:schemeClr>
                </a:gs>
                <a:gs pos="29000">
                  <a:schemeClr val="accent5">
                    <a:lumMod val="40000"/>
                    <a:lumOff val="60000"/>
                  </a:schemeClr>
                </a:gs>
                <a:gs pos="50000">
                  <a:srgbClr val="0B63E5"/>
                </a:gs>
                <a:gs pos="57000">
                  <a:srgbClr val="00B0F0"/>
                </a:gs>
              </a:gsLst>
              <a:lin ang="2700000" scaled="1"/>
              <a:tileRect/>
            </a:gradFill>
            <a:prstDash val="solid"/>
          </a:ln>
          <a:effectLst>
            <a:reflection blurRad="6350" dist="101600" dir="5400000" sy="-100000" algn="bl" rotWithShape="0"/>
          </a:effectLst>
          <a:scene3d>
            <a:camera prst="orthographicFront"/>
            <a:lightRig rig="flat"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63" name="62 Rectángulo"/>
          <p:cNvSpPr/>
          <p:nvPr/>
        </p:nvSpPr>
        <p:spPr>
          <a:xfrm>
            <a:off x="251520" y="3204508"/>
            <a:ext cx="8640960" cy="1938992"/>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Entrar en la edad adulta tampoco garantiza que se haya superado esa dependencia a estar lo más presentables posible, porque muchas veces la personalidad formada tiene vacíos, conflictos, problemas de autoestima, etc… y eso hace que lo único a lo que agarrarse sea estar guapos para que los demás nos quieran, cuando en realidad la forma de ser es lo que sensibiliza a la gente </a:t>
            </a:r>
          </a:p>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y une más a las personas.</a:t>
            </a:r>
          </a:p>
          <a:p>
            <a:pPr algn="ctr" fontAlgn="auto">
              <a:spcBef>
                <a:spcPts val="0"/>
              </a:spcBef>
              <a:spcAft>
                <a:spcPts val="0"/>
              </a:spcAft>
              <a:defRPr/>
            </a:pPr>
            <a:r>
              <a:rPr lang="es-ES" sz="2000" b="1" dirty="0">
                <a:solidFill>
                  <a:srgbClr val="004A82"/>
                </a:solidFill>
                <a:latin typeface="Adobe Caslon Pro Bold" pitchFamily="18" charset="0"/>
                <a:cs typeface="+mn-cs"/>
              </a:rPr>
              <a:t> </a:t>
            </a:r>
          </a:p>
        </p:txBody>
      </p:sp>
      <p:pic>
        <p:nvPicPr>
          <p:cNvPr id="65" name="64 Imagen" descr="ZZZZZZ"/>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956126"/>
          </a:xfrm>
          <a:prstGeom prst="rect">
            <a:avLst/>
          </a:prstGeom>
          <a:noFill/>
          <a:ln>
            <a:noFill/>
          </a:ln>
        </p:spPr>
      </p:pic>
    </p:spTree>
    <p:extLst>
      <p:ext uri="{BB962C8B-B14F-4D97-AF65-F5344CB8AC3E}">
        <p14:creationId xmlns:p14="http://schemas.microsoft.com/office/powerpoint/2010/main" val="276090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400000" y="100000"/>
                                    </p:animScale>
                                  </p:childTnLst>
                                </p:cTn>
                              </p:par>
                              <p:par>
                                <p:cTn id="13" presetID="2" presetClass="exit" presetSubtype="6" fill="hold" grpId="2" nodeType="withEffect">
                                  <p:stCondLst>
                                    <p:cond delay="0"/>
                                  </p:stCondLst>
                                  <p:childTnLst>
                                    <p:anim calcmode="lin" valueType="num">
                                      <p:cBhvr additive="base">
                                        <p:cTn id="14" dur="4000"/>
                                        <p:tgtEl>
                                          <p:spTgt spid="5"/>
                                        </p:tgtEl>
                                        <p:attrNameLst>
                                          <p:attrName>ppt_x</p:attrName>
                                        </p:attrNameLst>
                                      </p:cBhvr>
                                      <p:tavLst>
                                        <p:tav tm="0">
                                          <p:val>
                                            <p:strVal val="ppt_x"/>
                                          </p:val>
                                        </p:tav>
                                        <p:tav tm="100000">
                                          <p:val>
                                            <p:strVal val="1+ppt_w/2"/>
                                          </p:val>
                                        </p:tav>
                                      </p:tavLst>
                                    </p:anim>
                                    <p:anim calcmode="lin" valueType="num">
                                      <p:cBhvr additive="base">
                                        <p:cTn id="15" dur="4000"/>
                                        <p:tgtEl>
                                          <p:spTgt spid="5"/>
                                        </p:tgtEl>
                                        <p:attrNameLst>
                                          <p:attrName>ppt_y</p:attrName>
                                        </p:attrNameLst>
                                      </p:cBhvr>
                                      <p:tavLst>
                                        <p:tav tm="0">
                                          <p:val>
                                            <p:strVal val="ppt_y"/>
                                          </p:val>
                                        </p:tav>
                                        <p:tav tm="100000">
                                          <p:val>
                                            <p:strVal val="1+ppt_h/2"/>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6"/>
                                        </p:tgtEl>
                                      </p:cBhvr>
                                      <p:by x="400000" y="100000"/>
                                    </p:animScale>
                                  </p:childTnLst>
                                </p:cTn>
                              </p:par>
                              <p:par>
                                <p:cTn id="25" presetID="2" presetClass="exit" presetSubtype="6" fill="hold" grpId="2" nodeType="withEffect">
                                  <p:stCondLst>
                                    <p:cond delay="0"/>
                                  </p:stCondLst>
                                  <p:childTnLst>
                                    <p:anim calcmode="lin" valueType="num">
                                      <p:cBhvr additive="base">
                                        <p:cTn id="26" dur="4000"/>
                                        <p:tgtEl>
                                          <p:spTgt spid="6"/>
                                        </p:tgtEl>
                                        <p:attrNameLst>
                                          <p:attrName>ppt_x</p:attrName>
                                        </p:attrNameLst>
                                      </p:cBhvr>
                                      <p:tavLst>
                                        <p:tav tm="0">
                                          <p:val>
                                            <p:strVal val="ppt_x"/>
                                          </p:val>
                                        </p:tav>
                                        <p:tav tm="100000">
                                          <p:val>
                                            <p:strVal val="1+ppt_w/2"/>
                                          </p:val>
                                        </p:tav>
                                      </p:tavLst>
                                    </p:anim>
                                    <p:anim calcmode="lin" valueType="num">
                                      <p:cBhvr additive="base">
                                        <p:cTn id="27" dur="4000"/>
                                        <p:tgtEl>
                                          <p:spTgt spid="6"/>
                                        </p:tgtEl>
                                        <p:attrNameLst>
                                          <p:attrName>ppt_y</p:attrName>
                                        </p:attrNameLst>
                                      </p:cBhvr>
                                      <p:tavLst>
                                        <p:tav tm="0">
                                          <p:val>
                                            <p:strVal val="ppt_y"/>
                                          </p:val>
                                        </p:tav>
                                        <p:tav tm="100000">
                                          <p:val>
                                            <p:strVal val="1+ppt_h/2"/>
                                          </p:val>
                                        </p:tav>
                                      </p:tavLst>
                                    </p:anim>
                                    <p:set>
                                      <p:cBhvr>
                                        <p:cTn id="28" dur="1" fill="hold">
                                          <p:stCondLst>
                                            <p:cond delay="3999"/>
                                          </p:stCondLst>
                                        </p:cTn>
                                        <p:tgtEl>
                                          <p:spTgt spid="6"/>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
                                        </p:tgtEl>
                                      </p:cBhvr>
                                      <p:by x="400000" y="100000"/>
                                    </p:animScale>
                                  </p:childTnLst>
                                </p:cTn>
                              </p:par>
                              <p:par>
                                <p:cTn id="37" presetID="2" presetClass="exit" presetSubtype="6" fill="hold" grpId="2" nodeType="withEffect">
                                  <p:stCondLst>
                                    <p:cond delay="0"/>
                                  </p:stCondLst>
                                  <p:childTnLst>
                                    <p:anim calcmode="lin" valueType="num">
                                      <p:cBhvr additive="base">
                                        <p:cTn id="38" dur="4000"/>
                                        <p:tgtEl>
                                          <p:spTgt spid="7"/>
                                        </p:tgtEl>
                                        <p:attrNameLst>
                                          <p:attrName>ppt_x</p:attrName>
                                        </p:attrNameLst>
                                      </p:cBhvr>
                                      <p:tavLst>
                                        <p:tav tm="0">
                                          <p:val>
                                            <p:strVal val="ppt_x"/>
                                          </p:val>
                                        </p:tav>
                                        <p:tav tm="100000">
                                          <p:val>
                                            <p:strVal val="1+ppt_w/2"/>
                                          </p:val>
                                        </p:tav>
                                      </p:tavLst>
                                    </p:anim>
                                    <p:anim calcmode="lin" valueType="num">
                                      <p:cBhvr additive="base">
                                        <p:cTn id="39" dur="4000"/>
                                        <p:tgtEl>
                                          <p:spTgt spid="7"/>
                                        </p:tgtEl>
                                        <p:attrNameLst>
                                          <p:attrName>ppt_y</p:attrName>
                                        </p:attrNameLst>
                                      </p:cBhvr>
                                      <p:tavLst>
                                        <p:tav tm="0">
                                          <p:val>
                                            <p:strVal val="ppt_y"/>
                                          </p:val>
                                        </p:tav>
                                        <p:tav tm="100000">
                                          <p:val>
                                            <p:strVal val="1+ppt_h/2"/>
                                          </p:val>
                                        </p:tav>
                                      </p:tavLst>
                                    </p:anim>
                                    <p:set>
                                      <p:cBhvr>
                                        <p:cTn id="40" dur="1" fill="hold">
                                          <p:stCondLst>
                                            <p:cond delay="3999"/>
                                          </p:stCondLst>
                                        </p:cTn>
                                        <p:tgtEl>
                                          <p:spTgt spid="7"/>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8"/>
                                        </p:tgtEl>
                                      </p:cBhvr>
                                      <p:by x="400000" y="100000"/>
                                    </p:animScale>
                                  </p:childTnLst>
                                </p:cTn>
                              </p:par>
                              <p:par>
                                <p:cTn id="49" presetID="2" presetClass="exit" presetSubtype="6" fill="hold" grpId="2" nodeType="withEffect">
                                  <p:stCondLst>
                                    <p:cond delay="0"/>
                                  </p:stCondLst>
                                  <p:childTnLst>
                                    <p:anim calcmode="lin" valueType="num">
                                      <p:cBhvr additive="base">
                                        <p:cTn id="50" dur="4000"/>
                                        <p:tgtEl>
                                          <p:spTgt spid="8"/>
                                        </p:tgtEl>
                                        <p:attrNameLst>
                                          <p:attrName>ppt_x</p:attrName>
                                        </p:attrNameLst>
                                      </p:cBhvr>
                                      <p:tavLst>
                                        <p:tav tm="0">
                                          <p:val>
                                            <p:strVal val="ppt_x"/>
                                          </p:val>
                                        </p:tav>
                                        <p:tav tm="100000">
                                          <p:val>
                                            <p:strVal val="1+ppt_w/2"/>
                                          </p:val>
                                        </p:tav>
                                      </p:tavLst>
                                    </p:anim>
                                    <p:anim calcmode="lin" valueType="num">
                                      <p:cBhvr additive="base">
                                        <p:cTn id="51" dur="4000"/>
                                        <p:tgtEl>
                                          <p:spTgt spid="8"/>
                                        </p:tgtEl>
                                        <p:attrNameLst>
                                          <p:attrName>ppt_y</p:attrName>
                                        </p:attrNameLst>
                                      </p:cBhvr>
                                      <p:tavLst>
                                        <p:tav tm="0">
                                          <p:val>
                                            <p:strVal val="ppt_y"/>
                                          </p:val>
                                        </p:tav>
                                        <p:tav tm="100000">
                                          <p:val>
                                            <p:strVal val="1+ppt_h/2"/>
                                          </p:val>
                                        </p:tav>
                                      </p:tavLst>
                                    </p:anim>
                                    <p:set>
                                      <p:cBhvr>
                                        <p:cTn id="52" dur="1" fill="hold">
                                          <p:stCondLst>
                                            <p:cond delay="3999"/>
                                          </p:stCondLst>
                                        </p:cTn>
                                        <p:tgtEl>
                                          <p:spTgt spid="8"/>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
                                          </p:val>
                                        </p:tav>
                                        <p:tav tm="100000">
                                          <p:val>
                                            <p:strVal val="#ppt_x"/>
                                          </p:val>
                                        </p:tav>
                                      </p:tavLst>
                                    </p:anim>
                                    <p:anim calcmode="lin" valueType="num">
                                      <p:cBhvr>
                                        <p:cTn id="56" dur="3000" fill="hold"/>
                                        <p:tgtEl>
                                          <p:spTgt spid="9"/>
                                        </p:tgtEl>
                                        <p:attrNameLst>
                                          <p:attrName>ppt_y</p:attrName>
                                        </p:attrNameLst>
                                      </p:cBhvr>
                                      <p:tavLst>
                                        <p:tav tm="0">
                                          <p:val>
                                            <p:strVal val="#ppt_y+#ppt_h/2"/>
                                          </p:val>
                                        </p:tav>
                                        <p:tav tm="100000">
                                          <p:val>
                                            <p:strVal val="#ppt_y"/>
                                          </p:val>
                                        </p:tav>
                                      </p:tavLst>
                                    </p:anim>
                                    <p:anim calcmode="lin" valueType="num">
                                      <p:cBhvr>
                                        <p:cTn id="57" dur="3000" fill="hold"/>
                                        <p:tgtEl>
                                          <p:spTgt spid="9"/>
                                        </p:tgtEl>
                                        <p:attrNameLst>
                                          <p:attrName>ppt_w</p:attrName>
                                        </p:attrNameLst>
                                      </p:cBhvr>
                                      <p:tavLst>
                                        <p:tav tm="0">
                                          <p:val>
                                            <p:strVal val="#ppt_w"/>
                                          </p:val>
                                        </p:tav>
                                        <p:tav tm="100000">
                                          <p:val>
                                            <p:strVal val="#ppt_w"/>
                                          </p:val>
                                        </p:tav>
                                      </p:tavLst>
                                    </p:anim>
                                    <p:anim calcmode="lin" valueType="num">
                                      <p:cBhvr>
                                        <p:cTn id="58" dur="3000" fill="hold"/>
                                        <p:tgtEl>
                                          <p:spTgt spid="9"/>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9"/>
                                        </p:tgtEl>
                                      </p:cBhvr>
                                      <p:by x="400000" y="100000"/>
                                    </p:animScale>
                                  </p:childTnLst>
                                </p:cTn>
                              </p:par>
                              <p:par>
                                <p:cTn id="61" presetID="2" presetClass="exit" presetSubtype="6" fill="hold" grpId="2" nodeType="withEffect">
                                  <p:stCondLst>
                                    <p:cond delay="0"/>
                                  </p:stCondLst>
                                  <p:childTnLst>
                                    <p:anim calcmode="lin" valueType="num">
                                      <p:cBhvr additive="base">
                                        <p:cTn id="62" dur="4000"/>
                                        <p:tgtEl>
                                          <p:spTgt spid="9"/>
                                        </p:tgtEl>
                                        <p:attrNameLst>
                                          <p:attrName>ppt_x</p:attrName>
                                        </p:attrNameLst>
                                      </p:cBhvr>
                                      <p:tavLst>
                                        <p:tav tm="0">
                                          <p:val>
                                            <p:strVal val="ppt_x"/>
                                          </p:val>
                                        </p:tav>
                                        <p:tav tm="100000">
                                          <p:val>
                                            <p:strVal val="1+ppt_w/2"/>
                                          </p:val>
                                        </p:tav>
                                      </p:tavLst>
                                    </p:anim>
                                    <p:anim calcmode="lin" valueType="num">
                                      <p:cBhvr additive="base">
                                        <p:cTn id="63" dur="4000"/>
                                        <p:tgtEl>
                                          <p:spTgt spid="9"/>
                                        </p:tgtEl>
                                        <p:attrNameLst>
                                          <p:attrName>ppt_y</p:attrName>
                                        </p:attrNameLst>
                                      </p:cBhvr>
                                      <p:tavLst>
                                        <p:tav tm="0">
                                          <p:val>
                                            <p:strVal val="ppt_y"/>
                                          </p:val>
                                        </p:tav>
                                        <p:tav tm="100000">
                                          <p:val>
                                            <p:strVal val="1+ppt_h/2"/>
                                          </p:val>
                                        </p:tav>
                                      </p:tavLst>
                                    </p:anim>
                                    <p:set>
                                      <p:cBhvr>
                                        <p:cTn id="64" dur="1" fill="hold">
                                          <p:stCondLst>
                                            <p:cond delay="3999"/>
                                          </p:stCondLst>
                                        </p:cTn>
                                        <p:tgtEl>
                                          <p:spTgt spid="9"/>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ppt_x</p:attrName>
                                        </p:attrNameLst>
                                      </p:cBhvr>
                                      <p:tavLst>
                                        <p:tav tm="0">
                                          <p:val>
                                            <p:strVal val="#ppt_x"/>
                                          </p:val>
                                        </p:tav>
                                        <p:tav tm="100000">
                                          <p:val>
                                            <p:strVal val="#ppt_x"/>
                                          </p:val>
                                        </p:tav>
                                      </p:tavLst>
                                    </p:anim>
                                    <p:anim calcmode="lin" valueType="num">
                                      <p:cBhvr>
                                        <p:cTn id="68" dur="3000" fill="hold"/>
                                        <p:tgtEl>
                                          <p:spTgt spid="10"/>
                                        </p:tgtEl>
                                        <p:attrNameLst>
                                          <p:attrName>ppt_y</p:attrName>
                                        </p:attrNameLst>
                                      </p:cBhvr>
                                      <p:tavLst>
                                        <p:tav tm="0">
                                          <p:val>
                                            <p:strVal val="#ppt_y+#ppt_h/2"/>
                                          </p:val>
                                        </p:tav>
                                        <p:tav tm="100000">
                                          <p:val>
                                            <p:strVal val="#ppt_y"/>
                                          </p:val>
                                        </p:tav>
                                      </p:tavLst>
                                    </p:anim>
                                    <p:anim calcmode="lin" valueType="num">
                                      <p:cBhvr>
                                        <p:cTn id="69" dur="3000" fill="hold"/>
                                        <p:tgtEl>
                                          <p:spTgt spid="10"/>
                                        </p:tgtEl>
                                        <p:attrNameLst>
                                          <p:attrName>ppt_w</p:attrName>
                                        </p:attrNameLst>
                                      </p:cBhvr>
                                      <p:tavLst>
                                        <p:tav tm="0">
                                          <p:val>
                                            <p:strVal val="#ppt_w"/>
                                          </p:val>
                                        </p:tav>
                                        <p:tav tm="100000">
                                          <p:val>
                                            <p:strVal val="#ppt_w"/>
                                          </p:val>
                                        </p:tav>
                                      </p:tavLst>
                                    </p:anim>
                                    <p:anim calcmode="lin" valueType="num">
                                      <p:cBhvr>
                                        <p:cTn id="70" dur="3000" fill="hold"/>
                                        <p:tgtEl>
                                          <p:spTgt spid="10"/>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10"/>
                                        </p:tgtEl>
                                      </p:cBhvr>
                                      <p:by x="400000" y="100000"/>
                                    </p:animScale>
                                  </p:childTnLst>
                                </p:cTn>
                              </p:par>
                              <p:par>
                                <p:cTn id="73" presetID="2" presetClass="exit" presetSubtype="6" fill="hold" grpId="2" nodeType="withEffect">
                                  <p:stCondLst>
                                    <p:cond delay="0"/>
                                  </p:stCondLst>
                                  <p:childTnLst>
                                    <p:anim calcmode="lin" valueType="num">
                                      <p:cBhvr additive="base">
                                        <p:cTn id="74" dur="4000"/>
                                        <p:tgtEl>
                                          <p:spTgt spid="10"/>
                                        </p:tgtEl>
                                        <p:attrNameLst>
                                          <p:attrName>ppt_x</p:attrName>
                                        </p:attrNameLst>
                                      </p:cBhvr>
                                      <p:tavLst>
                                        <p:tav tm="0">
                                          <p:val>
                                            <p:strVal val="ppt_x"/>
                                          </p:val>
                                        </p:tav>
                                        <p:tav tm="100000">
                                          <p:val>
                                            <p:strVal val="1+ppt_w/2"/>
                                          </p:val>
                                        </p:tav>
                                      </p:tavLst>
                                    </p:anim>
                                    <p:anim calcmode="lin" valueType="num">
                                      <p:cBhvr additive="base">
                                        <p:cTn id="75" dur="4000"/>
                                        <p:tgtEl>
                                          <p:spTgt spid="10"/>
                                        </p:tgtEl>
                                        <p:attrNameLst>
                                          <p:attrName>ppt_y</p:attrName>
                                        </p:attrNameLst>
                                      </p:cBhvr>
                                      <p:tavLst>
                                        <p:tav tm="0">
                                          <p:val>
                                            <p:strVal val="ppt_y"/>
                                          </p:val>
                                        </p:tav>
                                        <p:tav tm="100000">
                                          <p:val>
                                            <p:strVal val="1+ppt_h/2"/>
                                          </p:val>
                                        </p:tav>
                                      </p:tavLst>
                                    </p:anim>
                                    <p:set>
                                      <p:cBhvr>
                                        <p:cTn id="76" dur="1" fill="hold">
                                          <p:stCondLst>
                                            <p:cond delay="3999"/>
                                          </p:stCondLst>
                                        </p:cTn>
                                        <p:tgtEl>
                                          <p:spTgt spid="10"/>
                                        </p:tgtEl>
                                        <p:attrNameLst>
                                          <p:attrName>style.visibility</p:attrName>
                                        </p:attrNameLst>
                                      </p:cBhvr>
                                      <p:to>
                                        <p:strVal val="hidden"/>
                                      </p:to>
                                    </p:set>
                                  </p:childTnLst>
                                </p:cTn>
                              </p:par>
                              <p:par>
                                <p:cTn id="77" presetID="17" presetClass="entr" presetSubtype="4"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3000" fill="hold"/>
                                        <p:tgtEl>
                                          <p:spTgt spid="11"/>
                                        </p:tgtEl>
                                        <p:attrNameLst>
                                          <p:attrName>ppt_x</p:attrName>
                                        </p:attrNameLst>
                                      </p:cBhvr>
                                      <p:tavLst>
                                        <p:tav tm="0">
                                          <p:val>
                                            <p:strVal val="#ppt_x"/>
                                          </p:val>
                                        </p:tav>
                                        <p:tav tm="100000">
                                          <p:val>
                                            <p:strVal val="#ppt_x"/>
                                          </p:val>
                                        </p:tav>
                                      </p:tavLst>
                                    </p:anim>
                                    <p:anim calcmode="lin" valueType="num">
                                      <p:cBhvr>
                                        <p:cTn id="80" dur="3000" fill="hold"/>
                                        <p:tgtEl>
                                          <p:spTgt spid="11"/>
                                        </p:tgtEl>
                                        <p:attrNameLst>
                                          <p:attrName>ppt_y</p:attrName>
                                        </p:attrNameLst>
                                      </p:cBhvr>
                                      <p:tavLst>
                                        <p:tav tm="0">
                                          <p:val>
                                            <p:strVal val="#ppt_y+#ppt_h/2"/>
                                          </p:val>
                                        </p:tav>
                                        <p:tav tm="100000">
                                          <p:val>
                                            <p:strVal val="#ppt_y"/>
                                          </p:val>
                                        </p:tav>
                                      </p:tavLst>
                                    </p:anim>
                                    <p:anim calcmode="lin" valueType="num">
                                      <p:cBhvr>
                                        <p:cTn id="81" dur="3000" fill="hold"/>
                                        <p:tgtEl>
                                          <p:spTgt spid="11"/>
                                        </p:tgtEl>
                                        <p:attrNameLst>
                                          <p:attrName>ppt_w</p:attrName>
                                        </p:attrNameLst>
                                      </p:cBhvr>
                                      <p:tavLst>
                                        <p:tav tm="0">
                                          <p:val>
                                            <p:strVal val="#ppt_w"/>
                                          </p:val>
                                        </p:tav>
                                        <p:tav tm="100000">
                                          <p:val>
                                            <p:strVal val="#ppt_w"/>
                                          </p:val>
                                        </p:tav>
                                      </p:tavLst>
                                    </p:anim>
                                    <p:anim calcmode="lin" valueType="num">
                                      <p:cBhvr>
                                        <p:cTn id="82" dur="3000" fill="hold"/>
                                        <p:tgtEl>
                                          <p:spTgt spid="11"/>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11"/>
                                        </p:tgtEl>
                                      </p:cBhvr>
                                      <p:by x="400000" y="100000"/>
                                    </p:animScale>
                                  </p:childTnLst>
                                </p:cTn>
                              </p:par>
                              <p:par>
                                <p:cTn id="85" presetID="2" presetClass="exit" presetSubtype="6" fill="hold" grpId="2" nodeType="withEffect">
                                  <p:stCondLst>
                                    <p:cond delay="0"/>
                                  </p:stCondLst>
                                  <p:childTnLst>
                                    <p:anim calcmode="lin" valueType="num">
                                      <p:cBhvr additive="base">
                                        <p:cTn id="86" dur="4000"/>
                                        <p:tgtEl>
                                          <p:spTgt spid="11"/>
                                        </p:tgtEl>
                                        <p:attrNameLst>
                                          <p:attrName>ppt_x</p:attrName>
                                        </p:attrNameLst>
                                      </p:cBhvr>
                                      <p:tavLst>
                                        <p:tav tm="0">
                                          <p:val>
                                            <p:strVal val="ppt_x"/>
                                          </p:val>
                                        </p:tav>
                                        <p:tav tm="100000">
                                          <p:val>
                                            <p:strVal val="1+ppt_w/2"/>
                                          </p:val>
                                        </p:tav>
                                      </p:tavLst>
                                    </p:anim>
                                    <p:anim calcmode="lin" valueType="num">
                                      <p:cBhvr additive="base">
                                        <p:cTn id="87" dur="4000"/>
                                        <p:tgtEl>
                                          <p:spTgt spid="11"/>
                                        </p:tgtEl>
                                        <p:attrNameLst>
                                          <p:attrName>ppt_y</p:attrName>
                                        </p:attrNameLst>
                                      </p:cBhvr>
                                      <p:tavLst>
                                        <p:tav tm="0">
                                          <p:val>
                                            <p:strVal val="ppt_y"/>
                                          </p:val>
                                        </p:tav>
                                        <p:tav tm="100000">
                                          <p:val>
                                            <p:strVal val="1+ppt_h/2"/>
                                          </p:val>
                                        </p:tav>
                                      </p:tavLst>
                                    </p:anim>
                                    <p:set>
                                      <p:cBhvr>
                                        <p:cTn id="88" dur="1" fill="hold">
                                          <p:stCondLst>
                                            <p:cond delay="3999"/>
                                          </p:stCondLst>
                                        </p:cTn>
                                        <p:tgtEl>
                                          <p:spTgt spid="11"/>
                                        </p:tgtEl>
                                        <p:attrNameLst>
                                          <p:attrName>style.visibility</p:attrName>
                                        </p:attrNameLst>
                                      </p:cBhvr>
                                      <p:to>
                                        <p:strVal val="hidden"/>
                                      </p:to>
                                    </p:set>
                                  </p:childTnLst>
                                </p:cTn>
                              </p:par>
                              <p:par>
                                <p:cTn id="89" presetID="17" presetClass="entr" presetSubtype="4"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p:cTn id="91" dur="3000" fill="hold"/>
                                        <p:tgtEl>
                                          <p:spTgt spid="34"/>
                                        </p:tgtEl>
                                        <p:attrNameLst>
                                          <p:attrName>ppt_x</p:attrName>
                                        </p:attrNameLst>
                                      </p:cBhvr>
                                      <p:tavLst>
                                        <p:tav tm="0">
                                          <p:val>
                                            <p:strVal val="#ppt_x"/>
                                          </p:val>
                                        </p:tav>
                                        <p:tav tm="100000">
                                          <p:val>
                                            <p:strVal val="#ppt_x"/>
                                          </p:val>
                                        </p:tav>
                                      </p:tavLst>
                                    </p:anim>
                                    <p:anim calcmode="lin" valueType="num">
                                      <p:cBhvr>
                                        <p:cTn id="92" dur="3000" fill="hold"/>
                                        <p:tgtEl>
                                          <p:spTgt spid="34"/>
                                        </p:tgtEl>
                                        <p:attrNameLst>
                                          <p:attrName>ppt_y</p:attrName>
                                        </p:attrNameLst>
                                      </p:cBhvr>
                                      <p:tavLst>
                                        <p:tav tm="0">
                                          <p:val>
                                            <p:strVal val="#ppt_y+#ppt_h/2"/>
                                          </p:val>
                                        </p:tav>
                                        <p:tav tm="100000">
                                          <p:val>
                                            <p:strVal val="#ppt_y"/>
                                          </p:val>
                                        </p:tav>
                                      </p:tavLst>
                                    </p:anim>
                                    <p:anim calcmode="lin" valueType="num">
                                      <p:cBhvr>
                                        <p:cTn id="93" dur="3000" fill="hold"/>
                                        <p:tgtEl>
                                          <p:spTgt spid="34"/>
                                        </p:tgtEl>
                                        <p:attrNameLst>
                                          <p:attrName>ppt_w</p:attrName>
                                        </p:attrNameLst>
                                      </p:cBhvr>
                                      <p:tavLst>
                                        <p:tav tm="0">
                                          <p:val>
                                            <p:strVal val="#ppt_w"/>
                                          </p:val>
                                        </p:tav>
                                        <p:tav tm="100000">
                                          <p:val>
                                            <p:strVal val="#ppt_w"/>
                                          </p:val>
                                        </p:tav>
                                      </p:tavLst>
                                    </p:anim>
                                    <p:anim calcmode="lin" valueType="num">
                                      <p:cBhvr>
                                        <p:cTn id="94" dur="3000" fill="hold"/>
                                        <p:tgtEl>
                                          <p:spTgt spid="34"/>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34"/>
                                        </p:tgtEl>
                                      </p:cBhvr>
                                      <p:by x="400000" y="100000"/>
                                    </p:animScale>
                                  </p:childTnLst>
                                </p:cTn>
                              </p:par>
                              <p:par>
                                <p:cTn id="97" presetID="2" presetClass="exit" presetSubtype="12" fill="hold" grpId="2" nodeType="withEffect">
                                  <p:stCondLst>
                                    <p:cond delay="0"/>
                                  </p:stCondLst>
                                  <p:childTnLst>
                                    <p:anim calcmode="lin" valueType="num">
                                      <p:cBhvr additive="base">
                                        <p:cTn id="98" dur="4000"/>
                                        <p:tgtEl>
                                          <p:spTgt spid="34"/>
                                        </p:tgtEl>
                                        <p:attrNameLst>
                                          <p:attrName>ppt_x</p:attrName>
                                        </p:attrNameLst>
                                      </p:cBhvr>
                                      <p:tavLst>
                                        <p:tav tm="0">
                                          <p:val>
                                            <p:strVal val="ppt_x"/>
                                          </p:val>
                                        </p:tav>
                                        <p:tav tm="100000">
                                          <p:val>
                                            <p:strVal val="0-ppt_w/2"/>
                                          </p:val>
                                        </p:tav>
                                      </p:tavLst>
                                    </p:anim>
                                    <p:anim calcmode="lin" valueType="num">
                                      <p:cBhvr additive="base">
                                        <p:cTn id="99" dur="4000"/>
                                        <p:tgtEl>
                                          <p:spTgt spid="34"/>
                                        </p:tgtEl>
                                        <p:attrNameLst>
                                          <p:attrName>ppt_y</p:attrName>
                                        </p:attrNameLst>
                                      </p:cBhvr>
                                      <p:tavLst>
                                        <p:tav tm="0">
                                          <p:val>
                                            <p:strVal val="ppt_y"/>
                                          </p:val>
                                        </p:tav>
                                        <p:tav tm="100000">
                                          <p:val>
                                            <p:strVal val="1+ppt_h/2"/>
                                          </p:val>
                                        </p:tav>
                                      </p:tavLst>
                                    </p:anim>
                                    <p:set>
                                      <p:cBhvr>
                                        <p:cTn id="100" dur="1" fill="hold">
                                          <p:stCondLst>
                                            <p:cond delay="3999"/>
                                          </p:stCondLst>
                                        </p:cTn>
                                        <p:tgtEl>
                                          <p:spTgt spid="34"/>
                                        </p:tgtEl>
                                        <p:attrNameLst>
                                          <p:attrName>style.visibility</p:attrName>
                                        </p:attrNameLst>
                                      </p:cBhvr>
                                      <p:to>
                                        <p:strVal val="hidden"/>
                                      </p:to>
                                    </p:set>
                                  </p:childTnLst>
                                </p:cTn>
                              </p:par>
                              <p:par>
                                <p:cTn id="101" presetID="17" presetClass="entr" presetSubtype="4"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 calcmode="lin" valueType="num">
                                      <p:cBhvr>
                                        <p:cTn id="103" dur="3000" fill="hold"/>
                                        <p:tgtEl>
                                          <p:spTgt spid="35"/>
                                        </p:tgtEl>
                                        <p:attrNameLst>
                                          <p:attrName>ppt_x</p:attrName>
                                        </p:attrNameLst>
                                      </p:cBhvr>
                                      <p:tavLst>
                                        <p:tav tm="0">
                                          <p:val>
                                            <p:strVal val="#ppt_x"/>
                                          </p:val>
                                        </p:tav>
                                        <p:tav tm="100000">
                                          <p:val>
                                            <p:strVal val="#ppt_x"/>
                                          </p:val>
                                        </p:tav>
                                      </p:tavLst>
                                    </p:anim>
                                    <p:anim calcmode="lin" valueType="num">
                                      <p:cBhvr>
                                        <p:cTn id="104" dur="3000" fill="hold"/>
                                        <p:tgtEl>
                                          <p:spTgt spid="35"/>
                                        </p:tgtEl>
                                        <p:attrNameLst>
                                          <p:attrName>ppt_y</p:attrName>
                                        </p:attrNameLst>
                                      </p:cBhvr>
                                      <p:tavLst>
                                        <p:tav tm="0">
                                          <p:val>
                                            <p:strVal val="#ppt_y+#ppt_h/2"/>
                                          </p:val>
                                        </p:tav>
                                        <p:tav tm="100000">
                                          <p:val>
                                            <p:strVal val="#ppt_y"/>
                                          </p:val>
                                        </p:tav>
                                      </p:tavLst>
                                    </p:anim>
                                    <p:anim calcmode="lin" valueType="num">
                                      <p:cBhvr>
                                        <p:cTn id="105" dur="3000" fill="hold"/>
                                        <p:tgtEl>
                                          <p:spTgt spid="35"/>
                                        </p:tgtEl>
                                        <p:attrNameLst>
                                          <p:attrName>ppt_w</p:attrName>
                                        </p:attrNameLst>
                                      </p:cBhvr>
                                      <p:tavLst>
                                        <p:tav tm="0">
                                          <p:val>
                                            <p:strVal val="#ppt_w"/>
                                          </p:val>
                                        </p:tav>
                                        <p:tav tm="100000">
                                          <p:val>
                                            <p:strVal val="#ppt_w"/>
                                          </p:val>
                                        </p:tav>
                                      </p:tavLst>
                                    </p:anim>
                                    <p:anim calcmode="lin" valueType="num">
                                      <p:cBhvr>
                                        <p:cTn id="106" dur="3000" fill="hold"/>
                                        <p:tgtEl>
                                          <p:spTgt spid="35"/>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35"/>
                                        </p:tgtEl>
                                      </p:cBhvr>
                                      <p:by x="400000" y="100000"/>
                                    </p:animScale>
                                  </p:childTnLst>
                                </p:cTn>
                              </p:par>
                              <p:par>
                                <p:cTn id="109" presetID="2" presetClass="exit" presetSubtype="12" fill="hold" grpId="2" nodeType="withEffect">
                                  <p:stCondLst>
                                    <p:cond delay="0"/>
                                  </p:stCondLst>
                                  <p:childTnLst>
                                    <p:anim calcmode="lin" valueType="num">
                                      <p:cBhvr additive="base">
                                        <p:cTn id="110" dur="4000"/>
                                        <p:tgtEl>
                                          <p:spTgt spid="35"/>
                                        </p:tgtEl>
                                        <p:attrNameLst>
                                          <p:attrName>ppt_x</p:attrName>
                                        </p:attrNameLst>
                                      </p:cBhvr>
                                      <p:tavLst>
                                        <p:tav tm="0">
                                          <p:val>
                                            <p:strVal val="ppt_x"/>
                                          </p:val>
                                        </p:tav>
                                        <p:tav tm="100000">
                                          <p:val>
                                            <p:strVal val="0-ppt_w/2"/>
                                          </p:val>
                                        </p:tav>
                                      </p:tavLst>
                                    </p:anim>
                                    <p:anim calcmode="lin" valueType="num">
                                      <p:cBhvr additive="base">
                                        <p:cTn id="111" dur="4000"/>
                                        <p:tgtEl>
                                          <p:spTgt spid="35"/>
                                        </p:tgtEl>
                                        <p:attrNameLst>
                                          <p:attrName>ppt_y</p:attrName>
                                        </p:attrNameLst>
                                      </p:cBhvr>
                                      <p:tavLst>
                                        <p:tav tm="0">
                                          <p:val>
                                            <p:strVal val="ppt_y"/>
                                          </p:val>
                                        </p:tav>
                                        <p:tav tm="100000">
                                          <p:val>
                                            <p:strVal val="1+ppt_h/2"/>
                                          </p:val>
                                        </p:tav>
                                      </p:tavLst>
                                    </p:anim>
                                    <p:set>
                                      <p:cBhvr>
                                        <p:cTn id="112" dur="1" fill="hold">
                                          <p:stCondLst>
                                            <p:cond delay="3999"/>
                                          </p:stCondLst>
                                        </p:cTn>
                                        <p:tgtEl>
                                          <p:spTgt spid="35"/>
                                        </p:tgtEl>
                                        <p:attrNameLst>
                                          <p:attrName>style.visibility</p:attrName>
                                        </p:attrNameLst>
                                      </p:cBhvr>
                                      <p:to>
                                        <p:strVal val="hidden"/>
                                      </p:to>
                                    </p:set>
                                  </p:childTnLst>
                                </p:cTn>
                              </p:par>
                              <p:par>
                                <p:cTn id="113" presetID="17" presetClass="entr" presetSubtype="4"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 calcmode="lin" valueType="num">
                                      <p:cBhvr>
                                        <p:cTn id="115" dur="3000" fill="hold"/>
                                        <p:tgtEl>
                                          <p:spTgt spid="36"/>
                                        </p:tgtEl>
                                        <p:attrNameLst>
                                          <p:attrName>ppt_x</p:attrName>
                                        </p:attrNameLst>
                                      </p:cBhvr>
                                      <p:tavLst>
                                        <p:tav tm="0">
                                          <p:val>
                                            <p:strVal val="#ppt_x"/>
                                          </p:val>
                                        </p:tav>
                                        <p:tav tm="100000">
                                          <p:val>
                                            <p:strVal val="#ppt_x"/>
                                          </p:val>
                                        </p:tav>
                                      </p:tavLst>
                                    </p:anim>
                                    <p:anim calcmode="lin" valueType="num">
                                      <p:cBhvr>
                                        <p:cTn id="116" dur="3000" fill="hold"/>
                                        <p:tgtEl>
                                          <p:spTgt spid="36"/>
                                        </p:tgtEl>
                                        <p:attrNameLst>
                                          <p:attrName>ppt_y</p:attrName>
                                        </p:attrNameLst>
                                      </p:cBhvr>
                                      <p:tavLst>
                                        <p:tav tm="0">
                                          <p:val>
                                            <p:strVal val="#ppt_y+#ppt_h/2"/>
                                          </p:val>
                                        </p:tav>
                                        <p:tav tm="100000">
                                          <p:val>
                                            <p:strVal val="#ppt_y"/>
                                          </p:val>
                                        </p:tav>
                                      </p:tavLst>
                                    </p:anim>
                                    <p:anim calcmode="lin" valueType="num">
                                      <p:cBhvr>
                                        <p:cTn id="117" dur="3000" fill="hold"/>
                                        <p:tgtEl>
                                          <p:spTgt spid="36"/>
                                        </p:tgtEl>
                                        <p:attrNameLst>
                                          <p:attrName>ppt_w</p:attrName>
                                        </p:attrNameLst>
                                      </p:cBhvr>
                                      <p:tavLst>
                                        <p:tav tm="0">
                                          <p:val>
                                            <p:strVal val="#ppt_w"/>
                                          </p:val>
                                        </p:tav>
                                        <p:tav tm="100000">
                                          <p:val>
                                            <p:strVal val="#ppt_w"/>
                                          </p:val>
                                        </p:tav>
                                      </p:tavLst>
                                    </p:anim>
                                    <p:anim calcmode="lin" valueType="num">
                                      <p:cBhvr>
                                        <p:cTn id="118" dur="3000" fill="hold"/>
                                        <p:tgtEl>
                                          <p:spTgt spid="36"/>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36"/>
                                        </p:tgtEl>
                                      </p:cBhvr>
                                      <p:by x="400000" y="100000"/>
                                    </p:animScale>
                                  </p:childTnLst>
                                </p:cTn>
                              </p:par>
                              <p:par>
                                <p:cTn id="121" presetID="2" presetClass="exit" presetSubtype="12" fill="hold" grpId="2" nodeType="withEffect">
                                  <p:stCondLst>
                                    <p:cond delay="0"/>
                                  </p:stCondLst>
                                  <p:childTnLst>
                                    <p:anim calcmode="lin" valueType="num">
                                      <p:cBhvr additive="base">
                                        <p:cTn id="122" dur="4000"/>
                                        <p:tgtEl>
                                          <p:spTgt spid="36"/>
                                        </p:tgtEl>
                                        <p:attrNameLst>
                                          <p:attrName>ppt_x</p:attrName>
                                        </p:attrNameLst>
                                      </p:cBhvr>
                                      <p:tavLst>
                                        <p:tav tm="0">
                                          <p:val>
                                            <p:strVal val="ppt_x"/>
                                          </p:val>
                                        </p:tav>
                                        <p:tav tm="100000">
                                          <p:val>
                                            <p:strVal val="0-ppt_w/2"/>
                                          </p:val>
                                        </p:tav>
                                      </p:tavLst>
                                    </p:anim>
                                    <p:anim calcmode="lin" valueType="num">
                                      <p:cBhvr additive="base">
                                        <p:cTn id="123" dur="4000"/>
                                        <p:tgtEl>
                                          <p:spTgt spid="36"/>
                                        </p:tgtEl>
                                        <p:attrNameLst>
                                          <p:attrName>ppt_y</p:attrName>
                                        </p:attrNameLst>
                                      </p:cBhvr>
                                      <p:tavLst>
                                        <p:tav tm="0">
                                          <p:val>
                                            <p:strVal val="ppt_y"/>
                                          </p:val>
                                        </p:tav>
                                        <p:tav tm="100000">
                                          <p:val>
                                            <p:strVal val="1+ppt_h/2"/>
                                          </p:val>
                                        </p:tav>
                                      </p:tavLst>
                                    </p:anim>
                                    <p:set>
                                      <p:cBhvr>
                                        <p:cTn id="124" dur="1" fill="hold">
                                          <p:stCondLst>
                                            <p:cond delay="3999"/>
                                          </p:stCondLst>
                                        </p:cTn>
                                        <p:tgtEl>
                                          <p:spTgt spid="36"/>
                                        </p:tgtEl>
                                        <p:attrNameLst>
                                          <p:attrName>style.visibility</p:attrName>
                                        </p:attrNameLst>
                                      </p:cBhvr>
                                      <p:to>
                                        <p:strVal val="hidden"/>
                                      </p:to>
                                    </p:set>
                                  </p:childTnLst>
                                </p:cTn>
                              </p:par>
                              <p:par>
                                <p:cTn id="125" presetID="17" presetClass="entr" presetSubtype="4" fill="hold" grpId="0" nodeType="withEffect">
                                  <p:stCondLst>
                                    <p:cond delay="0"/>
                                  </p:stCondLst>
                                  <p:childTnLst>
                                    <p:set>
                                      <p:cBhvr>
                                        <p:cTn id="126" dur="1" fill="hold">
                                          <p:stCondLst>
                                            <p:cond delay="0"/>
                                          </p:stCondLst>
                                        </p:cTn>
                                        <p:tgtEl>
                                          <p:spTgt spid="37"/>
                                        </p:tgtEl>
                                        <p:attrNameLst>
                                          <p:attrName>style.visibility</p:attrName>
                                        </p:attrNameLst>
                                      </p:cBhvr>
                                      <p:to>
                                        <p:strVal val="visible"/>
                                      </p:to>
                                    </p:set>
                                    <p:anim calcmode="lin" valueType="num">
                                      <p:cBhvr>
                                        <p:cTn id="127" dur="3000" fill="hold"/>
                                        <p:tgtEl>
                                          <p:spTgt spid="37"/>
                                        </p:tgtEl>
                                        <p:attrNameLst>
                                          <p:attrName>ppt_x</p:attrName>
                                        </p:attrNameLst>
                                      </p:cBhvr>
                                      <p:tavLst>
                                        <p:tav tm="0">
                                          <p:val>
                                            <p:strVal val="#ppt_x"/>
                                          </p:val>
                                        </p:tav>
                                        <p:tav tm="100000">
                                          <p:val>
                                            <p:strVal val="#ppt_x"/>
                                          </p:val>
                                        </p:tav>
                                      </p:tavLst>
                                    </p:anim>
                                    <p:anim calcmode="lin" valueType="num">
                                      <p:cBhvr>
                                        <p:cTn id="128" dur="3000" fill="hold"/>
                                        <p:tgtEl>
                                          <p:spTgt spid="37"/>
                                        </p:tgtEl>
                                        <p:attrNameLst>
                                          <p:attrName>ppt_y</p:attrName>
                                        </p:attrNameLst>
                                      </p:cBhvr>
                                      <p:tavLst>
                                        <p:tav tm="0">
                                          <p:val>
                                            <p:strVal val="#ppt_y+#ppt_h/2"/>
                                          </p:val>
                                        </p:tav>
                                        <p:tav tm="100000">
                                          <p:val>
                                            <p:strVal val="#ppt_y"/>
                                          </p:val>
                                        </p:tav>
                                      </p:tavLst>
                                    </p:anim>
                                    <p:anim calcmode="lin" valueType="num">
                                      <p:cBhvr>
                                        <p:cTn id="129" dur="3000" fill="hold"/>
                                        <p:tgtEl>
                                          <p:spTgt spid="37"/>
                                        </p:tgtEl>
                                        <p:attrNameLst>
                                          <p:attrName>ppt_w</p:attrName>
                                        </p:attrNameLst>
                                      </p:cBhvr>
                                      <p:tavLst>
                                        <p:tav tm="0">
                                          <p:val>
                                            <p:strVal val="#ppt_w"/>
                                          </p:val>
                                        </p:tav>
                                        <p:tav tm="100000">
                                          <p:val>
                                            <p:strVal val="#ppt_w"/>
                                          </p:val>
                                        </p:tav>
                                      </p:tavLst>
                                    </p:anim>
                                    <p:anim calcmode="lin" valueType="num">
                                      <p:cBhvr>
                                        <p:cTn id="130" dur="3000" fill="hold"/>
                                        <p:tgtEl>
                                          <p:spTgt spid="37"/>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37"/>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37"/>
                                        </p:tgtEl>
                                        <p:attrNameLst>
                                          <p:attrName>ppt_x</p:attrName>
                                        </p:attrNameLst>
                                      </p:cBhvr>
                                      <p:tavLst>
                                        <p:tav tm="0">
                                          <p:val>
                                            <p:strVal val="ppt_x"/>
                                          </p:val>
                                        </p:tav>
                                        <p:tav tm="100000">
                                          <p:val>
                                            <p:strVal val="0-ppt_w/2"/>
                                          </p:val>
                                        </p:tav>
                                      </p:tavLst>
                                    </p:anim>
                                    <p:anim calcmode="lin" valueType="num">
                                      <p:cBhvr additive="base">
                                        <p:cTn id="135" dur="4000"/>
                                        <p:tgtEl>
                                          <p:spTgt spid="37"/>
                                        </p:tgtEl>
                                        <p:attrNameLst>
                                          <p:attrName>ppt_y</p:attrName>
                                        </p:attrNameLst>
                                      </p:cBhvr>
                                      <p:tavLst>
                                        <p:tav tm="0">
                                          <p:val>
                                            <p:strVal val="ppt_y"/>
                                          </p:val>
                                        </p:tav>
                                        <p:tav tm="100000">
                                          <p:val>
                                            <p:strVal val="1+ppt_h/2"/>
                                          </p:val>
                                        </p:tav>
                                      </p:tavLst>
                                    </p:anim>
                                    <p:set>
                                      <p:cBhvr>
                                        <p:cTn id="136" dur="1" fill="hold">
                                          <p:stCondLst>
                                            <p:cond delay="3999"/>
                                          </p:stCondLst>
                                        </p:cTn>
                                        <p:tgtEl>
                                          <p:spTgt spid="37"/>
                                        </p:tgtEl>
                                        <p:attrNameLst>
                                          <p:attrName>style.visibility</p:attrName>
                                        </p:attrNameLst>
                                      </p:cBhvr>
                                      <p:to>
                                        <p:strVal val="hidden"/>
                                      </p:to>
                                    </p:set>
                                  </p:childTnLst>
                                </p:cTn>
                              </p:par>
                              <p:par>
                                <p:cTn id="137" presetID="17" presetClass="entr" presetSubtype="4" fill="hold" grpId="0" nodeType="withEffect">
                                  <p:stCondLst>
                                    <p:cond delay="0"/>
                                  </p:stCondLst>
                                  <p:childTnLst>
                                    <p:set>
                                      <p:cBhvr>
                                        <p:cTn id="138" dur="1" fill="hold">
                                          <p:stCondLst>
                                            <p:cond delay="0"/>
                                          </p:stCondLst>
                                        </p:cTn>
                                        <p:tgtEl>
                                          <p:spTgt spid="38"/>
                                        </p:tgtEl>
                                        <p:attrNameLst>
                                          <p:attrName>style.visibility</p:attrName>
                                        </p:attrNameLst>
                                      </p:cBhvr>
                                      <p:to>
                                        <p:strVal val="visible"/>
                                      </p:to>
                                    </p:set>
                                    <p:anim calcmode="lin" valueType="num">
                                      <p:cBhvr>
                                        <p:cTn id="139" dur="3000" fill="hold"/>
                                        <p:tgtEl>
                                          <p:spTgt spid="38"/>
                                        </p:tgtEl>
                                        <p:attrNameLst>
                                          <p:attrName>ppt_x</p:attrName>
                                        </p:attrNameLst>
                                      </p:cBhvr>
                                      <p:tavLst>
                                        <p:tav tm="0">
                                          <p:val>
                                            <p:strVal val="#ppt_x"/>
                                          </p:val>
                                        </p:tav>
                                        <p:tav tm="100000">
                                          <p:val>
                                            <p:strVal val="#ppt_x"/>
                                          </p:val>
                                        </p:tav>
                                      </p:tavLst>
                                    </p:anim>
                                    <p:anim calcmode="lin" valueType="num">
                                      <p:cBhvr>
                                        <p:cTn id="140" dur="3000" fill="hold"/>
                                        <p:tgtEl>
                                          <p:spTgt spid="38"/>
                                        </p:tgtEl>
                                        <p:attrNameLst>
                                          <p:attrName>ppt_y</p:attrName>
                                        </p:attrNameLst>
                                      </p:cBhvr>
                                      <p:tavLst>
                                        <p:tav tm="0">
                                          <p:val>
                                            <p:strVal val="#ppt_y+#ppt_h/2"/>
                                          </p:val>
                                        </p:tav>
                                        <p:tav tm="100000">
                                          <p:val>
                                            <p:strVal val="#ppt_y"/>
                                          </p:val>
                                        </p:tav>
                                      </p:tavLst>
                                    </p:anim>
                                    <p:anim calcmode="lin" valueType="num">
                                      <p:cBhvr>
                                        <p:cTn id="141" dur="3000" fill="hold"/>
                                        <p:tgtEl>
                                          <p:spTgt spid="38"/>
                                        </p:tgtEl>
                                        <p:attrNameLst>
                                          <p:attrName>ppt_w</p:attrName>
                                        </p:attrNameLst>
                                      </p:cBhvr>
                                      <p:tavLst>
                                        <p:tav tm="0">
                                          <p:val>
                                            <p:strVal val="#ppt_w"/>
                                          </p:val>
                                        </p:tav>
                                        <p:tav tm="100000">
                                          <p:val>
                                            <p:strVal val="#ppt_w"/>
                                          </p:val>
                                        </p:tav>
                                      </p:tavLst>
                                    </p:anim>
                                    <p:anim calcmode="lin" valueType="num">
                                      <p:cBhvr>
                                        <p:cTn id="142" dur="3000" fill="hold"/>
                                        <p:tgtEl>
                                          <p:spTgt spid="38"/>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38"/>
                                        </p:tgtEl>
                                      </p:cBhvr>
                                      <p:by x="400000" y="100000"/>
                                    </p:animScale>
                                  </p:childTnLst>
                                </p:cTn>
                              </p:par>
                              <p:par>
                                <p:cTn id="145" presetID="2" presetClass="exit" presetSubtype="12" fill="hold" grpId="2" nodeType="withEffect">
                                  <p:stCondLst>
                                    <p:cond delay="0"/>
                                  </p:stCondLst>
                                  <p:childTnLst>
                                    <p:anim calcmode="lin" valueType="num">
                                      <p:cBhvr additive="base">
                                        <p:cTn id="146" dur="4000"/>
                                        <p:tgtEl>
                                          <p:spTgt spid="38"/>
                                        </p:tgtEl>
                                        <p:attrNameLst>
                                          <p:attrName>ppt_x</p:attrName>
                                        </p:attrNameLst>
                                      </p:cBhvr>
                                      <p:tavLst>
                                        <p:tav tm="0">
                                          <p:val>
                                            <p:strVal val="ppt_x"/>
                                          </p:val>
                                        </p:tav>
                                        <p:tav tm="100000">
                                          <p:val>
                                            <p:strVal val="0-ppt_w/2"/>
                                          </p:val>
                                        </p:tav>
                                      </p:tavLst>
                                    </p:anim>
                                    <p:anim calcmode="lin" valueType="num">
                                      <p:cBhvr additive="base">
                                        <p:cTn id="147" dur="4000"/>
                                        <p:tgtEl>
                                          <p:spTgt spid="38"/>
                                        </p:tgtEl>
                                        <p:attrNameLst>
                                          <p:attrName>ppt_y</p:attrName>
                                        </p:attrNameLst>
                                      </p:cBhvr>
                                      <p:tavLst>
                                        <p:tav tm="0">
                                          <p:val>
                                            <p:strVal val="ppt_y"/>
                                          </p:val>
                                        </p:tav>
                                        <p:tav tm="100000">
                                          <p:val>
                                            <p:strVal val="1+ppt_h/2"/>
                                          </p:val>
                                        </p:tav>
                                      </p:tavLst>
                                    </p:anim>
                                    <p:set>
                                      <p:cBhvr>
                                        <p:cTn id="148" dur="1" fill="hold">
                                          <p:stCondLst>
                                            <p:cond delay="3999"/>
                                          </p:stCondLst>
                                        </p:cTn>
                                        <p:tgtEl>
                                          <p:spTgt spid="38"/>
                                        </p:tgtEl>
                                        <p:attrNameLst>
                                          <p:attrName>style.visibility</p:attrName>
                                        </p:attrNameLst>
                                      </p:cBhvr>
                                      <p:to>
                                        <p:strVal val="hidden"/>
                                      </p:to>
                                    </p:set>
                                  </p:childTnLst>
                                </p:cTn>
                              </p:par>
                              <p:par>
                                <p:cTn id="149" presetID="17" presetClass="entr" presetSubtype="4" fill="hold" grpId="0" nodeType="withEffect">
                                  <p:stCondLst>
                                    <p:cond delay="0"/>
                                  </p:stCondLst>
                                  <p:childTnLst>
                                    <p:set>
                                      <p:cBhvr>
                                        <p:cTn id="150" dur="1" fill="hold">
                                          <p:stCondLst>
                                            <p:cond delay="0"/>
                                          </p:stCondLst>
                                        </p:cTn>
                                        <p:tgtEl>
                                          <p:spTgt spid="39"/>
                                        </p:tgtEl>
                                        <p:attrNameLst>
                                          <p:attrName>style.visibility</p:attrName>
                                        </p:attrNameLst>
                                      </p:cBhvr>
                                      <p:to>
                                        <p:strVal val="visible"/>
                                      </p:to>
                                    </p:set>
                                    <p:anim calcmode="lin" valueType="num">
                                      <p:cBhvr>
                                        <p:cTn id="151" dur="3000" fill="hold"/>
                                        <p:tgtEl>
                                          <p:spTgt spid="39"/>
                                        </p:tgtEl>
                                        <p:attrNameLst>
                                          <p:attrName>ppt_x</p:attrName>
                                        </p:attrNameLst>
                                      </p:cBhvr>
                                      <p:tavLst>
                                        <p:tav tm="0">
                                          <p:val>
                                            <p:strVal val="#ppt_x"/>
                                          </p:val>
                                        </p:tav>
                                        <p:tav tm="100000">
                                          <p:val>
                                            <p:strVal val="#ppt_x"/>
                                          </p:val>
                                        </p:tav>
                                      </p:tavLst>
                                    </p:anim>
                                    <p:anim calcmode="lin" valueType="num">
                                      <p:cBhvr>
                                        <p:cTn id="152" dur="3000" fill="hold"/>
                                        <p:tgtEl>
                                          <p:spTgt spid="39"/>
                                        </p:tgtEl>
                                        <p:attrNameLst>
                                          <p:attrName>ppt_y</p:attrName>
                                        </p:attrNameLst>
                                      </p:cBhvr>
                                      <p:tavLst>
                                        <p:tav tm="0">
                                          <p:val>
                                            <p:strVal val="#ppt_y+#ppt_h/2"/>
                                          </p:val>
                                        </p:tav>
                                        <p:tav tm="100000">
                                          <p:val>
                                            <p:strVal val="#ppt_y"/>
                                          </p:val>
                                        </p:tav>
                                      </p:tavLst>
                                    </p:anim>
                                    <p:anim calcmode="lin" valueType="num">
                                      <p:cBhvr>
                                        <p:cTn id="153" dur="3000" fill="hold"/>
                                        <p:tgtEl>
                                          <p:spTgt spid="39"/>
                                        </p:tgtEl>
                                        <p:attrNameLst>
                                          <p:attrName>ppt_w</p:attrName>
                                        </p:attrNameLst>
                                      </p:cBhvr>
                                      <p:tavLst>
                                        <p:tav tm="0">
                                          <p:val>
                                            <p:strVal val="#ppt_w"/>
                                          </p:val>
                                        </p:tav>
                                        <p:tav tm="100000">
                                          <p:val>
                                            <p:strVal val="#ppt_w"/>
                                          </p:val>
                                        </p:tav>
                                      </p:tavLst>
                                    </p:anim>
                                    <p:anim calcmode="lin" valueType="num">
                                      <p:cBhvr>
                                        <p:cTn id="154" dur="3000" fill="hold"/>
                                        <p:tgtEl>
                                          <p:spTgt spid="39"/>
                                        </p:tgtEl>
                                        <p:attrNameLst>
                                          <p:attrName>ppt_h</p:attrName>
                                        </p:attrNameLst>
                                      </p:cBhvr>
                                      <p:tavLst>
                                        <p:tav tm="0">
                                          <p:val>
                                            <p:fltVal val="0"/>
                                          </p:val>
                                        </p:tav>
                                        <p:tav tm="100000">
                                          <p:val>
                                            <p:strVal val="#ppt_h"/>
                                          </p:val>
                                        </p:tav>
                                      </p:tavLst>
                                    </p:anim>
                                  </p:childTnLst>
                                </p:cTn>
                              </p:par>
                              <p:par>
                                <p:cTn id="155" presetID="6" presetClass="emph" presetSubtype="0" fill="hold" grpId="1" nodeType="withEffect">
                                  <p:stCondLst>
                                    <p:cond delay="0"/>
                                  </p:stCondLst>
                                  <p:childTnLst>
                                    <p:animScale>
                                      <p:cBhvr>
                                        <p:cTn id="156" dur="3000" fill="hold"/>
                                        <p:tgtEl>
                                          <p:spTgt spid="39"/>
                                        </p:tgtEl>
                                      </p:cBhvr>
                                      <p:by x="400000" y="100000"/>
                                    </p:animScale>
                                  </p:childTnLst>
                                </p:cTn>
                              </p:par>
                              <p:par>
                                <p:cTn id="157" presetID="2" presetClass="exit" presetSubtype="12" fill="hold" grpId="2" nodeType="withEffect">
                                  <p:stCondLst>
                                    <p:cond delay="0"/>
                                  </p:stCondLst>
                                  <p:childTnLst>
                                    <p:anim calcmode="lin" valueType="num">
                                      <p:cBhvr additive="base">
                                        <p:cTn id="158" dur="4000"/>
                                        <p:tgtEl>
                                          <p:spTgt spid="39"/>
                                        </p:tgtEl>
                                        <p:attrNameLst>
                                          <p:attrName>ppt_x</p:attrName>
                                        </p:attrNameLst>
                                      </p:cBhvr>
                                      <p:tavLst>
                                        <p:tav tm="0">
                                          <p:val>
                                            <p:strVal val="ppt_x"/>
                                          </p:val>
                                        </p:tav>
                                        <p:tav tm="100000">
                                          <p:val>
                                            <p:strVal val="0-ppt_w/2"/>
                                          </p:val>
                                        </p:tav>
                                      </p:tavLst>
                                    </p:anim>
                                    <p:anim calcmode="lin" valueType="num">
                                      <p:cBhvr additive="base">
                                        <p:cTn id="159" dur="4000"/>
                                        <p:tgtEl>
                                          <p:spTgt spid="39"/>
                                        </p:tgtEl>
                                        <p:attrNameLst>
                                          <p:attrName>ppt_y</p:attrName>
                                        </p:attrNameLst>
                                      </p:cBhvr>
                                      <p:tavLst>
                                        <p:tav tm="0">
                                          <p:val>
                                            <p:strVal val="ppt_y"/>
                                          </p:val>
                                        </p:tav>
                                        <p:tav tm="100000">
                                          <p:val>
                                            <p:strVal val="1+ppt_h/2"/>
                                          </p:val>
                                        </p:tav>
                                      </p:tavLst>
                                    </p:anim>
                                    <p:set>
                                      <p:cBhvr>
                                        <p:cTn id="160" dur="1" fill="hold">
                                          <p:stCondLst>
                                            <p:cond delay="3999"/>
                                          </p:stCondLst>
                                        </p:cTn>
                                        <p:tgtEl>
                                          <p:spTgt spid="39"/>
                                        </p:tgtEl>
                                        <p:attrNameLst>
                                          <p:attrName>style.visibility</p:attrName>
                                        </p:attrNameLst>
                                      </p:cBhvr>
                                      <p:to>
                                        <p:strVal val="hidden"/>
                                      </p:to>
                                    </p:set>
                                  </p:childTnLst>
                                </p:cTn>
                              </p:par>
                              <p:par>
                                <p:cTn id="161" presetID="17" presetClass="entr" presetSubtype="4" fill="hold" grpId="0" nodeType="withEffect">
                                  <p:stCondLst>
                                    <p:cond delay="0"/>
                                  </p:stCondLst>
                                  <p:childTnLst>
                                    <p:set>
                                      <p:cBhvr>
                                        <p:cTn id="162" dur="1" fill="hold">
                                          <p:stCondLst>
                                            <p:cond delay="0"/>
                                          </p:stCondLst>
                                        </p:cTn>
                                        <p:tgtEl>
                                          <p:spTgt spid="40"/>
                                        </p:tgtEl>
                                        <p:attrNameLst>
                                          <p:attrName>style.visibility</p:attrName>
                                        </p:attrNameLst>
                                      </p:cBhvr>
                                      <p:to>
                                        <p:strVal val="visible"/>
                                      </p:to>
                                    </p:set>
                                    <p:anim calcmode="lin" valueType="num">
                                      <p:cBhvr>
                                        <p:cTn id="163" dur="3000" fill="hold"/>
                                        <p:tgtEl>
                                          <p:spTgt spid="40"/>
                                        </p:tgtEl>
                                        <p:attrNameLst>
                                          <p:attrName>ppt_x</p:attrName>
                                        </p:attrNameLst>
                                      </p:cBhvr>
                                      <p:tavLst>
                                        <p:tav tm="0">
                                          <p:val>
                                            <p:strVal val="#ppt_x"/>
                                          </p:val>
                                        </p:tav>
                                        <p:tav tm="100000">
                                          <p:val>
                                            <p:strVal val="#ppt_x"/>
                                          </p:val>
                                        </p:tav>
                                      </p:tavLst>
                                    </p:anim>
                                    <p:anim calcmode="lin" valueType="num">
                                      <p:cBhvr>
                                        <p:cTn id="164" dur="3000" fill="hold"/>
                                        <p:tgtEl>
                                          <p:spTgt spid="40"/>
                                        </p:tgtEl>
                                        <p:attrNameLst>
                                          <p:attrName>ppt_y</p:attrName>
                                        </p:attrNameLst>
                                      </p:cBhvr>
                                      <p:tavLst>
                                        <p:tav tm="0">
                                          <p:val>
                                            <p:strVal val="#ppt_y+#ppt_h/2"/>
                                          </p:val>
                                        </p:tav>
                                        <p:tav tm="100000">
                                          <p:val>
                                            <p:strVal val="#ppt_y"/>
                                          </p:val>
                                        </p:tav>
                                      </p:tavLst>
                                    </p:anim>
                                    <p:anim calcmode="lin" valueType="num">
                                      <p:cBhvr>
                                        <p:cTn id="165" dur="3000" fill="hold"/>
                                        <p:tgtEl>
                                          <p:spTgt spid="40"/>
                                        </p:tgtEl>
                                        <p:attrNameLst>
                                          <p:attrName>ppt_w</p:attrName>
                                        </p:attrNameLst>
                                      </p:cBhvr>
                                      <p:tavLst>
                                        <p:tav tm="0">
                                          <p:val>
                                            <p:strVal val="#ppt_w"/>
                                          </p:val>
                                        </p:tav>
                                        <p:tav tm="100000">
                                          <p:val>
                                            <p:strVal val="#ppt_w"/>
                                          </p:val>
                                        </p:tav>
                                      </p:tavLst>
                                    </p:anim>
                                    <p:anim calcmode="lin" valueType="num">
                                      <p:cBhvr>
                                        <p:cTn id="166" dur="3000" fill="hold"/>
                                        <p:tgtEl>
                                          <p:spTgt spid="40"/>
                                        </p:tgtEl>
                                        <p:attrNameLst>
                                          <p:attrName>ppt_h</p:attrName>
                                        </p:attrNameLst>
                                      </p:cBhvr>
                                      <p:tavLst>
                                        <p:tav tm="0">
                                          <p:val>
                                            <p:fltVal val="0"/>
                                          </p:val>
                                        </p:tav>
                                        <p:tav tm="100000">
                                          <p:val>
                                            <p:strVal val="#ppt_h"/>
                                          </p:val>
                                        </p:tav>
                                      </p:tavLst>
                                    </p:anim>
                                  </p:childTnLst>
                                </p:cTn>
                              </p:par>
                              <p:par>
                                <p:cTn id="167" presetID="6" presetClass="emph" presetSubtype="0" fill="hold" grpId="1" nodeType="withEffect">
                                  <p:stCondLst>
                                    <p:cond delay="0"/>
                                  </p:stCondLst>
                                  <p:childTnLst>
                                    <p:animScale>
                                      <p:cBhvr>
                                        <p:cTn id="168" dur="3000" fill="hold"/>
                                        <p:tgtEl>
                                          <p:spTgt spid="40"/>
                                        </p:tgtEl>
                                      </p:cBhvr>
                                      <p:by x="400000" y="100000"/>
                                    </p:animScale>
                                  </p:childTnLst>
                                </p:cTn>
                              </p:par>
                              <p:par>
                                <p:cTn id="169" presetID="2" presetClass="exit" presetSubtype="12" fill="hold" grpId="2" nodeType="withEffect">
                                  <p:stCondLst>
                                    <p:cond delay="0"/>
                                  </p:stCondLst>
                                  <p:childTnLst>
                                    <p:anim calcmode="lin" valueType="num">
                                      <p:cBhvr additive="base">
                                        <p:cTn id="170" dur="4000"/>
                                        <p:tgtEl>
                                          <p:spTgt spid="40"/>
                                        </p:tgtEl>
                                        <p:attrNameLst>
                                          <p:attrName>ppt_x</p:attrName>
                                        </p:attrNameLst>
                                      </p:cBhvr>
                                      <p:tavLst>
                                        <p:tav tm="0">
                                          <p:val>
                                            <p:strVal val="ppt_x"/>
                                          </p:val>
                                        </p:tav>
                                        <p:tav tm="100000">
                                          <p:val>
                                            <p:strVal val="0-ppt_w/2"/>
                                          </p:val>
                                        </p:tav>
                                      </p:tavLst>
                                    </p:anim>
                                    <p:anim calcmode="lin" valueType="num">
                                      <p:cBhvr additive="base">
                                        <p:cTn id="171" dur="4000"/>
                                        <p:tgtEl>
                                          <p:spTgt spid="40"/>
                                        </p:tgtEl>
                                        <p:attrNameLst>
                                          <p:attrName>ppt_y</p:attrName>
                                        </p:attrNameLst>
                                      </p:cBhvr>
                                      <p:tavLst>
                                        <p:tav tm="0">
                                          <p:val>
                                            <p:strVal val="ppt_y"/>
                                          </p:val>
                                        </p:tav>
                                        <p:tav tm="100000">
                                          <p:val>
                                            <p:strVal val="1+ppt_h/2"/>
                                          </p:val>
                                        </p:tav>
                                      </p:tavLst>
                                    </p:anim>
                                    <p:set>
                                      <p:cBhvr>
                                        <p:cTn id="172" dur="1" fill="hold">
                                          <p:stCondLst>
                                            <p:cond delay="3999"/>
                                          </p:stCondLst>
                                        </p:cTn>
                                        <p:tgtEl>
                                          <p:spTgt spid="40"/>
                                        </p:tgtEl>
                                        <p:attrNameLst>
                                          <p:attrName>style.visibility</p:attrName>
                                        </p:attrNameLst>
                                      </p:cBhvr>
                                      <p:to>
                                        <p:strVal val="hidden"/>
                                      </p:to>
                                    </p:set>
                                  </p:childTnLst>
                                </p:cTn>
                              </p:par>
                              <p:par>
                                <p:cTn id="173" presetID="17" presetClass="entr" presetSubtype="4"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 calcmode="lin" valueType="num">
                                      <p:cBhvr>
                                        <p:cTn id="175" dur="3000" fill="hold"/>
                                        <p:tgtEl>
                                          <p:spTgt spid="41"/>
                                        </p:tgtEl>
                                        <p:attrNameLst>
                                          <p:attrName>ppt_x</p:attrName>
                                        </p:attrNameLst>
                                      </p:cBhvr>
                                      <p:tavLst>
                                        <p:tav tm="0">
                                          <p:val>
                                            <p:strVal val="#ppt_x"/>
                                          </p:val>
                                        </p:tav>
                                        <p:tav tm="100000">
                                          <p:val>
                                            <p:strVal val="#ppt_x"/>
                                          </p:val>
                                        </p:tav>
                                      </p:tavLst>
                                    </p:anim>
                                    <p:anim calcmode="lin" valueType="num">
                                      <p:cBhvr>
                                        <p:cTn id="176" dur="3000" fill="hold"/>
                                        <p:tgtEl>
                                          <p:spTgt spid="41"/>
                                        </p:tgtEl>
                                        <p:attrNameLst>
                                          <p:attrName>ppt_y</p:attrName>
                                        </p:attrNameLst>
                                      </p:cBhvr>
                                      <p:tavLst>
                                        <p:tav tm="0">
                                          <p:val>
                                            <p:strVal val="#ppt_y+#ppt_h/2"/>
                                          </p:val>
                                        </p:tav>
                                        <p:tav tm="100000">
                                          <p:val>
                                            <p:strVal val="#ppt_y"/>
                                          </p:val>
                                        </p:tav>
                                      </p:tavLst>
                                    </p:anim>
                                    <p:anim calcmode="lin" valueType="num">
                                      <p:cBhvr>
                                        <p:cTn id="177" dur="3000" fill="hold"/>
                                        <p:tgtEl>
                                          <p:spTgt spid="41"/>
                                        </p:tgtEl>
                                        <p:attrNameLst>
                                          <p:attrName>ppt_w</p:attrName>
                                        </p:attrNameLst>
                                      </p:cBhvr>
                                      <p:tavLst>
                                        <p:tav tm="0">
                                          <p:val>
                                            <p:strVal val="#ppt_w"/>
                                          </p:val>
                                        </p:tav>
                                        <p:tav tm="100000">
                                          <p:val>
                                            <p:strVal val="#ppt_w"/>
                                          </p:val>
                                        </p:tav>
                                      </p:tavLst>
                                    </p:anim>
                                    <p:anim calcmode="lin" valueType="num">
                                      <p:cBhvr>
                                        <p:cTn id="178" dur="3000" fill="hold"/>
                                        <p:tgtEl>
                                          <p:spTgt spid="41"/>
                                        </p:tgtEl>
                                        <p:attrNameLst>
                                          <p:attrName>ppt_h</p:attrName>
                                        </p:attrNameLst>
                                      </p:cBhvr>
                                      <p:tavLst>
                                        <p:tav tm="0">
                                          <p:val>
                                            <p:fltVal val="0"/>
                                          </p:val>
                                        </p:tav>
                                        <p:tav tm="100000">
                                          <p:val>
                                            <p:strVal val="#ppt_h"/>
                                          </p:val>
                                        </p:tav>
                                      </p:tavLst>
                                    </p:anim>
                                  </p:childTnLst>
                                </p:cTn>
                              </p:par>
                              <p:par>
                                <p:cTn id="179" presetID="6" presetClass="emph" presetSubtype="0" fill="hold" grpId="1" nodeType="withEffect">
                                  <p:stCondLst>
                                    <p:cond delay="0"/>
                                  </p:stCondLst>
                                  <p:childTnLst>
                                    <p:animScale>
                                      <p:cBhvr>
                                        <p:cTn id="180" dur="3000" fill="hold"/>
                                        <p:tgtEl>
                                          <p:spTgt spid="41"/>
                                        </p:tgtEl>
                                      </p:cBhvr>
                                      <p:by x="400000" y="100000"/>
                                    </p:animScale>
                                  </p:childTnLst>
                                </p:cTn>
                              </p:par>
                              <p:par>
                                <p:cTn id="181" presetID="2" presetClass="exit" presetSubtype="12" fill="hold" grpId="2" nodeType="withEffect">
                                  <p:stCondLst>
                                    <p:cond delay="0"/>
                                  </p:stCondLst>
                                  <p:childTnLst>
                                    <p:anim calcmode="lin" valueType="num">
                                      <p:cBhvr additive="base">
                                        <p:cTn id="182" dur="4000"/>
                                        <p:tgtEl>
                                          <p:spTgt spid="41"/>
                                        </p:tgtEl>
                                        <p:attrNameLst>
                                          <p:attrName>ppt_x</p:attrName>
                                        </p:attrNameLst>
                                      </p:cBhvr>
                                      <p:tavLst>
                                        <p:tav tm="0">
                                          <p:val>
                                            <p:strVal val="ppt_x"/>
                                          </p:val>
                                        </p:tav>
                                        <p:tav tm="100000">
                                          <p:val>
                                            <p:strVal val="0-ppt_w/2"/>
                                          </p:val>
                                        </p:tav>
                                      </p:tavLst>
                                    </p:anim>
                                    <p:anim calcmode="lin" valueType="num">
                                      <p:cBhvr additive="base">
                                        <p:cTn id="183" dur="4000"/>
                                        <p:tgtEl>
                                          <p:spTgt spid="41"/>
                                        </p:tgtEl>
                                        <p:attrNameLst>
                                          <p:attrName>ppt_y</p:attrName>
                                        </p:attrNameLst>
                                      </p:cBhvr>
                                      <p:tavLst>
                                        <p:tav tm="0">
                                          <p:val>
                                            <p:strVal val="ppt_y"/>
                                          </p:val>
                                        </p:tav>
                                        <p:tav tm="100000">
                                          <p:val>
                                            <p:strVal val="1+ppt_h/2"/>
                                          </p:val>
                                        </p:tav>
                                      </p:tavLst>
                                    </p:anim>
                                    <p:set>
                                      <p:cBhvr>
                                        <p:cTn id="184" dur="1" fill="hold">
                                          <p:stCondLst>
                                            <p:cond delay="3999"/>
                                          </p:stCondLst>
                                        </p:cTn>
                                        <p:tgtEl>
                                          <p:spTgt spid="41"/>
                                        </p:tgtEl>
                                        <p:attrNameLst>
                                          <p:attrName>style.visibility</p:attrName>
                                        </p:attrNameLst>
                                      </p:cBhvr>
                                      <p:to>
                                        <p:strVal val="hidden"/>
                                      </p:to>
                                    </p:set>
                                  </p:childTnLst>
                                </p:cTn>
                              </p:par>
                              <p:par>
                                <p:cTn id="185" presetID="17" presetClass="entr" presetSubtype="4" fill="hold" grpId="0" nodeType="withEffect">
                                  <p:stCondLst>
                                    <p:cond delay="0"/>
                                  </p:stCondLst>
                                  <p:childTnLst>
                                    <p:set>
                                      <p:cBhvr>
                                        <p:cTn id="186" dur="1" fill="hold">
                                          <p:stCondLst>
                                            <p:cond delay="0"/>
                                          </p:stCondLst>
                                        </p:cTn>
                                        <p:tgtEl>
                                          <p:spTgt spid="42"/>
                                        </p:tgtEl>
                                        <p:attrNameLst>
                                          <p:attrName>style.visibility</p:attrName>
                                        </p:attrNameLst>
                                      </p:cBhvr>
                                      <p:to>
                                        <p:strVal val="visible"/>
                                      </p:to>
                                    </p:set>
                                    <p:anim calcmode="lin" valueType="num">
                                      <p:cBhvr>
                                        <p:cTn id="187" dur="3000" fill="hold"/>
                                        <p:tgtEl>
                                          <p:spTgt spid="42"/>
                                        </p:tgtEl>
                                        <p:attrNameLst>
                                          <p:attrName>ppt_x</p:attrName>
                                        </p:attrNameLst>
                                      </p:cBhvr>
                                      <p:tavLst>
                                        <p:tav tm="0">
                                          <p:val>
                                            <p:strVal val="#ppt_x"/>
                                          </p:val>
                                        </p:tav>
                                        <p:tav tm="100000">
                                          <p:val>
                                            <p:strVal val="#ppt_x"/>
                                          </p:val>
                                        </p:tav>
                                      </p:tavLst>
                                    </p:anim>
                                    <p:anim calcmode="lin" valueType="num">
                                      <p:cBhvr>
                                        <p:cTn id="188" dur="3000" fill="hold"/>
                                        <p:tgtEl>
                                          <p:spTgt spid="42"/>
                                        </p:tgtEl>
                                        <p:attrNameLst>
                                          <p:attrName>ppt_y</p:attrName>
                                        </p:attrNameLst>
                                      </p:cBhvr>
                                      <p:tavLst>
                                        <p:tav tm="0">
                                          <p:val>
                                            <p:strVal val="#ppt_y+#ppt_h/2"/>
                                          </p:val>
                                        </p:tav>
                                        <p:tav tm="100000">
                                          <p:val>
                                            <p:strVal val="#ppt_y"/>
                                          </p:val>
                                        </p:tav>
                                      </p:tavLst>
                                    </p:anim>
                                    <p:anim calcmode="lin" valueType="num">
                                      <p:cBhvr>
                                        <p:cTn id="189" dur="3000" fill="hold"/>
                                        <p:tgtEl>
                                          <p:spTgt spid="42"/>
                                        </p:tgtEl>
                                        <p:attrNameLst>
                                          <p:attrName>ppt_w</p:attrName>
                                        </p:attrNameLst>
                                      </p:cBhvr>
                                      <p:tavLst>
                                        <p:tav tm="0">
                                          <p:val>
                                            <p:strVal val="#ppt_w"/>
                                          </p:val>
                                        </p:tav>
                                        <p:tav tm="100000">
                                          <p:val>
                                            <p:strVal val="#ppt_w"/>
                                          </p:val>
                                        </p:tav>
                                      </p:tavLst>
                                    </p:anim>
                                    <p:anim calcmode="lin" valueType="num">
                                      <p:cBhvr>
                                        <p:cTn id="190" dur="3000" fill="hold"/>
                                        <p:tgtEl>
                                          <p:spTgt spid="42"/>
                                        </p:tgtEl>
                                        <p:attrNameLst>
                                          <p:attrName>ppt_h</p:attrName>
                                        </p:attrNameLst>
                                      </p:cBhvr>
                                      <p:tavLst>
                                        <p:tav tm="0">
                                          <p:val>
                                            <p:fltVal val="0"/>
                                          </p:val>
                                        </p:tav>
                                        <p:tav tm="100000">
                                          <p:val>
                                            <p:strVal val="#ppt_h"/>
                                          </p:val>
                                        </p:tav>
                                      </p:tavLst>
                                    </p:anim>
                                  </p:childTnLst>
                                </p:cTn>
                              </p:par>
                              <p:par>
                                <p:cTn id="191" presetID="6" presetClass="emph" presetSubtype="0" fill="hold" grpId="1" nodeType="withEffect">
                                  <p:stCondLst>
                                    <p:cond delay="0"/>
                                  </p:stCondLst>
                                  <p:childTnLst>
                                    <p:animScale>
                                      <p:cBhvr>
                                        <p:cTn id="192" dur="3000" fill="hold"/>
                                        <p:tgtEl>
                                          <p:spTgt spid="42"/>
                                        </p:tgtEl>
                                      </p:cBhvr>
                                      <p:by x="400000" y="100000"/>
                                    </p:animScale>
                                  </p:childTnLst>
                                </p:cTn>
                              </p:par>
                              <p:par>
                                <p:cTn id="193" presetID="2" presetClass="exit" presetSubtype="12" fill="hold" grpId="2" nodeType="withEffect">
                                  <p:stCondLst>
                                    <p:cond delay="0"/>
                                  </p:stCondLst>
                                  <p:childTnLst>
                                    <p:anim calcmode="lin" valueType="num">
                                      <p:cBhvr additive="base">
                                        <p:cTn id="194" dur="4000"/>
                                        <p:tgtEl>
                                          <p:spTgt spid="42"/>
                                        </p:tgtEl>
                                        <p:attrNameLst>
                                          <p:attrName>ppt_x</p:attrName>
                                        </p:attrNameLst>
                                      </p:cBhvr>
                                      <p:tavLst>
                                        <p:tav tm="0">
                                          <p:val>
                                            <p:strVal val="ppt_x"/>
                                          </p:val>
                                        </p:tav>
                                        <p:tav tm="100000">
                                          <p:val>
                                            <p:strVal val="0-ppt_w/2"/>
                                          </p:val>
                                        </p:tav>
                                      </p:tavLst>
                                    </p:anim>
                                    <p:anim calcmode="lin" valueType="num">
                                      <p:cBhvr additive="base">
                                        <p:cTn id="195" dur="4000"/>
                                        <p:tgtEl>
                                          <p:spTgt spid="42"/>
                                        </p:tgtEl>
                                        <p:attrNameLst>
                                          <p:attrName>ppt_y</p:attrName>
                                        </p:attrNameLst>
                                      </p:cBhvr>
                                      <p:tavLst>
                                        <p:tav tm="0">
                                          <p:val>
                                            <p:strVal val="ppt_y"/>
                                          </p:val>
                                        </p:tav>
                                        <p:tav tm="100000">
                                          <p:val>
                                            <p:strVal val="1+ppt_h/2"/>
                                          </p:val>
                                        </p:tav>
                                      </p:tavLst>
                                    </p:anim>
                                    <p:set>
                                      <p:cBhvr>
                                        <p:cTn id="196" dur="1" fill="hold">
                                          <p:stCondLst>
                                            <p:cond delay="3999"/>
                                          </p:stCondLst>
                                        </p:cTn>
                                        <p:tgtEl>
                                          <p:spTgt spid="42"/>
                                        </p:tgtEl>
                                        <p:attrNameLst>
                                          <p:attrName>style.visibility</p:attrName>
                                        </p:attrNameLst>
                                      </p:cBhvr>
                                      <p:to>
                                        <p:strVal val="hidden"/>
                                      </p:to>
                                    </p:set>
                                  </p:childTnLst>
                                </p:cTn>
                              </p:par>
                              <p:par>
                                <p:cTn id="197" presetID="17" presetClass="entr" presetSubtype="4" fill="hold" grpId="0" nodeType="withEffect">
                                  <p:stCondLst>
                                    <p:cond delay="0"/>
                                  </p:stCondLst>
                                  <p:childTnLst>
                                    <p:set>
                                      <p:cBhvr>
                                        <p:cTn id="198" dur="1" fill="hold">
                                          <p:stCondLst>
                                            <p:cond delay="0"/>
                                          </p:stCondLst>
                                        </p:cTn>
                                        <p:tgtEl>
                                          <p:spTgt spid="43"/>
                                        </p:tgtEl>
                                        <p:attrNameLst>
                                          <p:attrName>style.visibility</p:attrName>
                                        </p:attrNameLst>
                                      </p:cBhvr>
                                      <p:to>
                                        <p:strVal val="visible"/>
                                      </p:to>
                                    </p:set>
                                    <p:anim calcmode="lin" valueType="num">
                                      <p:cBhvr>
                                        <p:cTn id="199" dur="3000" fill="hold"/>
                                        <p:tgtEl>
                                          <p:spTgt spid="43"/>
                                        </p:tgtEl>
                                        <p:attrNameLst>
                                          <p:attrName>ppt_x</p:attrName>
                                        </p:attrNameLst>
                                      </p:cBhvr>
                                      <p:tavLst>
                                        <p:tav tm="0">
                                          <p:val>
                                            <p:strVal val="#ppt_x"/>
                                          </p:val>
                                        </p:tav>
                                        <p:tav tm="100000">
                                          <p:val>
                                            <p:strVal val="#ppt_x"/>
                                          </p:val>
                                        </p:tav>
                                      </p:tavLst>
                                    </p:anim>
                                    <p:anim calcmode="lin" valueType="num">
                                      <p:cBhvr>
                                        <p:cTn id="200" dur="3000" fill="hold"/>
                                        <p:tgtEl>
                                          <p:spTgt spid="43"/>
                                        </p:tgtEl>
                                        <p:attrNameLst>
                                          <p:attrName>ppt_y</p:attrName>
                                        </p:attrNameLst>
                                      </p:cBhvr>
                                      <p:tavLst>
                                        <p:tav tm="0">
                                          <p:val>
                                            <p:strVal val="#ppt_y+#ppt_h/2"/>
                                          </p:val>
                                        </p:tav>
                                        <p:tav tm="100000">
                                          <p:val>
                                            <p:strVal val="#ppt_y"/>
                                          </p:val>
                                        </p:tav>
                                      </p:tavLst>
                                    </p:anim>
                                    <p:anim calcmode="lin" valueType="num">
                                      <p:cBhvr>
                                        <p:cTn id="201" dur="3000" fill="hold"/>
                                        <p:tgtEl>
                                          <p:spTgt spid="43"/>
                                        </p:tgtEl>
                                        <p:attrNameLst>
                                          <p:attrName>ppt_w</p:attrName>
                                        </p:attrNameLst>
                                      </p:cBhvr>
                                      <p:tavLst>
                                        <p:tav tm="0">
                                          <p:val>
                                            <p:strVal val="#ppt_w"/>
                                          </p:val>
                                        </p:tav>
                                        <p:tav tm="100000">
                                          <p:val>
                                            <p:strVal val="#ppt_w"/>
                                          </p:val>
                                        </p:tav>
                                      </p:tavLst>
                                    </p:anim>
                                    <p:anim calcmode="lin" valueType="num">
                                      <p:cBhvr>
                                        <p:cTn id="202" dur="3000" fill="hold"/>
                                        <p:tgtEl>
                                          <p:spTgt spid="43"/>
                                        </p:tgtEl>
                                        <p:attrNameLst>
                                          <p:attrName>ppt_h</p:attrName>
                                        </p:attrNameLst>
                                      </p:cBhvr>
                                      <p:tavLst>
                                        <p:tav tm="0">
                                          <p:val>
                                            <p:fltVal val="0"/>
                                          </p:val>
                                        </p:tav>
                                        <p:tav tm="100000">
                                          <p:val>
                                            <p:strVal val="#ppt_h"/>
                                          </p:val>
                                        </p:tav>
                                      </p:tavLst>
                                    </p:anim>
                                  </p:childTnLst>
                                </p:cTn>
                              </p:par>
                              <p:par>
                                <p:cTn id="203" presetID="6" presetClass="emph" presetSubtype="0" fill="hold" grpId="1" nodeType="withEffect">
                                  <p:stCondLst>
                                    <p:cond delay="0"/>
                                  </p:stCondLst>
                                  <p:childTnLst>
                                    <p:animScale>
                                      <p:cBhvr>
                                        <p:cTn id="204" dur="3000" fill="hold"/>
                                        <p:tgtEl>
                                          <p:spTgt spid="43"/>
                                        </p:tgtEl>
                                      </p:cBhvr>
                                      <p:by x="400000" y="100000"/>
                                    </p:animScale>
                                  </p:childTnLst>
                                </p:cTn>
                              </p:par>
                              <p:par>
                                <p:cTn id="205" presetID="2" presetClass="exit" presetSubtype="12" fill="hold" grpId="2" nodeType="withEffect">
                                  <p:stCondLst>
                                    <p:cond delay="0"/>
                                  </p:stCondLst>
                                  <p:childTnLst>
                                    <p:anim calcmode="lin" valueType="num">
                                      <p:cBhvr additive="base">
                                        <p:cTn id="206" dur="4000"/>
                                        <p:tgtEl>
                                          <p:spTgt spid="43"/>
                                        </p:tgtEl>
                                        <p:attrNameLst>
                                          <p:attrName>ppt_x</p:attrName>
                                        </p:attrNameLst>
                                      </p:cBhvr>
                                      <p:tavLst>
                                        <p:tav tm="0">
                                          <p:val>
                                            <p:strVal val="ppt_x"/>
                                          </p:val>
                                        </p:tav>
                                        <p:tav tm="100000">
                                          <p:val>
                                            <p:strVal val="0-ppt_w/2"/>
                                          </p:val>
                                        </p:tav>
                                      </p:tavLst>
                                    </p:anim>
                                    <p:anim calcmode="lin" valueType="num">
                                      <p:cBhvr additive="base">
                                        <p:cTn id="207" dur="4000"/>
                                        <p:tgtEl>
                                          <p:spTgt spid="43"/>
                                        </p:tgtEl>
                                        <p:attrNameLst>
                                          <p:attrName>ppt_y</p:attrName>
                                        </p:attrNameLst>
                                      </p:cBhvr>
                                      <p:tavLst>
                                        <p:tav tm="0">
                                          <p:val>
                                            <p:strVal val="ppt_y"/>
                                          </p:val>
                                        </p:tav>
                                        <p:tav tm="100000">
                                          <p:val>
                                            <p:strVal val="1+ppt_h/2"/>
                                          </p:val>
                                        </p:tav>
                                      </p:tavLst>
                                    </p:anim>
                                    <p:set>
                                      <p:cBhvr>
                                        <p:cTn id="208" dur="1" fill="hold">
                                          <p:stCondLst>
                                            <p:cond delay="3999"/>
                                          </p:stCondLst>
                                        </p:cTn>
                                        <p:tgtEl>
                                          <p:spTgt spid="43"/>
                                        </p:tgtEl>
                                        <p:attrNameLst>
                                          <p:attrName>style.visibility</p:attrName>
                                        </p:attrNameLst>
                                      </p:cBhvr>
                                      <p:to>
                                        <p:strVal val="hidden"/>
                                      </p:to>
                                    </p:set>
                                  </p:childTnLst>
                                </p:cTn>
                              </p:par>
                              <p:par>
                                <p:cTn id="209" presetID="17" presetClass="entr" presetSubtype="4" fill="hold" grpId="0" nodeType="withEffect">
                                  <p:stCondLst>
                                    <p:cond delay="0"/>
                                  </p:stCondLst>
                                  <p:childTnLst>
                                    <p:set>
                                      <p:cBhvr>
                                        <p:cTn id="210" dur="1" fill="hold">
                                          <p:stCondLst>
                                            <p:cond delay="0"/>
                                          </p:stCondLst>
                                        </p:cTn>
                                        <p:tgtEl>
                                          <p:spTgt spid="44"/>
                                        </p:tgtEl>
                                        <p:attrNameLst>
                                          <p:attrName>style.visibility</p:attrName>
                                        </p:attrNameLst>
                                      </p:cBhvr>
                                      <p:to>
                                        <p:strVal val="visible"/>
                                      </p:to>
                                    </p:set>
                                    <p:anim calcmode="lin" valueType="num">
                                      <p:cBhvr>
                                        <p:cTn id="211" dur="3000" fill="hold"/>
                                        <p:tgtEl>
                                          <p:spTgt spid="44"/>
                                        </p:tgtEl>
                                        <p:attrNameLst>
                                          <p:attrName>ppt_x</p:attrName>
                                        </p:attrNameLst>
                                      </p:cBhvr>
                                      <p:tavLst>
                                        <p:tav tm="0">
                                          <p:val>
                                            <p:strVal val="#ppt_x"/>
                                          </p:val>
                                        </p:tav>
                                        <p:tav tm="100000">
                                          <p:val>
                                            <p:strVal val="#ppt_x"/>
                                          </p:val>
                                        </p:tav>
                                      </p:tavLst>
                                    </p:anim>
                                    <p:anim calcmode="lin" valueType="num">
                                      <p:cBhvr>
                                        <p:cTn id="212" dur="3000" fill="hold"/>
                                        <p:tgtEl>
                                          <p:spTgt spid="44"/>
                                        </p:tgtEl>
                                        <p:attrNameLst>
                                          <p:attrName>ppt_y</p:attrName>
                                        </p:attrNameLst>
                                      </p:cBhvr>
                                      <p:tavLst>
                                        <p:tav tm="0">
                                          <p:val>
                                            <p:strVal val="#ppt_y+#ppt_h/2"/>
                                          </p:val>
                                        </p:tav>
                                        <p:tav tm="100000">
                                          <p:val>
                                            <p:strVal val="#ppt_y"/>
                                          </p:val>
                                        </p:tav>
                                      </p:tavLst>
                                    </p:anim>
                                    <p:anim calcmode="lin" valueType="num">
                                      <p:cBhvr>
                                        <p:cTn id="213" dur="3000" fill="hold"/>
                                        <p:tgtEl>
                                          <p:spTgt spid="44"/>
                                        </p:tgtEl>
                                        <p:attrNameLst>
                                          <p:attrName>ppt_w</p:attrName>
                                        </p:attrNameLst>
                                      </p:cBhvr>
                                      <p:tavLst>
                                        <p:tav tm="0">
                                          <p:val>
                                            <p:strVal val="#ppt_w"/>
                                          </p:val>
                                        </p:tav>
                                        <p:tav tm="100000">
                                          <p:val>
                                            <p:strVal val="#ppt_w"/>
                                          </p:val>
                                        </p:tav>
                                      </p:tavLst>
                                    </p:anim>
                                    <p:anim calcmode="lin" valueType="num">
                                      <p:cBhvr>
                                        <p:cTn id="214" dur="3000" fill="hold"/>
                                        <p:tgtEl>
                                          <p:spTgt spid="44"/>
                                        </p:tgtEl>
                                        <p:attrNameLst>
                                          <p:attrName>ppt_h</p:attrName>
                                        </p:attrNameLst>
                                      </p:cBhvr>
                                      <p:tavLst>
                                        <p:tav tm="0">
                                          <p:val>
                                            <p:fltVal val="0"/>
                                          </p:val>
                                        </p:tav>
                                        <p:tav tm="100000">
                                          <p:val>
                                            <p:strVal val="#ppt_h"/>
                                          </p:val>
                                        </p:tav>
                                      </p:tavLst>
                                    </p:anim>
                                  </p:childTnLst>
                                </p:cTn>
                              </p:par>
                              <p:par>
                                <p:cTn id="215" presetID="6" presetClass="emph" presetSubtype="0" fill="hold" grpId="1" nodeType="withEffect">
                                  <p:stCondLst>
                                    <p:cond delay="0"/>
                                  </p:stCondLst>
                                  <p:childTnLst>
                                    <p:animScale>
                                      <p:cBhvr>
                                        <p:cTn id="216" dur="3000" fill="hold"/>
                                        <p:tgtEl>
                                          <p:spTgt spid="44"/>
                                        </p:tgtEl>
                                      </p:cBhvr>
                                      <p:by x="400000" y="100000"/>
                                    </p:animScale>
                                  </p:childTnLst>
                                </p:cTn>
                              </p:par>
                              <p:par>
                                <p:cTn id="217" presetID="2" presetClass="exit" presetSubtype="12" fill="hold" grpId="2" nodeType="withEffect">
                                  <p:stCondLst>
                                    <p:cond delay="0"/>
                                  </p:stCondLst>
                                  <p:childTnLst>
                                    <p:anim calcmode="lin" valueType="num">
                                      <p:cBhvr additive="base">
                                        <p:cTn id="218" dur="4000"/>
                                        <p:tgtEl>
                                          <p:spTgt spid="44"/>
                                        </p:tgtEl>
                                        <p:attrNameLst>
                                          <p:attrName>ppt_x</p:attrName>
                                        </p:attrNameLst>
                                      </p:cBhvr>
                                      <p:tavLst>
                                        <p:tav tm="0">
                                          <p:val>
                                            <p:strVal val="ppt_x"/>
                                          </p:val>
                                        </p:tav>
                                        <p:tav tm="100000">
                                          <p:val>
                                            <p:strVal val="0-ppt_w/2"/>
                                          </p:val>
                                        </p:tav>
                                      </p:tavLst>
                                    </p:anim>
                                    <p:anim calcmode="lin" valueType="num">
                                      <p:cBhvr additive="base">
                                        <p:cTn id="219" dur="4000"/>
                                        <p:tgtEl>
                                          <p:spTgt spid="44"/>
                                        </p:tgtEl>
                                        <p:attrNameLst>
                                          <p:attrName>ppt_y</p:attrName>
                                        </p:attrNameLst>
                                      </p:cBhvr>
                                      <p:tavLst>
                                        <p:tav tm="0">
                                          <p:val>
                                            <p:strVal val="ppt_y"/>
                                          </p:val>
                                        </p:tav>
                                        <p:tav tm="100000">
                                          <p:val>
                                            <p:strVal val="1+ppt_h/2"/>
                                          </p:val>
                                        </p:tav>
                                      </p:tavLst>
                                    </p:anim>
                                    <p:set>
                                      <p:cBhvr>
                                        <p:cTn id="220" dur="1" fill="hold">
                                          <p:stCondLst>
                                            <p:cond delay="3999"/>
                                          </p:stCondLst>
                                        </p:cTn>
                                        <p:tgtEl>
                                          <p:spTgt spid="44"/>
                                        </p:tgtEl>
                                        <p:attrNameLst>
                                          <p:attrName>style.visibility</p:attrName>
                                        </p:attrNameLst>
                                      </p:cBhvr>
                                      <p:to>
                                        <p:strVal val="hidden"/>
                                      </p:to>
                                    </p:set>
                                  </p:childTnLst>
                                </p:cTn>
                              </p:par>
                              <p:par>
                                <p:cTn id="221" presetID="17" presetClass="entr" presetSubtype="4" fill="hold" grpId="0" nodeType="withEffect">
                                  <p:stCondLst>
                                    <p:cond delay="0"/>
                                  </p:stCondLst>
                                  <p:childTnLst>
                                    <p:set>
                                      <p:cBhvr>
                                        <p:cTn id="222" dur="1" fill="hold">
                                          <p:stCondLst>
                                            <p:cond delay="0"/>
                                          </p:stCondLst>
                                        </p:cTn>
                                        <p:tgtEl>
                                          <p:spTgt spid="45"/>
                                        </p:tgtEl>
                                        <p:attrNameLst>
                                          <p:attrName>style.visibility</p:attrName>
                                        </p:attrNameLst>
                                      </p:cBhvr>
                                      <p:to>
                                        <p:strVal val="visible"/>
                                      </p:to>
                                    </p:set>
                                    <p:anim calcmode="lin" valueType="num">
                                      <p:cBhvr>
                                        <p:cTn id="223" dur="3000" fill="hold"/>
                                        <p:tgtEl>
                                          <p:spTgt spid="45"/>
                                        </p:tgtEl>
                                        <p:attrNameLst>
                                          <p:attrName>ppt_x</p:attrName>
                                        </p:attrNameLst>
                                      </p:cBhvr>
                                      <p:tavLst>
                                        <p:tav tm="0">
                                          <p:val>
                                            <p:strVal val="#ppt_x"/>
                                          </p:val>
                                        </p:tav>
                                        <p:tav tm="100000">
                                          <p:val>
                                            <p:strVal val="#ppt_x"/>
                                          </p:val>
                                        </p:tav>
                                      </p:tavLst>
                                    </p:anim>
                                    <p:anim calcmode="lin" valueType="num">
                                      <p:cBhvr>
                                        <p:cTn id="224" dur="3000" fill="hold"/>
                                        <p:tgtEl>
                                          <p:spTgt spid="45"/>
                                        </p:tgtEl>
                                        <p:attrNameLst>
                                          <p:attrName>ppt_y</p:attrName>
                                        </p:attrNameLst>
                                      </p:cBhvr>
                                      <p:tavLst>
                                        <p:tav tm="0">
                                          <p:val>
                                            <p:strVal val="#ppt_y+#ppt_h/2"/>
                                          </p:val>
                                        </p:tav>
                                        <p:tav tm="100000">
                                          <p:val>
                                            <p:strVal val="#ppt_y"/>
                                          </p:val>
                                        </p:tav>
                                      </p:tavLst>
                                    </p:anim>
                                    <p:anim calcmode="lin" valueType="num">
                                      <p:cBhvr>
                                        <p:cTn id="225" dur="3000" fill="hold"/>
                                        <p:tgtEl>
                                          <p:spTgt spid="45"/>
                                        </p:tgtEl>
                                        <p:attrNameLst>
                                          <p:attrName>ppt_w</p:attrName>
                                        </p:attrNameLst>
                                      </p:cBhvr>
                                      <p:tavLst>
                                        <p:tav tm="0">
                                          <p:val>
                                            <p:strVal val="#ppt_w"/>
                                          </p:val>
                                        </p:tav>
                                        <p:tav tm="100000">
                                          <p:val>
                                            <p:strVal val="#ppt_w"/>
                                          </p:val>
                                        </p:tav>
                                      </p:tavLst>
                                    </p:anim>
                                    <p:anim calcmode="lin" valueType="num">
                                      <p:cBhvr>
                                        <p:cTn id="226" dur="3000" fill="hold"/>
                                        <p:tgtEl>
                                          <p:spTgt spid="45"/>
                                        </p:tgtEl>
                                        <p:attrNameLst>
                                          <p:attrName>ppt_h</p:attrName>
                                        </p:attrNameLst>
                                      </p:cBhvr>
                                      <p:tavLst>
                                        <p:tav tm="0">
                                          <p:val>
                                            <p:fltVal val="0"/>
                                          </p:val>
                                        </p:tav>
                                        <p:tav tm="100000">
                                          <p:val>
                                            <p:strVal val="#ppt_h"/>
                                          </p:val>
                                        </p:tav>
                                      </p:tavLst>
                                    </p:anim>
                                  </p:childTnLst>
                                </p:cTn>
                              </p:par>
                              <p:par>
                                <p:cTn id="227" presetID="6" presetClass="emph" presetSubtype="0" fill="hold" grpId="1" nodeType="withEffect">
                                  <p:stCondLst>
                                    <p:cond delay="0"/>
                                  </p:stCondLst>
                                  <p:childTnLst>
                                    <p:animScale>
                                      <p:cBhvr>
                                        <p:cTn id="228" dur="3000" fill="hold"/>
                                        <p:tgtEl>
                                          <p:spTgt spid="45"/>
                                        </p:tgtEl>
                                      </p:cBhvr>
                                      <p:by x="400000" y="100000"/>
                                    </p:animScale>
                                  </p:childTnLst>
                                </p:cTn>
                              </p:par>
                              <p:par>
                                <p:cTn id="229" presetID="2" presetClass="exit" presetSubtype="12" fill="hold" grpId="2" nodeType="withEffect">
                                  <p:stCondLst>
                                    <p:cond delay="0"/>
                                  </p:stCondLst>
                                  <p:childTnLst>
                                    <p:anim calcmode="lin" valueType="num">
                                      <p:cBhvr additive="base">
                                        <p:cTn id="230" dur="4000"/>
                                        <p:tgtEl>
                                          <p:spTgt spid="45"/>
                                        </p:tgtEl>
                                        <p:attrNameLst>
                                          <p:attrName>ppt_x</p:attrName>
                                        </p:attrNameLst>
                                      </p:cBhvr>
                                      <p:tavLst>
                                        <p:tav tm="0">
                                          <p:val>
                                            <p:strVal val="ppt_x"/>
                                          </p:val>
                                        </p:tav>
                                        <p:tav tm="100000">
                                          <p:val>
                                            <p:strVal val="0-ppt_w/2"/>
                                          </p:val>
                                        </p:tav>
                                      </p:tavLst>
                                    </p:anim>
                                    <p:anim calcmode="lin" valueType="num">
                                      <p:cBhvr additive="base">
                                        <p:cTn id="231" dur="4000"/>
                                        <p:tgtEl>
                                          <p:spTgt spid="45"/>
                                        </p:tgtEl>
                                        <p:attrNameLst>
                                          <p:attrName>ppt_y</p:attrName>
                                        </p:attrNameLst>
                                      </p:cBhvr>
                                      <p:tavLst>
                                        <p:tav tm="0">
                                          <p:val>
                                            <p:strVal val="ppt_y"/>
                                          </p:val>
                                        </p:tav>
                                        <p:tav tm="100000">
                                          <p:val>
                                            <p:strVal val="1+ppt_h/2"/>
                                          </p:val>
                                        </p:tav>
                                      </p:tavLst>
                                    </p:anim>
                                    <p:set>
                                      <p:cBhvr>
                                        <p:cTn id="232" dur="1" fill="hold">
                                          <p:stCondLst>
                                            <p:cond delay="3999"/>
                                          </p:stCondLst>
                                        </p:cTn>
                                        <p:tgtEl>
                                          <p:spTgt spid="45"/>
                                        </p:tgtEl>
                                        <p:attrNameLst>
                                          <p:attrName>style.visibility</p:attrName>
                                        </p:attrNameLst>
                                      </p:cBhvr>
                                      <p:to>
                                        <p:strVal val="hidden"/>
                                      </p:to>
                                    </p:set>
                                  </p:childTnLst>
                                </p:cTn>
                              </p:par>
                              <p:par>
                                <p:cTn id="233" presetID="17" presetClass="entr" presetSubtype="4" fill="hold" grpId="0" nodeType="withEffect">
                                  <p:stCondLst>
                                    <p:cond delay="0"/>
                                  </p:stCondLst>
                                  <p:childTnLst>
                                    <p:set>
                                      <p:cBhvr>
                                        <p:cTn id="234" dur="1" fill="hold">
                                          <p:stCondLst>
                                            <p:cond delay="0"/>
                                          </p:stCondLst>
                                        </p:cTn>
                                        <p:tgtEl>
                                          <p:spTgt spid="46"/>
                                        </p:tgtEl>
                                        <p:attrNameLst>
                                          <p:attrName>style.visibility</p:attrName>
                                        </p:attrNameLst>
                                      </p:cBhvr>
                                      <p:to>
                                        <p:strVal val="visible"/>
                                      </p:to>
                                    </p:set>
                                    <p:anim calcmode="lin" valueType="num">
                                      <p:cBhvr>
                                        <p:cTn id="235" dur="3000" fill="hold"/>
                                        <p:tgtEl>
                                          <p:spTgt spid="46"/>
                                        </p:tgtEl>
                                        <p:attrNameLst>
                                          <p:attrName>ppt_x</p:attrName>
                                        </p:attrNameLst>
                                      </p:cBhvr>
                                      <p:tavLst>
                                        <p:tav tm="0">
                                          <p:val>
                                            <p:strVal val="#ppt_x"/>
                                          </p:val>
                                        </p:tav>
                                        <p:tav tm="100000">
                                          <p:val>
                                            <p:strVal val="#ppt_x"/>
                                          </p:val>
                                        </p:tav>
                                      </p:tavLst>
                                    </p:anim>
                                    <p:anim calcmode="lin" valueType="num">
                                      <p:cBhvr>
                                        <p:cTn id="236" dur="3000" fill="hold"/>
                                        <p:tgtEl>
                                          <p:spTgt spid="46"/>
                                        </p:tgtEl>
                                        <p:attrNameLst>
                                          <p:attrName>ppt_y</p:attrName>
                                        </p:attrNameLst>
                                      </p:cBhvr>
                                      <p:tavLst>
                                        <p:tav tm="0">
                                          <p:val>
                                            <p:strVal val="#ppt_y+#ppt_h/2"/>
                                          </p:val>
                                        </p:tav>
                                        <p:tav tm="100000">
                                          <p:val>
                                            <p:strVal val="#ppt_y"/>
                                          </p:val>
                                        </p:tav>
                                      </p:tavLst>
                                    </p:anim>
                                    <p:anim calcmode="lin" valueType="num">
                                      <p:cBhvr>
                                        <p:cTn id="237" dur="3000" fill="hold"/>
                                        <p:tgtEl>
                                          <p:spTgt spid="46"/>
                                        </p:tgtEl>
                                        <p:attrNameLst>
                                          <p:attrName>ppt_w</p:attrName>
                                        </p:attrNameLst>
                                      </p:cBhvr>
                                      <p:tavLst>
                                        <p:tav tm="0">
                                          <p:val>
                                            <p:strVal val="#ppt_w"/>
                                          </p:val>
                                        </p:tav>
                                        <p:tav tm="100000">
                                          <p:val>
                                            <p:strVal val="#ppt_w"/>
                                          </p:val>
                                        </p:tav>
                                      </p:tavLst>
                                    </p:anim>
                                    <p:anim calcmode="lin" valueType="num">
                                      <p:cBhvr>
                                        <p:cTn id="238" dur="3000" fill="hold"/>
                                        <p:tgtEl>
                                          <p:spTgt spid="46"/>
                                        </p:tgtEl>
                                        <p:attrNameLst>
                                          <p:attrName>ppt_h</p:attrName>
                                        </p:attrNameLst>
                                      </p:cBhvr>
                                      <p:tavLst>
                                        <p:tav tm="0">
                                          <p:val>
                                            <p:fltVal val="0"/>
                                          </p:val>
                                        </p:tav>
                                        <p:tav tm="100000">
                                          <p:val>
                                            <p:strVal val="#ppt_h"/>
                                          </p:val>
                                        </p:tav>
                                      </p:tavLst>
                                    </p:anim>
                                  </p:childTnLst>
                                </p:cTn>
                              </p:par>
                              <p:par>
                                <p:cTn id="239" presetID="6" presetClass="emph" presetSubtype="0" fill="hold" grpId="1" nodeType="withEffect">
                                  <p:stCondLst>
                                    <p:cond delay="0"/>
                                  </p:stCondLst>
                                  <p:childTnLst>
                                    <p:animScale>
                                      <p:cBhvr>
                                        <p:cTn id="240" dur="3000" fill="hold"/>
                                        <p:tgtEl>
                                          <p:spTgt spid="46"/>
                                        </p:tgtEl>
                                      </p:cBhvr>
                                      <p:by x="400000" y="100000"/>
                                    </p:animScale>
                                  </p:childTnLst>
                                </p:cTn>
                              </p:par>
                              <p:par>
                                <p:cTn id="241" presetID="2" presetClass="exit" presetSubtype="12" fill="hold" grpId="2" nodeType="withEffect">
                                  <p:stCondLst>
                                    <p:cond delay="0"/>
                                  </p:stCondLst>
                                  <p:childTnLst>
                                    <p:anim calcmode="lin" valueType="num">
                                      <p:cBhvr additive="base">
                                        <p:cTn id="242" dur="4000"/>
                                        <p:tgtEl>
                                          <p:spTgt spid="46"/>
                                        </p:tgtEl>
                                        <p:attrNameLst>
                                          <p:attrName>ppt_x</p:attrName>
                                        </p:attrNameLst>
                                      </p:cBhvr>
                                      <p:tavLst>
                                        <p:tav tm="0">
                                          <p:val>
                                            <p:strVal val="ppt_x"/>
                                          </p:val>
                                        </p:tav>
                                        <p:tav tm="100000">
                                          <p:val>
                                            <p:strVal val="0-ppt_w/2"/>
                                          </p:val>
                                        </p:tav>
                                      </p:tavLst>
                                    </p:anim>
                                    <p:anim calcmode="lin" valueType="num">
                                      <p:cBhvr additive="base">
                                        <p:cTn id="243" dur="4000"/>
                                        <p:tgtEl>
                                          <p:spTgt spid="46"/>
                                        </p:tgtEl>
                                        <p:attrNameLst>
                                          <p:attrName>ppt_y</p:attrName>
                                        </p:attrNameLst>
                                      </p:cBhvr>
                                      <p:tavLst>
                                        <p:tav tm="0">
                                          <p:val>
                                            <p:strVal val="ppt_y"/>
                                          </p:val>
                                        </p:tav>
                                        <p:tav tm="100000">
                                          <p:val>
                                            <p:strVal val="1+ppt_h/2"/>
                                          </p:val>
                                        </p:tav>
                                      </p:tavLst>
                                    </p:anim>
                                    <p:set>
                                      <p:cBhvr>
                                        <p:cTn id="244" dur="1" fill="hold">
                                          <p:stCondLst>
                                            <p:cond delay="3999"/>
                                          </p:stCondLst>
                                        </p:cTn>
                                        <p:tgtEl>
                                          <p:spTgt spid="46"/>
                                        </p:tgtEl>
                                        <p:attrNameLst>
                                          <p:attrName>style.visibility</p:attrName>
                                        </p:attrNameLst>
                                      </p:cBhvr>
                                      <p:to>
                                        <p:strVal val="hidden"/>
                                      </p:to>
                                    </p:set>
                                  </p:childTnLst>
                                </p:cTn>
                              </p:par>
                              <p:par>
                                <p:cTn id="245" presetID="17" presetClass="entr" presetSubtype="4" fill="hold" grpId="0" nodeType="withEffect">
                                  <p:stCondLst>
                                    <p:cond delay="0"/>
                                  </p:stCondLst>
                                  <p:childTnLst>
                                    <p:set>
                                      <p:cBhvr>
                                        <p:cTn id="246" dur="1" fill="hold">
                                          <p:stCondLst>
                                            <p:cond delay="0"/>
                                          </p:stCondLst>
                                        </p:cTn>
                                        <p:tgtEl>
                                          <p:spTgt spid="47"/>
                                        </p:tgtEl>
                                        <p:attrNameLst>
                                          <p:attrName>style.visibility</p:attrName>
                                        </p:attrNameLst>
                                      </p:cBhvr>
                                      <p:to>
                                        <p:strVal val="visible"/>
                                      </p:to>
                                    </p:set>
                                    <p:anim calcmode="lin" valueType="num">
                                      <p:cBhvr>
                                        <p:cTn id="247" dur="3000" fill="hold"/>
                                        <p:tgtEl>
                                          <p:spTgt spid="47"/>
                                        </p:tgtEl>
                                        <p:attrNameLst>
                                          <p:attrName>ppt_x</p:attrName>
                                        </p:attrNameLst>
                                      </p:cBhvr>
                                      <p:tavLst>
                                        <p:tav tm="0">
                                          <p:val>
                                            <p:strVal val="#ppt_x"/>
                                          </p:val>
                                        </p:tav>
                                        <p:tav tm="100000">
                                          <p:val>
                                            <p:strVal val="#ppt_x"/>
                                          </p:val>
                                        </p:tav>
                                      </p:tavLst>
                                    </p:anim>
                                    <p:anim calcmode="lin" valueType="num">
                                      <p:cBhvr>
                                        <p:cTn id="248" dur="3000" fill="hold"/>
                                        <p:tgtEl>
                                          <p:spTgt spid="47"/>
                                        </p:tgtEl>
                                        <p:attrNameLst>
                                          <p:attrName>ppt_y</p:attrName>
                                        </p:attrNameLst>
                                      </p:cBhvr>
                                      <p:tavLst>
                                        <p:tav tm="0">
                                          <p:val>
                                            <p:strVal val="#ppt_y+#ppt_h/2"/>
                                          </p:val>
                                        </p:tav>
                                        <p:tav tm="100000">
                                          <p:val>
                                            <p:strVal val="#ppt_y"/>
                                          </p:val>
                                        </p:tav>
                                      </p:tavLst>
                                    </p:anim>
                                    <p:anim calcmode="lin" valueType="num">
                                      <p:cBhvr>
                                        <p:cTn id="249" dur="3000" fill="hold"/>
                                        <p:tgtEl>
                                          <p:spTgt spid="47"/>
                                        </p:tgtEl>
                                        <p:attrNameLst>
                                          <p:attrName>ppt_w</p:attrName>
                                        </p:attrNameLst>
                                      </p:cBhvr>
                                      <p:tavLst>
                                        <p:tav tm="0">
                                          <p:val>
                                            <p:strVal val="#ppt_w"/>
                                          </p:val>
                                        </p:tav>
                                        <p:tav tm="100000">
                                          <p:val>
                                            <p:strVal val="#ppt_w"/>
                                          </p:val>
                                        </p:tav>
                                      </p:tavLst>
                                    </p:anim>
                                    <p:anim calcmode="lin" valueType="num">
                                      <p:cBhvr>
                                        <p:cTn id="250" dur="3000" fill="hold"/>
                                        <p:tgtEl>
                                          <p:spTgt spid="47"/>
                                        </p:tgtEl>
                                        <p:attrNameLst>
                                          <p:attrName>ppt_h</p:attrName>
                                        </p:attrNameLst>
                                      </p:cBhvr>
                                      <p:tavLst>
                                        <p:tav tm="0">
                                          <p:val>
                                            <p:fltVal val="0"/>
                                          </p:val>
                                        </p:tav>
                                        <p:tav tm="100000">
                                          <p:val>
                                            <p:strVal val="#ppt_h"/>
                                          </p:val>
                                        </p:tav>
                                      </p:tavLst>
                                    </p:anim>
                                  </p:childTnLst>
                                </p:cTn>
                              </p:par>
                              <p:par>
                                <p:cTn id="251" presetID="6" presetClass="emph" presetSubtype="0" fill="hold" grpId="1" nodeType="withEffect">
                                  <p:stCondLst>
                                    <p:cond delay="0"/>
                                  </p:stCondLst>
                                  <p:childTnLst>
                                    <p:animScale>
                                      <p:cBhvr>
                                        <p:cTn id="252" dur="3000" fill="hold"/>
                                        <p:tgtEl>
                                          <p:spTgt spid="47"/>
                                        </p:tgtEl>
                                      </p:cBhvr>
                                      <p:by x="400000" y="100000"/>
                                    </p:animScale>
                                  </p:childTnLst>
                                </p:cTn>
                              </p:par>
                              <p:par>
                                <p:cTn id="253" presetID="2" presetClass="exit" presetSubtype="12" fill="hold" grpId="2" nodeType="withEffect">
                                  <p:stCondLst>
                                    <p:cond delay="0"/>
                                  </p:stCondLst>
                                  <p:childTnLst>
                                    <p:anim calcmode="lin" valueType="num">
                                      <p:cBhvr additive="base">
                                        <p:cTn id="254" dur="4000"/>
                                        <p:tgtEl>
                                          <p:spTgt spid="47"/>
                                        </p:tgtEl>
                                        <p:attrNameLst>
                                          <p:attrName>ppt_x</p:attrName>
                                        </p:attrNameLst>
                                      </p:cBhvr>
                                      <p:tavLst>
                                        <p:tav tm="0">
                                          <p:val>
                                            <p:strVal val="ppt_x"/>
                                          </p:val>
                                        </p:tav>
                                        <p:tav tm="100000">
                                          <p:val>
                                            <p:strVal val="0-ppt_w/2"/>
                                          </p:val>
                                        </p:tav>
                                      </p:tavLst>
                                    </p:anim>
                                    <p:anim calcmode="lin" valueType="num">
                                      <p:cBhvr additive="base">
                                        <p:cTn id="255" dur="4000"/>
                                        <p:tgtEl>
                                          <p:spTgt spid="47"/>
                                        </p:tgtEl>
                                        <p:attrNameLst>
                                          <p:attrName>ppt_y</p:attrName>
                                        </p:attrNameLst>
                                      </p:cBhvr>
                                      <p:tavLst>
                                        <p:tav tm="0">
                                          <p:val>
                                            <p:strVal val="ppt_y"/>
                                          </p:val>
                                        </p:tav>
                                        <p:tav tm="100000">
                                          <p:val>
                                            <p:strVal val="1+ppt_h/2"/>
                                          </p:val>
                                        </p:tav>
                                      </p:tavLst>
                                    </p:anim>
                                    <p:set>
                                      <p:cBhvr>
                                        <p:cTn id="256" dur="1" fill="hold">
                                          <p:stCondLst>
                                            <p:cond delay="3999"/>
                                          </p:stCondLst>
                                        </p:cTn>
                                        <p:tgtEl>
                                          <p:spTgt spid="47"/>
                                        </p:tgtEl>
                                        <p:attrNameLst>
                                          <p:attrName>style.visibility</p:attrName>
                                        </p:attrNameLst>
                                      </p:cBhvr>
                                      <p:to>
                                        <p:strVal val="hidden"/>
                                      </p:to>
                                    </p:set>
                                  </p:childTnLst>
                                </p:cTn>
                              </p:par>
                              <p:par>
                                <p:cTn id="257" presetID="17" presetClass="entr" presetSubtype="4" fill="hold" grpId="0" nodeType="withEffect">
                                  <p:stCondLst>
                                    <p:cond delay="0"/>
                                  </p:stCondLst>
                                  <p:childTnLst>
                                    <p:set>
                                      <p:cBhvr>
                                        <p:cTn id="258" dur="1" fill="hold">
                                          <p:stCondLst>
                                            <p:cond delay="0"/>
                                          </p:stCondLst>
                                        </p:cTn>
                                        <p:tgtEl>
                                          <p:spTgt spid="48"/>
                                        </p:tgtEl>
                                        <p:attrNameLst>
                                          <p:attrName>style.visibility</p:attrName>
                                        </p:attrNameLst>
                                      </p:cBhvr>
                                      <p:to>
                                        <p:strVal val="visible"/>
                                      </p:to>
                                    </p:set>
                                    <p:anim calcmode="lin" valueType="num">
                                      <p:cBhvr>
                                        <p:cTn id="259" dur="3000" fill="hold"/>
                                        <p:tgtEl>
                                          <p:spTgt spid="48"/>
                                        </p:tgtEl>
                                        <p:attrNameLst>
                                          <p:attrName>ppt_x</p:attrName>
                                        </p:attrNameLst>
                                      </p:cBhvr>
                                      <p:tavLst>
                                        <p:tav tm="0">
                                          <p:val>
                                            <p:strVal val="#ppt_x"/>
                                          </p:val>
                                        </p:tav>
                                        <p:tav tm="100000">
                                          <p:val>
                                            <p:strVal val="#ppt_x"/>
                                          </p:val>
                                        </p:tav>
                                      </p:tavLst>
                                    </p:anim>
                                    <p:anim calcmode="lin" valueType="num">
                                      <p:cBhvr>
                                        <p:cTn id="260" dur="3000" fill="hold"/>
                                        <p:tgtEl>
                                          <p:spTgt spid="48"/>
                                        </p:tgtEl>
                                        <p:attrNameLst>
                                          <p:attrName>ppt_y</p:attrName>
                                        </p:attrNameLst>
                                      </p:cBhvr>
                                      <p:tavLst>
                                        <p:tav tm="0">
                                          <p:val>
                                            <p:strVal val="#ppt_y+#ppt_h/2"/>
                                          </p:val>
                                        </p:tav>
                                        <p:tav tm="100000">
                                          <p:val>
                                            <p:strVal val="#ppt_y"/>
                                          </p:val>
                                        </p:tav>
                                      </p:tavLst>
                                    </p:anim>
                                    <p:anim calcmode="lin" valueType="num">
                                      <p:cBhvr>
                                        <p:cTn id="261" dur="3000" fill="hold"/>
                                        <p:tgtEl>
                                          <p:spTgt spid="48"/>
                                        </p:tgtEl>
                                        <p:attrNameLst>
                                          <p:attrName>ppt_w</p:attrName>
                                        </p:attrNameLst>
                                      </p:cBhvr>
                                      <p:tavLst>
                                        <p:tav tm="0">
                                          <p:val>
                                            <p:strVal val="#ppt_w"/>
                                          </p:val>
                                        </p:tav>
                                        <p:tav tm="100000">
                                          <p:val>
                                            <p:strVal val="#ppt_w"/>
                                          </p:val>
                                        </p:tav>
                                      </p:tavLst>
                                    </p:anim>
                                    <p:anim calcmode="lin" valueType="num">
                                      <p:cBhvr>
                                        <p:cTn id="262" dur="3000" fill="hold"/>
                                        <p:tgtEl>
                                          <p:spTgt spid="48"/>
                                        </p:tgtEl>
                                        <p:attrNameLst>
                                          <p:attrName>ppt_h</p:attrName>
                                        </p:attrNameLst>
                                      </p:cBhvr>
                                      <p:tavLst>
                                        <p:tav tm="0">
                                          <p:val>
                                            <p:fltVal val="0"/>
                                          </p:val>
                                        </p:tav>
                                        <p:tav tm="100000">
                                          <p:val>
                                            <p:strVal val="#ppt_h"/>
                                          </p:val>
                                        </p:tav>
                                      </p:tavLst>
                                    </p:anim>
                                  </p:childTnLst>
                                </p:cTn>
                              </p:par>
                              <p:par>
                                <p:cTn id="263" presetID="6" presetClass="emph" presetSubtype="0" fill="hold" grpId="1" nodeType="withEffect">
                                  <p:stCondLst>
                                    <p:cond delay="0"/>
                                  </p:stCondLst>
                                  <p:childTnLst>
                                    <p:animScale>
                                      <p:cBhvr>
                                        <p:cTn id="264" dur="3000" fill="hold"/>
                                        <p:tgtEl>
                                          <p:spTgt spid="48"/>
                                        </p:tgtEl>
                                      </p:cBhvr>
                                      <p:by x="400000" y="100000"/>
                                    </p:animScale>
                                  </p:childTnLst>
                                </p:cTn>
                              </p:par>
                              <p:par>
                                <p:cTn id="265" presetID="2" presetClass="exit" presetSubtype="12" fill="hold" grpId="2" nodeType="withEffect">
                                  <p:stCondLst>
                                    <p:cond delay="0"/>
                                  </p:stCondLst>
                                  <p:childTnLst>
                                    <p:anim calcmode="lin" valueType="num">
                                      <p:cBhvr additive="base">
                                        <p:cTn id="266" dur="4000"/>
                                        <p:tgtEl>
                                          <p:spTgt spid="48"/>
                                        </p:tgtEl>
                                        <p:attrNameLst>
                                          <p:attrName>ppt_x</p:attrName>
                                        </p:attrNameLst>
                                      </p:cBhvr>
                                      <p:tavLst>
                                        <p:tav tm="0">
                                          <p:val>
                                            <p:strVal val="ppt_x"/>
                                          </p:val>
                                        </p:tav>
                                        <p:tav tm="100000">
                                          <p:val>
                                            <p:strVal val="0-ppt_w/2"/>
                                          </p:val>
                                        </p:tav>
                                      </p:tavLst>
                                    </p:anim>
                                    <p:anim calcmode="lin" valueType="num">
                                      <p:cBhvr additive="base">
                                        <p:cTn id="267" dur="4000"/>
                                        <p:tgtEl>
                                          <p:spTgt spid="48"/>
                                        </p:tgtEl>
                                        <p:attrNameLst>
                                          <p:attrName>ppt_y</p:attrName>
                                        </p:attrNameLst>
                                      </p:cBhvr>
                                      <p:tavLst>
                                        <p:tav tm="0">
                                          <p:val>
                                            <p:strVal val="ppt_y"/>
                                          </p:val>
                                        </p:tav>
                                        <p:tav tm="100000">
                                          <p:val>
                                            <p:strVal val="1+ppt_h/2"/>
                                          </p:val>
                                        </p:tav>
                                      </p:tavLst>
                                    </p:anim>
                                    <p:set>
                                      <p:cBhvr>
                                        <p:cTn id="268" dur="1" fill="hold">
                                          <p:stCondLst>
                                            <p:cond delay="3999"/>
                                          </p:stCondLst>
                                        </p:cTn>
                                        <p:tgtEl>
                                          <p:spTgt spid="48"/>
                                        </p:tgtEl>
                                        <p:attrNameLst>
                                          <p:attrName>style.visibility</p:attrName>
                                        </p:attrNameLst>
                                      </p:cBhvr>
                                      <p:to>
                                        <p:strVal val="hidden"/>
                                      </p:to>
                                    </p:set>
                                  </p:childTnLst>
                                </p:cTn>
                              </p:par>
                              <p:par>
                                <p:cTn id="269" presetID="17" presetClass="entr" presetSubtype="4" fill="hold" grpId="0" nodeType="withEffect">
                                  <p:stCondLst>
                                    <p:cond delay="0"/>
                                  </p:stCondLst>
                                  <p:childTnLst>
                                    <p:set>
                                      <p:cBhvr>
                                        <p:cTn id="270" dur="1" fill="hold">
                                          <p:stCondLst>
                                            <p:cond delay="0"/>
                                          </p:stCondLst>
                                        </p:cTn>
                                        <p:tgtEl>
                                          <p:spTgt spid="49"/>
                                        </p:tgtEl>
                                        <p:attrNameLst>
                                          <p:attrName>style.visibility</p:attrName>
                                        </p:attrNameLst>
                                      </p:cBhvr>
                                      <p:to>
                                        <p:strVal val="visible"/>
                                      </p:to>
                                    </p:set>
                                    <p:anim calcmode="lin" valueType="num">
                                      <p:cBhvr>
                                        <p:cTn id="271" dur="3000" fill="hold"/>
                                        <p:tgtEl>
                                          <p:spTgt spid="49"/>
                                        </p:tgtEl>
                                        <p:attrNameLst>
                                          <p:attrName>ppt_x</p:attrName>
                                        </p:attrNameLst>
                                      </p:cBhvr>
                                      <p:tavLst>
                                        <p:tav tm="0">
                                          <p:val>
                                            <p:strVal val="#ppt_x"/>
                                          </p:val>
                                        </p:tav>
                                        <p:tav tm="100000">
                                          <p:val>
                                            <p:strVal val="#ppt_x"/>
                                          </p:val>
                                        </p:tav>
                                      </p:tavLst>
                                    </p:anim>
                                    <p:anim calcmode="lin" valueType="num">
                                      <p:cBhvr>
                                        <p:cTn id="272" dur="3000" fill="hold"/>
                                        <p:tgtEl>
                                          <p:spTgt spid="49"/>
                                        </p:tgtEl>
                                        <p:attrNameLst>
                                          <p:attrName>ppt_y</p:attrName>
                                        </p:attrNameLst>
                                      </p:cBhvr>
                                      <p:tavLst>
                                        <p:tav tm="0">
                                          <p:val>
                                            <p:strVal val="#ppt_y+#ppt_h/2"/>
                                          </p:val>
                                        </p:tav>
                                        <p:tav tm="100000">
                                          <p:val>
                                            <p:strVal val="#ppt_y"/>
                                          </p:val>
                                        </p:tav>
                                      </p:tavLst>
                                    </p:anim>
                                    <p:anim calcmode="lin" valueType="num">
                                      <p:cBhvr>
                                        <p:cTn id="273" dur="3000" fill="hold"/>
                                        <p:tgtEl>
                                          <p:spTgt spid="49"/>
                                        </p:tgtEl>
                                        <p:attrNameLst>
                                          <p:attrName>ppt_w</p:attrName>
                                        </p:attrNameLst>
                                      </p:cBhvr>
                                      <p:tavLst>
                                        <p:tav tm="0">
                                          <p:val>
                                            <p:strVal val="#ppt_w"/>
                                          </p:val>
                                        </p:tav>
                                        <p:tav tm="100000">
                                          <p:val>
                                            <p:strVal val="#ppt_w"/>
                                          </p:val>
                                        </p:tav>
                                      </p:tavLst>
                                    </p:anim>
                                    <p:anim calcmode="lin" valueType="num">
                                      <p:cBhvr>
                                        <p:cTn id="274" dur="3000" fill="hold"/>
                                        <p:tgtEl>
                                          <p:spTgt spid="49"/>
                                        </p:tgtEl>
                                        <p:attrNameLst>
                                          <p:attrName>ppt_h</p:attrName>
                                        </p:attrNameLst>
                                      </p:cBhvr>
                                      <p:tavLst>
                                        <p:tav tm="0">
                                          <p:val>
                                            <p:fltVal val="0"/>
                                          </p:val>
                                        </p:tav>
                                        <p:tav tm="100000">
                                          <p:val>
                                            <p:strVal val="#ppt_h"/>
                                          </p:val>
                                        </p:tav>
                                      </p:tavLst>
                                    </p:anim>
                                  </p:childTnLst>
                                </p:cTn>
                              </p:par>
                              <p:par>
                                <p:cTn id="275" presetID="6" presetClass="emph" presetSubtype="0" fill="hold" grpId="1" nodeType="withEffect">
                                  <p:stCondLst>
                                    <p:cond delay="0"/>
                                  </p:stCondLst>
                                  <p:childTnLst>
                                    <p:animScale>
                                      <p:cBhvr>
                                        <p:cTn id="276" dur="3000" fill="hold"/>
                                        <p:tgtEl>
                                          <p:spTgt spid="49"/>
                                        </p:tgtEl>
                                      </p:cBhvr>
                                      <p:by x="400000" y="100000"/>
                                    </p:animScale>
                                  </p:childTnLst>
                                </p:cTn>
                              </p:par>
                              <p:par>
                                <p:cTn id="277" presetID="2" presetClass="exit" presetSubtype="12" fill="hold" grpId="2" nodeType="withEffect">
                                  <p:stCondLst>
                                    <p:cond delay="0"/>
                                  </p:stCondLst>
                                  <p:childTnLst>
                                    <p:anim calcmode="lin" valueType="num">
                                      <p:cBhvr additive="base">
                                        <p:cTn id="278" dur="4000"/>
                                        <p:tgtEl>
                                          <p:spTgt spid="49"/>
                                        </p:tgtEl>
                                        <p:attrNameLst>
                                          <p:attrName>ppt_x</p:attrName>
                                        </p:attrNameLst>
                                      </p:cBhvr>
                                      <p:tavLst>
                                        <p:tav tm="0">
                                          <p:val>
                                            <p:strVal val="ppt_x"/>
                                          </p:val>
                                        </p:tav>
                                        <p:tav tm="100000">
                                          <p:val>
                                            <p:strVal val="0-ppt_w/2"/>
                                          </p:val>
                                        </p:tav>
                                      </p:tavLst>
                                    </p:anim>
                                    <p:anim calcmode="lin" valueType="num">
                                      <p:cBhvr additive="base">
                                        <p:cTn id="279" dur="4000"/>
                                        <p:tgtEl>
                                          <p:spTgt spid="49"/>
                                        </p:tgtEl>
                                        <p:attrNameLst>
                                          <p:attrName>ppt_y</p:attrName>
                                        </p:attrNameLst>
                                      </p:cBhvr>
                                      <p:tavLst>
                                        <p:tav tm="0">
                                          <p:val>
                                            <p:strVal val="ppt_y"/>
                                          </p:val>
                                        </p:tav>
                                        <p:tav tm="100000">
                                          <p:val>
                                            <p:strVal val="1+ppt_h/2"/>
                                          </p:val>
                                        </p:tav>
                                      </p:tavLst>
                                    </p:anim>
                                    <p:set>
                                      <p:cBhvr>
                                        <p:cTn id="280" dur="1" fill="hold">
                                          <p:stCondLst>
                                            <p:cond delay="3999"/>
                                          </p:stCondLst>
                                        </p:cTn>
                                        <p:tgtEl>
                                          <p:spTgt spid="49"/>
                                        </p:tgtEl>
                                        <p:attrNameLst>
                                          <p:attrName>style.visibility</p:attrName>
                                        </p:attrNameLst>
                                      </p:cBhvr>
                                      <p:to>
                                        <p:strVal val="hidden"/>
                                      </p:to>
                                    </p:set>
                                  </p:childTnLst>
                                </p:cTn>
                              </p:par>
                              <p:par>
                                <p:cTn id="281" presetID="17" presetClass="entr" presetSubtype="4" fill="hold" grpId="0" nodeType="withEffect">
                                  <p:stCondLst>
                                    <p:cond delay="0"/>
                                  </p:stCondLst>
                                  <p:childTnLst>
                                    <p:set>
                                      <p:cBhvr>
                                        <p:cTn id="282" dur="1" fill="hold">
                                          <p:stCondLst>
                                            <p:cond delay="0"/>
                                          </p:stCondLst>
                                        </p:cTn>
                                        <p:tgtEl>
                                          <p:spTgt spid="50"/>
                                        </p:tgtEl>
                                        <p:attrNameLst>
                                          <p:attrName>style.visibility</p:attrName>
                                        </p:attrNameLst>
                                      </p:cBhvr>
                                      <p:to>
                                        <p:strVal val="visible"/>
                                      </p:to>
                                    </p:set>
                                    <p:anim calcmode="lin" valueType="num">
                                      <p:cBhvr>
                                        <p:cTn id="283" dur="3000" fill="hold"/>
                                        <p:tgtEl>
                                          <p:spTgt spid="50"/>
                                        </p:tgtEl>
                                        <p:attrNameLst>
                                          <p:attrName>ppt_x</p:attrName>
                                        </p:attrNameLst>
                                      </p:cBhvr>
                                      <p:tavLst>
                                        <p:tav tm="0">
                                          <p:val>
                                            <p:strVal val="#ppt_x"/>
                                          </p:val>
                                        </p:tav>
                                        <p:tav tm="100000">
                                          <p:val>
                                            <p:strVal val="#ppt_x"/>
                                          </p:val>
                                        </p:tav>
                                      </p:tavLst>
                                    </p:anim>
                                    <p:anim calcmode="lin" valueType="num">
                                      <p:cBhvr>
                                        <p:cTn id="284" dur="3000" fill="hold"/>
                                        <p:tgtEl>
                                          <p:spTgt spid="50"/>
                                        </p:tgtEl>
                                        <p:attrNameLst>
                                          <p:attrName>ppt_y</p:attrName>
                                        </p:attrNameLst>
                                      </p:cBhvr>
                                      <p:tavLst>
                                        <p:tav tm="0">
                                          <p:val>
                                            <p:strVal val="#ppt_y+#ppt_h/2"/>
                                          </p:val>
                                        </p:tav>
                                        <p:tav tm="100000">
                                          <p:val>
                                            <p:strVal val="#ppt_y"/>
                                          </p:val>
                                        </p:tav>
                                      </p:tavLst>
                                    </p:anim>
                                    <p:anim calcmode="lin" valueType="num">
                                      <p:cBhvr>
                                        <p:cTn id="285" dur="3000" fill="hold"/>
                                        <p:tgtEl>
                                          <p:spTgt spid="50"/>
                                        </p:tgtEl>
                                        <p:attrNameLst>
                                          <p:attrName>ppt_w</p:attrName>
                                        </p:attrNameLst>
                                      </p:cBhvr>
                                      <p:tavLst>
                                        <p:tav tm="0">
                                          <p:val>
                                            <p:strVal val="#ppt_w"/>
                                          </p:val>
                                        </p:tav>
                                        <p:tav tm="100000">
                                          <p:val>
                                            <p:strVal val="#ppt_w"/>
                                          </p:val>
                                        </p:tav>
                                      </p:tavLst>
                                    </p:anim>
                                    <p:anim calcmode="lin" valueType="num">
                                      <p:cBhvr>
                                        <p:cTn id="286" dur="3000" fill="hold"/>
                                        <p:tgtEl>
                                          <p:spTgt spid="50"/>
                                        </p:tgtEl>
                                        <p:attrNameLst>
                                          <p:attrName>ppt_h</p:attrName>
                                        </p:attrNameLst>
                                      </p:cBhvr>
                                      <p:tavLst>
                                        <p:tav tm="0">
                                          <p:val>
                                            <p:fltVal val="0"/>
                                          </p:val>
                                        </p:tav>
                                        <p:tav tm="100000">
                                          <p:val>
                                            <p:strVal val="#ppt_h"/>
                                          </p:val>
                                        </p:tav>
                                      </p:tavLst>
                                    </p:anim>
                                  </p:childTnLst>
                                </p:cTn>
                              </p:par>
                              <p:par>
                                <p:cTn id="287" presetID="6" presetClass="emph" presetSubtype="0" fill="hold" grpId="1" nodeType="withEffect">
                                  <p:stCondLst>
                                    <p:cond delay="0"/>
                                  </p:stCondLst>
                                  <p:childTnLst>
                                    <p:animScale>
                                      <p:cBhvr>
                                        <p:cTn id="288" dur="3000" fill="hold"/>
                                        <p:tgtEl>
                                          <p:spTgt spid="50"/>
                                        </p:tgtEl>
                                      </p:cBhvr>
                                      <p:by x="400000" y="100000"/>
                                    </p:animScale>
                                  </p:childTnLst>
                                </p:cTn>
                              </p:par>
                              <p:par>
                                <p:cTn id="289" presetID="2" presetClass="exit" presetSubtype="12" fill="hold" grpId="2" nodeType="withEffect">
                                  <p:stCondLst>
                                    <p:cond delay="0"/>
                                  </p:stCondLst>
                                  <p:childTnLst>
                                    <p:anim calcmode="lin" valueType="num">
                                      <p:cBhvr additive="base">
                                        <p:cTn id="290" dur="4000"/>
                                        <p:tgtEl>
                                          <p:spTgt spid="50"/>
                                        </p:tgtEl>
                                        <p:attrNameLst>
                                          <p:attrName>ppt_x</p:attrName>
                                        </p:attrNameLst>
                                      </p:cBhvr>
                                      <p:tavLst>
                                        <p:tav tm="0">
                                          <p:val>
                                            <p:strVal val="ppt_x"/>
                                          </p:val>
                                        </p:tav>
                                        <p:tav tm="100000">
                                          <p:val>
                                            <p:strVal val="0-ppt_w/2"/>
                                          </p:val>
                                        </p:tav>
                                      </p:tavLst>
                                    </p:anim>
                                    <p:anim calcmode="lin" valueType="num">
                                      <p:cBhvr additive="base">
                                        <p:cTn id="291" dur="4000"/>
                                        <p:tgtEl>
                                          <p:spTgt spid="50"/>
                                        </p:tgtEl>
                                        <p:attrNameLst>
                                          <p:attrName>ppt_y</p:attrName>
                                        </p:attrNameLst>
                                      </p:cBhvr>
                                      <p:tavLst>
                                        <p:tav tm="0">
                                          <p:val>
                                            <p:strVal val="ppt_y"/>
                                          </p:val>
                                        </p:tav>
                                        <p:tav tm="100000">
                                          <p:val>
                                            <p:strVal val="1+ppt_h/2"/>
                                          </p:val>
                                        </p:tav>
                                      </p:tavLst>
                                    </p:anim>
                                    <p:set>
                                      <p:cBhvr>
                                        <p:cTn id="292" dur="1" fill="hold">
                                          <p:stCondLst>
                                            <p:cond delay="3999"/>
                                          </p:stCondLst>
                                        </p:cTn>
                                        <p:tgtEl>
                                          <p:spTgt spid="50"/>
                                        </p:tgtEl>
                                        <p:attrNameLst>
                                          <p:attrName>style.visibility</p:attrName>
                                        </p:attrNameLst>
                                      </p:cBhvr>
                                      <p:to>
                                        <p:strVal val="hidden"/>
                                      </p:to>
                                    </p:set>
                                  </p:childTnLst>
                                </p:cTn>
                              </p:par>
                              <p:par>
                                <p:cTn id="293" presetID="17" presetClass="entr" presetSubtype="4" fill="hold" grpId="0" nodeType="withEffect">
                                  <p:stCondLst>
                                    <p:cond delay="0"/>
                                  </p:stCondLst>
                                  <p:childTnLst>
                                    <p:set>
                                      <p:cBhvr>
                                        <p:cTn id="294" dur="1" fill="hold">
                                          <p:stCondLst>
                                            <p:cond delay="0"/>
                                          </p:stCondLst>
                                        </p:cTn>
                                        <p:tgtEl>
                                          <p:spTgt spid="51"/>
                                        </p:tgtEl>
                                        <p:attrNameLst>
                                          <p:attrName>style.visibility</p:attrName>
                                        </p:attrNameLst>
                                      </p:cBhvr>
                                      <p:to>
                                        <p:strVal val="visible"/>
                                      </p:to>
                                    </p:set>
                                    <p:anim calcmode="lin" valueType="num">
                                      <p:cBhvr>
                                        <p:cTn id="295" dur="3000" fill="hold"/>
                                        <p:tgtEl>
                                          <p:spTgt spid="51"/>
                                        </p:tgtEl>
                                        <p:attrNameLst>
                                          <p:attrName>ppt_x</p:attrName>
                                        </p:attrNameLst>
                                      </p:cBhvr>
                                      <p:tavLst>
                                        <p:tav tm="0">
                                          <p:val>
                                            <p:strVal val="#ppt_x"/>
                                          </p:val>
                                        </p:tav>
                                        <p:tav tm="100000">
                                          <p:val>
                                            <p:strVal val="#ppt_x"/>
                                          </p:val>
                                        </p:tav>
                                      </p:tavLst>
                                    </p:anim>
                                    <p:anim calcmode="lin" valueType="num">
                                      <p:cBhvr>
                                        <p:cTn id="296" dur="3000" fill="hold"/>
                                        <p:tgtEl>
                                          <p:spTgt spid="51"/>
                                        </p:tgtEl>
                                        <p:attrNameLst>
                                          <p:attrName>ppt_y</p:attrName>
                                        </p:attrNameLst>
                                      </p:cBhvr>
                                      <p:tavLst>
                                        <p:tav tm="0">
                                          <p:val>
                                            <p:strVal val="#ppt_y+#ppt_h/2"/>
                                          </p:val>
                                        </p:tav>
                                        <p:tav tm="100000">
                                          <p:val>
                                            <p:strVal val="#ppt_y"/>
                                          </p:val>
                                        </p:tav>
                                      </p:tavLst>
                                    </p:anim>
                                    <p:anim calcmode="lin" valueType="num">
                                      <p:cBhvr>
                                        <p:cTn id="297" dur="3000" fill="hold"/>
                                        <p:tgtEl>
                                          <p:spTgt spid="51"/>
                                        </p:tgtEl>
                                        <p:attrNameLst>
                                          <p:attrName>ppt_w</p:attrName>
                                        </p:attrNameLst>
                                      </p:cBhvr>
                                      <p:tavLst>
                                        <p:tav tm="0">
                                          <p:val>
                                            <p:strVal val="#ppt_w"/>
                                          </p:val>
                                        </p:tav>
                                        <p:tav tm="100000">
                                          <p:val>
                                            <p:strVal val="#ppt_w"/>
                                          </p:val>
                                        </p:tav>
                                      </p:tavLst>
                                    </p:anim>
                                    <p:anim calcmode="lin" valueType="num">
                                      <p:cBhvr>
                                        <p:cTn id="298" dur="3000" fill="hold"/>
                                        <p:tgtEl>
                                          <p:spTgt spid="51"/>
                                        </p:tgtEl>
                                        <p:attrNameLst>
                                          <p:attrName>ppt_h</p:attrName>
                                        </p:attrNameLst>
                                      </p:cBhvr>
                                      <p:tavLst>
                                        <p:tav tm="0">
                                          <p:val>
                                            <p:fltVal val="0"/>
                                          </p:val>
                                        </p:tav>
                                        <p:tav tm="100000">
                                          <p:val>
                                            <p:strVal val="#ppt_h"/>
                                          </p:val>
                                        </p:tav>
                                      </p:tavLst>
                                    </p:anim>
                                  </p:childTnLst>
                                </p:cTn>
                              </p:par>
                              <p:par>
                                <p:cTn id="299" presetID="6" presetClass="emph" presetSubtype="0" fill="hold" grpId="1" nodeType="withEffect">
                                  <p:stCondLst>
                                    <p:cond delay="0"/>
                                  </p:stCondLst>
                                  <p:childTnLst>
                                    <p:animScale>
                                      <p:cBhvr>
                                        <p:cTn id="300" dur="3000" fill="hold"/>
                                        <p:tgtEl>
                                          <p:spTgt spid="51"/>
                                        </p:tgtEl>
                                      </p:cBhvr>
                                      <p:by x="400000" y="100000"/>
                                    </p:animScale>
                                  </p:childTnLst>
                                </p:cTn>
                              </p:par>
                              <p:par>
                                <p:cTn id="301" presetID="2" presetClass="exit" presetSubtype="12" fill="hold" grpId="2" nodeType="withEffect">
                                  <p:stCondLst>
                                    <p:cond delay="0"/>
                                  </p:stCondLst>
                                  <p:childTnLst>
                                    <p:anim calcmode="lin" valueType="num">
                                      <p:cBhvr additive="base">
                                        <p:cTn id="302" dur="4000"/>
                                        <p:tgtEl>
                                          <p:spTgt spid="51"/>
                                        </p:tgtEl>
                                        <p:attrNameLst>
                                          <p:attrName>ppt_x</p:attrName>
                                        </p:attrNameLst>
                                      </p:cBhvr>
                                      <p:tavLst>
                                        <p:tav tm="0">
                                          <p:val>
                                            <p:strVal val="ppt_x"/>
                                          </p:val>
                                        </p:tav>
                                        <p:tav tm="100000">
                                          <p:val>
                                            <p:strVal val="0-ppt_w/2"/>
                                          </p:val>
                                        </p:tav>
                                      </p:tavLst>
                                    </p:anim>
                                    <p:anim calcmode="lin" valueType="num">
                                      <p:cBhvr additive="base">
                                        <p:cTn id="303" dur="4000"/>
                                        <p:tgtEl>
                                          <p:spTgt spid="51"/>
                                        </p:tgtEl>
                                        <p:attrNameLst>
                                          <p:attrName>ppt_y</p:attrName>
                                        </p:attrNameLst>
                                      </p:cBhvr>
                                      <p:tavLst>
                                        <p:tav tm="0">
                                          <p:val>
                                            <p:strVal val="ppt_y"/>
                                          </p:val>
                                        </p:tav>
                                        <p:tav tm="100000">
                                          <p:val>
                                            <p:strVal val="1+ppt_h/2"/>
                                          </p:val>
                                        </p:tav>
                                      </p:tavLst>
                                    </p:anim>
                                    <p:set>
                                      <p:cBhvr>
                                        <p:cTn id="304" dur="1" fill="hold">
                                          <p:stCondLst>
                                            <p:cond delay="3999"/>
                                          </p:stCondLst>
                                        </p:cTn>
                                        <p:tgtEl>
                                          <p:spTgt spid="51"/>
                                        </p:tgtEl>
                                        <p:attrNameLst>
                                          <p:attrName>style.visibility</p:attrName>
                                        </p:attrNameLst>
                                      </p:cBhvr>
                                      <p:to>
                                        <p:strVal val="hidden"/>
                                      </p:to>
                                    </p:set>
                                  </p:childTnLst>
                                </p:cTn>
                              </p:par>
                              <p:par>
                                <p:cTn id="305" presetID="17" presetClass="entr" presetSubtype="4" fill="hold" grpId="0" nodeType="withEffect">
                                  <p:stCondLst>
                                    <p:cond delay="0"/>
                                  </p:stCondLst>
                                  <p:childTnLst>
                                    <p:set>
                                      <p:cBhvr>
                                        <p:cTn id="306" dur="1" fill="hold">
                                          <p:stCondLst>
                                            <p:cond delay="0"/>
                                          </p:stCondLst>
                                        </p:cTn>
                                        <p:tgtEl>
                                          <p:spTgt spid="52"/>
                                        </p:tgtEl>
                                        <p:attrNameLst>
                                          <p:attrName>style.visibility</p:attrName>
                                        </p:attrNameLst>
                                      </p:cBhvr>
                                      <p:to>
                                        <p:strVal val="visible"/>
                                      </p:to>
                                    </p:set>
                                    <p:anim calcmode="lin" valueType="num">
                                      <p:cBhvr>
                                        <p:cTn id="307" dur="3000" fill="hold"/>
                                        <p:tgtEl>
                                          <p:spTgt spid="52"/>
                                        </p:tgtEl>
                                        <p:attrNameLst>
                                          <p:attrName>ppt_x</p:attrName>
                                        </p:attrNameLst>
                                      </p:cBhvr>
                                      <p:tavLst>
                                        <p:tav tm="0">
                                          <p:val>
                                            <p:strVal val="#ppt_x"/>
                                          </p:val>
                                        </p:tav>
                                        <p:tav tm="100000">
                                          <p:val>
                                            <p:strVal val="#ppt_x"/>
                                          </p:val>
                                        </p:tav>
                                      </p:tavLst>
                                    </p:anim>
                                    <p:anim calcmode="lin" valueType="num">
                                      <p:cBhvr>
                                        <p:cTn id="308" dur="3000" fill="hold"/>
                                        <p:tgtEl>
                                          <p:spTgt spid="52"/>
                                        </p:tgtEl>
                                        <p:attrNameLst>
                                          <p:attrName>ppt_y</p:attrName>
                                        </p:attrNameLst>
                                      </p:cBhvr>
                                      <p:tavLst>
                                        <p:tav tm="0">
                                          <p:val>
                                            <p:strVal val="#ppt_y+#ppt_h/2"/>
                                          </p:val>
                                        </p:tav>
                                        <p:tav tm="100000">
                                          <p:val>
                                            <p:strVal val="#ppt_y"/>
                                          </p:val>
                                        </p:tav>
                                      </p:tavLst>
                                    </p:anim>
                                    <p:anim calcmode="lin" valueType="num">
                                      <p:cBhvr>
                                        <p:cTn id="309" dur="3000" fill="hold"/>
                                        <p:tgtEl>
                                          <p:spTgt spid="52"/>
                                        </p:tgtEl>
                                        <p:attrNameLst>
                                          <p:attrName>ppt_w</p:attrName>
                                        </p:attrNameLst>
                                      </p:cBhvr>
                                      <p:tavLst>
                                        <p:tav tm="0">
                                          <p:val>
                                            <p:strVal val="#ppt_w"/>
                                          </p:val>
                                        </p:tav>
                                        <p:tav tm="100000">
                                          <p:val>
                                            <p:strVal val="#ppt_w"/>
                                          </p:val>
                                        </p:tav>
                                      </p:tavLst>
                                    </p:anim>
                                    <p:anim calcmode="lin" valueType="num">
                                      <p:cBhvr>
                                        <p:cTn id="310" dur="3000" fill="hold"/>
                                        <p:tgtEl>
                                          <p:spTgt spid="52"/>
                                        </p:tgtEl>
                                        <p:attrNameLst>
                                          <p:attrName>ppt_h</p:attrName>
                                        </p:attrNameLst>
                                      </p:cBhvr>
                                      <p:tavLst>
                                        <p:tav tm="0">
                                          <p:val>
                                            <p:fltVal val="0"/>
                                          </p:val>
                                        </p:tav>
                                        <p:tav tm="100000">
                                          <p:val>
                                            <p:strVal val="#ppt_h"/>
                                          </p:val>
                                        </p:tav>
                                      </p:tavLst>
                                    </p:anim>
                                  </p:childTnLst>
                                </p:cTn>
                              </p:par>
                              <p:par>
                                <p:cTn id="311" presetID="6" presetClass="emph" presetSubtype="0" fill="hold" grpId="1" nodeType="withEffect">
                                  <p:stCondLst>
                                    <p:cond delay="0"/>
                                  </p:stCondLst>
                                  <p:childTnLst>
                                    <p:animScale>
                                      <p:cBhvr>
                                        <p:cTn id="312" dur="3000" fill="hold"/>
                                        <p:tgtEl>
                                          <p:spTgt spid="52"/>
                                        </p:tgtEl>
                                      </p:cBhvr>
                                      <p:by x="400000" y="100000"/>
                                    </p:animScale>
                                  </p:childTnLst>
                                </p:cTn>
                              </p:par>
                              <p:par>
                                <p:cTn id="313" presetID="2" presetClass="exit" presetSubtype="12" fill="hold" grpId="2" nodeType="withEffect">
                                  <p:stCondLst>
                                    <p:cond delay="0"/>
                                  </p:stCondLst>
                                  <p:childTnLst>
                                    <p:anim calcmode="lin" valueType="num">
                                      <p:cBhvr additive="base">
                                        <p:cTn id="314" dur="4000"/>
                                        <p:tgtEl>
                                          <p:spTgt spid="52"/>
                                        </p:tgtEl>
                                        <p:attrNameLst>
                                          <p:attrName>ppt_x</p:attrName>
                                        </p:attrNameLst>
                                      </p:cBhvr>
                                      <p:tavLst>
                                        <p:tav tm="0">
                                          <p:val>
                                            <p:strVal val="ppt_x"/>
                                          </p:val>
                                        </p:tav>
                                        <p:tav tm="100000">
                                          <p:val>
                                            <p:strVal val="0-ppt_w/2"/>
                                          </p:val>
                                        </p:tav>
                                      </p:tavLst>
                                    </p:anim>
                                    <p:anim calcmode="lin" valueType="num">
                                      <p:cBhvr additive="base">
                                        <p:cTn id="315" dur="4000"/>
                                        <p:tgtEl>
                                          <p:spTgt spid="52"/>
                                        </p:tgtEl>
                                        <p:attrNameLst>
                                          <p:attrName>ppt_y</p:attrName>
                                        </p:attrNameLst>
                                      </p:cBhvr>
                                      <p:tavLst>
                                        <p:tav tm="0">
                                          <p:val>
                                            <p:strVal val="ppt_y"/>
                                          </p:val>
                                        </p:tav>
                                        <p:tav tm="100000">
                                          <p:val>
                                            <p:strVal val="1+ppt_h/2"/>
                                          </p:val>
                                        </p:tav>
                                      </p:tavLst>
                                    </p:anim>
                                    <p:set>
                                      <p:cBhvr>
                                        <p:cTn id="316" dur="1" fill="hold">
                                          <p:stCondLst>
                                            <p:cond delay="3999"/>
                                          </p:stCondLst>
                                        </p:cTn>
                                        <p:tgtEl>
                                          <p:spTgt spid="52"/>
                                        </p:tgtEl>
                                        <p:attrNameLst>
                                          <p:attrName>style.visibility</p:attrName>
                                        </p:attrNameLst>
                                      </p:cBhvr>
                                      <p:to>
                                        <p:strVal val="hidden"/>
                                      </p:to>
                                    </p:set>
                                  </p:childTnLst>
                                </p:cTn>
                              </p:par>
                              <p:par>
                                <p:cTn id="317" presetID="17" presetClass="entr" presetSubtype="4" fill="hold" grpId="0" nodeType="withEffect">
                                  <p:stCondLst>
                                    <p:cond delay="0"/>
                                  </p:stCondLst>
                                  <p:childTnLst>
                                    <p:set>
                                      <p:cBhvr>
                                        <p:cTn id="318" dur="1" fill="hold">
                                          <p:stCondLst>
                                            <p:cond delay="0"/>
                                          </p:stCondLst>
                                        </p:cTn>
                                        <p:tgtEl>
                                          <p:spTgt spid="53"/>
                                        </p:tgtEl>
                                        <p:attrNameLst>
                                          <p:attrName>style.visibility</p:attrName>
                                        </p:attrNameLst>
                                      </p:cBhvr>
                                      <p:to>
                                        <p:strVal val="visible"/>
                                      </p:to>
                                    </p:set>
                                    <p:anim calcmode="lin" valueType="num">
                                      <p:cBhvr>
                                        <p:cTn id="319" dur="3000" fill="hold"/>
                                        <p:tgtEl>
                                          <p:spTgt spid="53"/>
                                        </p:tgtEl>
                                        <p:attrNameLst>
                                          <p:attrName>ppt_x</p:attrName>
                                        </p:attrNameLst>
                                      </p:cBhvr>
                                      <p:tavLst>
                                        <p:tav tm="0">
                                          <p:val>
                                            <p:strVal val="#ppt_x"/>
                                          </p:val>
                                        </p:tav>
                                        <p:tav tm="100000">
                                          <p:val>
                                            <p:strVal val="#ppt_x"/>
                                          </p:val>
                                        </p:tav>
                                      </p:tavLst>
                                    </p:anim>
                                    <p:anim calcmode="lin" valueType="num">
                                      <p:cBhvr>
                                        <p:cTn id="320" dur="3000" fill="hold"/>
                                        <p:tgtEl>
                                          <p:spTgt spid="53"/>
                                        </p:tgtEl>
                                        <p:attrNameLst>
                                          <p:attrName>ppt_y</p:attrName>
                                        </p:attrNameLst>
                                      </p:cBhvr>
                                      <p:tavLst>
                                        <p:tav tm="0">
                                          <p:val>
                                            <p:strVal val="#ppt_y+#ppt_h/2"/>
                                          </p:val>
                                        </p:tav>
                                        <p:tav tm="100000">
                                          <p:val>
                                            <p:strVal val="#ppt_y"/>
                                          </p:val>
                                        </p:tav>
                                      </p:tavLst>
                                    </p:anim>
                                    <p:anim calcmode="lin" valueType="num">
                                      <p:cBhvr>
                                        <p:cTn id="321" dur="3000" fill="hold"/>
                                        <p:tgtEl>
                                          <p:spTgt spid="53"/>
                                        </p:tgtEl>
                                        <p:attrNameLst>
                                          <p:attrName>ppt_w</p:attrName>
                                        </p:attrNameLst>
                                      </p:cBhvr>
                                      <p:tavLst>
                                        <p:tav tm="0">
                                          <p:val>
                                            <p:strVal val="#ppt_w"/>
                                          </p:val>
                                        </p:tav>
                                        <p:tav tm="100000">
                                          <p:val>
                                            <p:strVal val="#ppt_w"/>
                                          </p:val>
                                        </p:tav>
                                      </p:tavLst>
                                    </p:anim>
                                    <p:anim calcmode="lin" valueType="num">
                                      <p:cBhvr>
                                        <p:cTn id="322" dur="3000" fill="hold"/>
                                        <p:tgtEl>
                                          <p:spTgt spid="53"/>
                                        </p:tgtEl>
                                        <p:attrNameLst>
                                          <p:attrName>ppt_h</p:attrName>
                                        </p:attrNameLst>
                                      </p:cBhvr>
                                      <p:tavLst>
                                        <p:tav tm="0">
                                          <p:val>
                                            <p:fltVal val="0"/>
                                          </p:val>
                                        </p:tav>
                                        <p:tav tm="100000">
                                          <p:val>
                                            <p:strVal val="#ppt_h"/>
                                          </p:val>
                                        </p:tav>
                                      </p:tavLst>
                                    </p:anim>
                                  </p:childTnLst>
                                </p:cTn>
                              </p:par>
                              <p:par>
                                <p:cTn id="323" presetID="6" presetClass="emph" presetSubtype="0" fill="hold" grpId="1" nodeType="withEffect">
                                  <p:stCondLst>
                                    <p:cond delay="0"/>
                                  </p:stCondLst>
                                  <p:childTnLst>
                                    <p:animScale>
                                      <p:cBhvr>
                                        <p:cTn id="324" dur="3000" fill="hold"/>
                                        <p:tgtEl>
                                          <p:spTgt spid="53"/>
                                        </p:tgtEl>
                                      </p:cBhvr>
                                      <p:by x="400000" y="100000"/>
                                    </p:animScale>
                                  </p:childTnLst>
                                </p:cTn>
                              </p:par>
                              <p:par>
                                <p:cTn id="325" presetID="2" presetClass="exit" presetSubtype="12" fill="hold" grpId="2" nodeType="withEffect">
                                  <p:stCondLst>
                                    <p:cond delay="0"/>
                                  </p:stCondLst>
                                  <p:childTnLst>
                                    <p:anim calcmode="lin" valueType="num">
                                      <p:cBhvr additive="base">
                                        <p:cTn id="326" dur="4000"/>
                                        <p:tgtEl>
                                          <p:spTgt spid="53"/>
                                        </p:tgtEl>
                                        <p:attrNameLst>
                                          <p:attrName>ppt_x</p:attrName>
                                        </p:attrNameLst>
                                      </p:cBhvr>
                                      <p:tavLst>
                                        <p:tav tm="0">
                                          <p:val>
                                            <p:strVal val="ppt_x"/>
                                          </p:val>
                                        </p:tav>
                                        <p:tav tm="100000">
                                          <p:val>
                                            <p:strVal val="0-ppt_w/2"/>
                                          </p:val>
                                        </p:tav>
                                      </p:tavLst>
                                    </p:anim>
                                    <p:anim calcmode="lin" valueType="num">
                                      <p:cBhvr additive="base">
                                        <p:cTn id="327" dur="4000"/>
                                        <p:tgtEl>
                                          <p:spTgt spid="53"/>
                                        </p:tgtEl>
                                        <p:attrNameLst>
                                          <p:attrName>ppt_y</p:attrName>
                                        </p:attrNameLst>
                                      </p:cBhvr>
                                      <p:tavLst>
                                        <p:tav tm="0">
                                          <p:val>
                                            <p:strVal val="ppt_y"/>
                                          </p:val>
                                        </p:tav>
                                        <p:tav tm="100000">
                                          <p:val>
                                            <p:strVal val="1+ppt_h/2"/>
                                          </p:val>
                                        </p:tav>
                                      </p:tavLst>
                                    </p:anim>
                                    <p:set>
                                      <p:cBhvr>
                                        <p:cTn id="328" dur="1" fill="hold">
                                          <p:stCondLst>
                                            <p:cond delay="3999"/>
                                          </p:stCondLst>
                                        </p:cTn>
                                        <p:tgtEl>
                                          <p:spTgt spid="53"/>
                                        </p:tgtEl>
                                        <p:attrNameLst>
                                          <p:attrName>style.visibility</p:attrName>
                                        </p:attrNameLst>
                                      </p:cBhvr>
                                      <p:to>
                                        <p:strVal val="hidden"/>
                                      </p:to>
                                    </p:set>
                                  </p:childTnLst>
                                </p:cTn>
                              </p:par>
                              <p:par>
                                <p:cTn id="329" presetID="17" presetClass="entr" presetSubtype="4" fill="hold" grpId="0" nodeType="withEffect">
                                  <p:stCondLst>
                                    <p:cond delay="0"/>
                                  </p:stCondLst>
                                  <p:childTnLst>
                                    <p:set>
                                      <p:cBhvr>
                                        <p:cTn id="330" dur="1" fill="hold">
                                          <p:stCondLst>
                                            <p:cond delay="0"/>
                                          </p:stCondLst>
                                        </p:cTn>
                                        <p:tgtEl>
                                          <p:spTgt spid="54"/>
                                        </p:tgtEl>
                                        <p:attrNameLst>
                                          <p:attrName>style.visibility</p:attrName>
                                        </p:attrNameLst>
                                      </p:cBhvr>
                                      <p:to>
                                        <p:strVal val="visible"/>
                                      </p:to>
                                    </p:set>
                                    <p:anim calcmode="lin" valueType="num">
                                      <p:cBhvr>
                                        <p:cTn id="331" dur="3000" fill="hold"/>
                                        <p:tgtEl>
                                          <p:spTgt spid="54"/>
                                        </p:tgtEl>
                                        <p:attrNameLst>
                                          <p:attrName>ppt_x</p:attrName>
                                        </p:attrNameLst>
                                      </p:cBhvr>
                                      <p:tavLst>
                                        <p:tav tm="0">
                                          <p:val>
                                            <p:strVal val="#ppt_x"/>
                                          </p:val>
                                        </p:tav>
                                        <p:tav tm="100000">
                                          <p:val>
                                            <p:strVal val="#ppt_x"/>
                                          </p:val>
                                        </p:tav>
                                      </p:tavLst>
                                    </p:anim>
                                    <p:anim calcmode="lin" valueType="num">
                                      <p:cBhvr>
                                        <p:cTn id="332" dur="3000" fill="hold"/>
                                        <p:tgtEl>
                                          <p:spTgt spid="54"/>
                                        </p:tgtEl>
                                        <p:attrNameLst>
                                          <p:attrName>ppt_y</p:attrName>
                                        </p:attrNameLst>
                                      </p:cBhvr>
                                      <p:tavLst>
                                        <p:tav tm="0">
                                          <p:val>
                                            <p:strVal val="#ppt_y+#ppt_h/2"/>
                                          </p:val>
                                        </p:tav>
                                        <p:tav tm="100000">
                                          <p:val>
                                            <p:strVal val="#ppt_y"/>
                                          </p:val>
                                        </p:tav>
                                      </p:tavLst>
                                    </p:anim>
                                    <p:anim calcmode="lin" valueType="num">
                                      <p:cBhvr>
                                        <p:cTn id="333" dur="3000" fill="hold"/>
                                        <p:tgtEl>
                                          <p:spTgt spid="54"/>
                                        </p:tgtEl>
                                        <p:attrNameLst>
                                          <p:attrName>ppt_w</p:attrName>
                                        </p:attrNameLst>
                                      </p:cBhvr>
                                      <p:tavLst>
                                        <p:tav tm="0">
                                          <p:val>
                                            <p:strVal val="#ppt_w"/>
                                          </p:val>
                                        </p:tav>
                                        <p:tav tm="100000">
                                          <p:val>
                                            <p:strVal val="#ppt_w"/>
                                          </p:val>
                                        </p:tav>
                                      </p:tavLst>
                                    </p:anim>
                                    <p:anim calcmode="lin" valueType="num">
                                      <p:cBhvr>
                                        <p:cTn id="334" dur="3000" fill="hold"/>
                                        <p:tgtEl>
                                          <p:spTgt spid="54"/>
                                        </p:tgtEl>
                                        <p:attrNameLst>
                                          <p:attrName>ppt_h</p:attrName>
                                        </p:attrNameLst>
                                      </p:cBhvr>
                                      <p:tavLst>
                                        <p:tav tm="0">
                                          <p:val>
                                            <p:fltVal val="0"/>
                                          </p:val>
                                        </p:tav>
                                        <p:tav tm="100000">
                                          <p:val>
                                            <p:strVal val="#ppt_h"/>
                                          </p:val>
                                        </p:tav>
                                      </p:tavLst>
                                    </p:anim>
                                  </p:childTnLst>
                                </p:cTn>
                              </p:par>
                              <p:par>
                                <p:cTn id="335" presetID="6" presetClass="emph" presetSubtype="0" fill="hold" grpId="1" nodeType="withEffect">
                                  <p:stCondLst>
                                    <p:cond delay="0"/>
                                  </p:stCondLst>
                                  <p:childTnLst>
                                    <p:animScale>
                                      <p:cBhvr>
                                        <p:cTn id="336" dur="3000" fill="hold"/>
                                        <p:tgtEl>
                                          <p:spTgt spid="54"/>
                                        </p:tgtEl>
                                      </p:cBhvr>
                                      <p:by x="400000" y="100000"/>
                                    </p:animScale>
                                  </p:childTnLst>
                                </p:cTn>
                              </p:par>
                              <p:par>
                                <p:cTn id="337" presetID="2" presetClass="exit" presetSubtype="12" fill="hold" grpId="2" nodeType="withEffect">
                                  <p:stCondLst>
                                    <p:cond delay="0"/>
                                  </p:stCondLst>
                                  <p:childTnLst>
                                    <p:anim calcmode="lin" valueType="num">
                                      <p:cBhvr additive="base">
                                        <p:cTn id="338" dur="4000"/>
                                        <p:tgtEl>
                                          <p:spTgt spid="54"/>
                                        </p:tgtEl>
                                        <p:attrNameLst>
                                          <p:attrName>ppt_x</p:attrName>
                                        </p:attrNameLst>
                                      </p:cBhvr>
                                      <p:tavLst>
                                        <p:tav tm="0">
                                          <p:val>
                                            <p:strVal val="ppt_x"/>
                                          </p:val>
                                        </p:tav>
                                        <p:tav tm="100000">
                                          <p:val>
                                            <p:strVal val="0-ppt_w/2"/>
                                          </p:val>
                                        </p:tav>
                                      </p:tavLst>
                                    </p:anim>
                                    <p:anim calcmode="lin" valueType="num">
                                      <p:cBhvr additive="base">
                                        <p:cTn id="339" dur="4000"/>
                                        <p:tgtEl>
                                          <p:spTgt spid="54"/>
                                        </p:tgtEl>
                                        <p:attrNameLst>
                                          <p:attrName>ppt_y</p:attrName>
                                        </p:attrNameLst>
                                      </p:cBhvr>
                                      <p:tavLst>
                                        <p:tav tm="0">
                                          <p:val>
                                            <p:strVal val="ppt_y"/>
                                          </p:val>
                                        </p:tav>
                                        <p:tav tm="100000">
                                          <p:val>
                                            <p:strVal val="1+ppt_h/2"/>
                                          </p:val>
                                        </p:tav>
                                      </p:tavLst>
                                    </p:anim>
                                    <p:set>
                                      <p:cBhvr>
                                        <p:cTn id="340" dur="1" fill="hold">
                                          <p:stCondLst>
                                            <p:cond delay="3999"/>
                                          </p:stCondLst>
                                        </p:cTn>
                                        <p:tgtEl>
                                          <p:spTgt spid="54"/>
                                        </p:tgtEl>
                                        <p:attrNameLst>
                                          <p:attrName>style.visibility</p:attrName>
                                        </p:attrNameLst>
                                      </p:cBhvr>
                                      <p:to>
                                        <p:strVal val="hidden"/>
                                      </p:to>
                                    </p:set>
                                  </p:childTnLst>
                                </p:cTn>
                              </p:par>
                              <p:par>
                                <p:cTn id="341" presetID="17" presetClass="entr" presetSubtype="4" fill="hold" grpId="0" nodeType="withEffect">
                                  <p:stCondLst>
                                    <p:cond delay="0"/>
                                  </p:stCondLst>
                                  <p:childTnLst>
                                    <p:set>
                                      <p:cBhvr>
                                        <p:cTn id="342" dur="1" fill="hold">
                                          <p:stCondLst>
                                            <p:cond delay="0"/>
                                          </p:stCondLst>
                                        </p:cTn>
                                        <p:tgtEl>
                                          <p:spTgt spid="55"/>
                                        </p:tgtEl>
                                        <p:attrNameLst>
                                          <p:attrName>style.visibility</p:attrName>
                                        </p:attrNameLst>
                                      </p:cBhvr>
                                      <p:to>
                                        <p:strVal val="visible"/>
                                      </p:to>
                                    </p:set>
                                    <p:anim calcmode="lin" valueType="num">
                                      <p:cBhvr>
                                        <p:cTn id="343" dur="3000" fill="hold"/>
                                        <p:tgtEl>
                                          <p:spTgt spid="55"/>
                                        </p:tgtEl>
                                        <p:attrNameLst>
                                          <p:attrName>ppt_x</p:attrName>
                                        </p:attrNameLst>
                                      </p:cBhvr>
                                      <p:tavLst>
                                        <p:tav tm="0">
                                          <p:val>
                                            <p:strVal val="#ppt_x"/>
                                          </p:val>
                                        </p:tav>
                                        <p:tav tm="100000">
                                          <p:val>
                                            <p:strVal val="#ppt_x"/>
                                          </p:val>
                                        </p:tav>
                                      </p:tavLst>
                                    </p:anim>
                                    <p:anim calcmode="lin" valueType="num">
                                      <p:cBhvr>
                                        <p:cTn id="344" dur="3000" fill="hold"/>
                                        <p:tgtEl>
                                          <p:spTgt spid="55"/>
                                        </p:tgtEl>
                                        <p:attrNameLst>
                                          <p:attrName>ppt_y</p:attrName>
                                        </p:attrNameLst>
                                      </p:cBhvr>
                                      <p:tavLst>
                                        <p:tav tm="0">
                                          <p:val>
                                            <p:strVal val="#ppt_y+#ppt_h/2"/>
                                          </p:val>
                                        </p:tav>
                                        <p:tav tm="100000">
                                          <p:val>
                                            <p:strVal val="#ppt_y"/>
                                          </p:val>
                                        </p:tav>
                                      </p:tavLst>
                                    </p:anim>
                                    <p:anim calcmode="lin" valueType="num">
                                      <p:cBhvr>
                                        <p:cTn id="345" dur="3000" fill="hold"/>
                                        <p:tgtEl>
                                          <p:spTgt spid="55"/>
                                        </p:tgtEl>
                                        <p:attrNameLst>
                                          <p:attrName>ppt_w</p:attrName>
                                        </p:attrNameLst>
                                      </p:cBhvr>
                                      <p:tavLst>
                                        <p:tav tm="0">
                                          <p:val>
                                            <p:strVal val="#ppt_w"/>
                                          </p:val>
                                        </p:tav>
                                        <p:tav tm="100000">
                                          <p:val>
                                            <p:strVal val="#ppt_w"/>
                                          </p:val>
                                        </p:tav>
                                      </p:tavLst>
                                    </p:anim>
                                    <p:anim calcmode="lin" valueType="num">
                                      <p:cBhvr>
                                        <p:cTn id="346" dur="3000" fill="hold"/>
                                        <p:tgtEl>
                                          <p:spTgt spid="55"/>
                                        </p:tgtEl>
                                        <p:attrNameLst>
                                          <p:attrName>ppt_h</p:attrName>
                                        </p:attrNameLst>
                                      </p:cBhvr>
                                      <p:tavLst>
                                        <p:tav tm="0">
                                          <p:val>
                                            <p:fltVal val="0"/>
                                          </p:val>
                                        </p:tav>
                                        <p:tav tm="100000">
                                          <p:val>
                                            <p:strVal val="#ppt_h"/>
                                          </p:val>
                                        </p:tav>
                                      </p:tavLst>
                                    </p:anim>
                                  </p:childTnLst>
                                </p:cTn>
                              </p:par>
                              <p:par>
                                <p:cTn id="347" presetID="6" presetClass="emph" presetSubtype="0" fill="hold" grpId="1" nodeType="withEffect">
                                  <p:stCondLst>
                                    <p:cond delay="0"/>
                                  </p:stCondLst>
                                  <p:childTnLst>
                                    <p:animScale>
                                      <p:cBhvr>
                                        <p:cTn id="348" dur="3000" fill="hold"/>
                                        <p:tgtEl>
                                          <p:spTgt spid="55"/>
                                        </p:tgtEl>
                                      </p:cBhvr>
                                      <p:by x="400000" y="100000"/>
                                    </p:animScale>
                                  </p:childTnLst>
                                </p:cTn>
                              </p:par>
                              <p:par>
                                <p:cTn id="349" presetID="2" presetClass="exit" presetSubtype="12" fill="hold" grpId="2" nodeType="withEffect">
                                  <p:stCondLst>
                                    <p:cond delay="0"/>
                                  </p:stCondLst>
                                  <p:childTnLst>
                                    <p:anim calcmode="lin" valueType="num">
                                      <p:cBhvr additive="base">
                                        <p:cTn id="350" dur="4000"/>
                                        <p:tgtEl>
                                          <p:spTgt spid="55"/>
                                        </p:tgtEl>
                                        <p:attrNameLst>
                                          <p:attrName>ppt_x</p:attrName>
                                        </p:attrNameLst>
                                      </p:cBhvr>
                                      <p:tavLst>
                                        <p:tav tm="0">
                                          <p:val>
                                            <p:strVal val="ppt_x"/>
                                          </p:val>
                                        </p:tav>
                                        <p:tav tm="100000">
                                          <p:val>
                                            <p:strVal val="0-ppt_w/2"/>
                                          </p:val>
                                        </p:tav>
                                      </p:tavLst>
                                    </p:anim>
                                    <p:anim calcmode="lin" valueType="num">
                                      <p:cBhvr additive="base">
                                        <p:cTn id="351" dur="4000"/>
                                        <p:tgtEl>
                                          <p:spTgt spid="55"/>
                                        </p:tgtEl>
                                        <p:attrNameLst>
                                          <p:attrName>ppt_y</p:attrName>
                                        </p:attrNameLst>
                                      </p:cBhvr>
                                      <p:tavLst>
                                        <p:tav tm="0">
                                          <p:val>
                                            <p:strVal val="ppt_y"/>
                                          </p:val>
                                        </p:tav>
                                        <p:tav tm="100000">
                                          <p:val>
                                            <p:strVal val="1+ppt_h/2"/>
                                          </p:val>
                                        </p:tav>
                                      </p:tavLst>
                                    </p:anim>
                                    <p:set>
                                      <p:cBhvr>
                                        <p:cTn id="352" dur="1" fill="hold">
                                          <p:stCondLst>
                                            <p:cond delay="3999"/>
                                          </p:stCondLst>
                                        </p:cTn>
                                        <p:tgtEl>
                                          <p:spTgt spid="55"/>
                                        </p:tgtEl>
                                        <p:attrNameLst>
                                          <p:attrName>style.visibility</p:attrName>
                                        </p:attrNameLst>
                                      </p:cBhvr>
                                      <p:to>
                                        <p:strVal val="hidden"/>
                                      </p:to>
                                    </p:set>
                                  </p:childTnLst>
                                </p:cTn>
                              </p:par>
                              <p:par>
                                <p:cTn id="353" presetID="17" presetClass="entr" presetSubtype="4" fill="hold" grpId="0" nodeType="withEffect">
                                  <p:stCondLst>
                                    <p:cond delay="0"/>
                                  </p:stCondLst>
                                  <p:childTnLst>
                                    <p:set>
                                      <p:cBhvr>
                                        <p:cTn id="354" dur="1" fill="hold">
                                          <p:stCondLst>
                                            <p:cond delay="0"/>
                                          </p:stCondLst>
                                        </p:cTn>
                                        <p:tgtEl>
                                          <p:spTgt spid="56"/>
                                        </p:tgtEl>
                                        <p:attrNameLst>
                                          <p:attrName>style.visibility</p:attrName>
                                        </p:attrNameLst>
                                      </p:cBhvr>
                                      <p:to>
                                        <p:strVal val="visible"/>
                                      </p:to>
                                    </p:set>
                                    <p:anim calcmode="lin" valueType="num">
                                      <p:cBhvr>
                                        <p:cTn id="355" dur="3000" fill="hold"/>
                                        <p:tgtEl>
                                          <p:spTgt spid="56"/>
                                        </p:tgtEl>
                                        <p:attrNameLst>
                                          <p:attrName>ppt_x</p:attrName>
                                        </p:attrNameLst>
                                      </p:cBhvr>
                                      <p:tavLst>
                                        <p:tav tm="0">
                                          <p:val>
                                            <p:strVal val="#ppt_x"/>
                                          </p:val>
                                        </p:tav>
                                        <p:tav tm="100000">
                                          <p:val>
                                            <p:strVal val="#ppt_x"/>
                                          </p:val>
                                        </p:tav>
                                      </p:tavLst>
                                    </p:anim>
                                    <p:anim calcmode="lin" valueType="num">
                                      <p:cBhvr>
                                        <p:cTn id="356" dur="3000" fill="hold"/>
                                        <p:tgtEl>
                                          <p:spTgt spid="56"/>
                                        </p:tgtEl>
                                        <p:attrNameLst>
                                          <p:attrName>ppt_y</p:attrName>
                                        </p:attrNameLst>
                                      </p:cBhvr>
                                      <p:tavLst>
                                        <p:tav tm="0">
                                          <p:val>
                                            <p:strVal val="#ppt_y+#ppt_h/2"/>
                                          </p:val>
                                        </p:tav>
                                        <p:tav tm="100000">
                                          <p:val>
                                            <p:strVal val="#ppt_y"/>
                                          </p:val>
                                        </p:tav>
                                      </p:tavLst>
                                    </p:anim>
                                    <p:anim calcmode="lin" valueType="num">
                                      <p:cBhvr>
                                        <p:cTn id="357" dur="3000" fill="hold"/>
                                        <p:tgtEl>
                                          <p:spTgt spid="56"/>
                                        </p:tgtEl>
                                        <p:attrNameLst>
                                          <p:attrName>ppt_w</p:attrName>
                                        </p:attrNameLst>
                                      </p:cBhvr>
                                      <p:tavLst>
                                        <p:tav tm="0">
                                          <p:val>
                                            <p:strVal val="#ppt_w"/>
                                          </p:val>
                                        </p:tav>
                                        <p:tav tm="100000">
                                          <p:val>
                                            <p:strVal val="#ppt_w"/>
                                          </p:val>
                                        </p:tav>
                                      </p:tavLst>
                                    </p:anim>
                                    <p:anim calcmode="lin" valueType="num">
                                      <p:cBhvr>
                                        <p:cTn id="358" dur="3000" fill="hold"/>
                                        <p:tgtEl>
                                          <p:spTgt spid="56"/>
                                        </p:tgtEl>
                                        <p:attrNameLst>
                                          <p:attrName>ppt_h</p:attrName>
                                        </p:attrNameLst>
                                      </p:cBhvr>
                                      <p:tavLst>
                                        <p:tav tm="0">
                                          <p:val>
                                            <p:fltVal val="0"/>
                                          </p:val>
                                        </p:tav>
                                        <p:tav tm="100000">
                                          <p:val>
                                            <p:strVal val="#ppt_h"/>
                                          </p:val>
                                        </p:tav>
                                      </p:tavLst>
                                    </p:anim>
                                  </p:childTnLst>
                                </p:cTn>
                              </p:par>
                              <p:par>
                                <p:cTn id="359" presetID="6" presetClass="emph" presetSubtype="0" fill="hold" grpId="1" nodeType="withEffect">
                                  <p:stCondLst>
                                    <p:cond delay="0"/>
                                  </p:stCondLst>
                                  <p:childTnLst>
                                    <p:animScale>
                                      <p:cBhvr>
                                        <p:cTn id="360" dur="3000" fill="hold"/>
                                        <p:tgtEl>
                                          <p:spTgt spid="56"/>
                                        </p:tgtEl>
                                      </p:cBhvr>
                                      <p:by x="400000" y="100000"/>
                                    </p:animScale>
                                  </p:childTnLst>
                                </p:cTn>
                              </p:par>
                              <p:par>
                                <p:cTn id="361" presetID="2" presetClass="exit" presetSubtype="12" fill="hold" grpId="2" nodeType="withEffect">
                                  <p:stCondLst>
                                    <p:cond delay="0"/>
                                  </p:stCondLst>
                                  <p:childTnLst>
                                    <p:anim calcmode="lin" valueType="num">
                                      <p:cBhvr additive="base">
                                        <p:cTn id="362" dur="4000"/>
                                        <p:tgtEl>
                                          <p:spTgt spid="56"/>
                                        </p:tgtEl>
                                        <p:attrNameLst>
                                          <p:attrName>ppt_x</p:attrName>
                                        </p:attrNameLst>
                                      </p:cBhvr>
                                      <p:tavLst>
                                        <p:tav tm="0">
                                          <p:val>
                                            <p:strVal val="ppt_x"/>
                                          </p:val>
                                        </p:tav>
                                        <p:tav tm="100000">
                                          <p:val>
                                            <p:strVal val="0-ppt_w/2"/>
                                          </p:val>
                                        </p:tav>
                                      </p:tavLst>
                                    </p:anim>
                                    <p:anim calcmode="lin" valueType="num">
                                      <p:cBhvr additive="base">
                                        <p:cTn id="363" dur="4000"/>
                                        <p:tgtEl>
                                          <p:spTgt spid="56"/>
                                        </p:tgtEl>
                                        <p:attrNameLst>
                                          <p:attrName>ppt_y</p:attrName>
                                        </p:attrNameLst>
                                      </p:cBhvr>
                                      <p:tavLst>
                                        <p:tav tm="0">
                                          <p:val>
                                            <p:strVal val="ppt_y"/>
                                          </p:val>
                                        </p:tav>
                                        <p:tav tm="100000">
                                          <p:val>
                                            <p:strVal val="1+ppt_h/2"/>
                                          </p:val>
                                        </p:tav>
                                      </p:tavLst>
                                    </p:anim>
                                    <p:set>
                                      <p:cBhvr>
                                        <p:cTn id="364" dur="1" fill="hold">
                                          <p:stCondLst>
                                            <p:cond delay="3999"/>
                                          </p:stCondLst>
                                        </p:cTn>
                                        <p:tgtEl>
                                          <p:spTgt spid="56"/>
                                        </p:tgtEl>
                                        <p:attrNameLst>
                                          <p:attrName>style.visibility</p:attrName>
                                        </p:attrNameLst>
                                      </p:cBhvr>
                                      <p:to>
                                        <p:strVal val="hidden"/>
                                      </p:to>
                                    </p:set>
                                  </p:childTnLst>
                                </p:cTn>
                              </p:par>
                              <p:par>
                                <p:cTn id="365" presetID="17" presetClass="entr" presetSubtype="4" fill="hold" grpId="0" nodeType="withEffect">
                                  <p:stCondLst>
                                    <p:cond delay="0"/>
                                  </p:stCondLst>
                                  <p:childTnLst>
                                    <p:set>
                                      <p:cBhvr>
                                        <p:cTn id="366" dur="1" fill="hold">
                                          <p:stCondLst>
                                            <p:cond delay="0"/>
                                          </p:stCondLst>
                                        </p:cTn>
                                        <p:tgtEl>
                                          <p:spTgt spid="57"/>
                                        </p:tgtEl>
                                        <p:attrNameLst>
                                          <p:attrName>style.visibility</p:attrName>
                                        </p:attrNameLst>
                                      </p:cBhvr>
                                      <p:to>
                                        <p:strVal val="visible"/>
                                      </p:to>
                                    </p:set>
                                    <p:anim calcmode="lin" valueType="num">
                                      <p:cBhvr>
                                        <p:cTn id="367" dur="3000" fill="hold"/>
                                        <p:tgtEl>
                                          <p:spTgt spid="57"/>
                                        </p:tgtEl>
                                        <p:attrNameLst>
                                          <p:attrName>ppt_x</p:attrName>
                                        </p:attrNameLst>
                                      </p:cBhvr>
                                      <p:tavLst>
                                        <p:tav tm="0">
                                          <p:val>
                                            <p:strVal val="#ppt_x"/>
                                          </p:val>
                                        </p:tav>
                                        <p:tav tm="100000">
                                          <p:val>
                                            <p:strVal val="#ppt_x"/>
                                          </p:val>
                                        </p:tav>
                                      </p:tavLst>
                                    </p:anim>
                                    <p:anim calcmode="lin" valueType="num">
                                      <p:cBhvr>
                                        <p:cTn id="368" dur="3000" fill="hold"/>
                                        <p:tgtEl>
                                          <p:spTgt spid="57"/>
                                        </p:tgtEl>
                                        <p:attrNameLst>
                                          <p:attrName>ppt_y</p:attrName>
                                        </p:attrNameLst>
                                      </p:cBhvr>
                                      <p:tavLst>
                                        <p:tav tm="0">
                                          <p:val>
                                            <p:strVal val="#ppt_y+#ppt_h/2"/>
                                          </p:val>
                                        </p:tav>
                                        <p:tav tm="100000">
                                          <p:val>
                                            <p:strVal val="#ppt_y"/>
                                          </p:val>
                                        </p:tav>
                                      </p:tavLst>
                                    </p:anim>
                                    <p:anim calcmode="lin" valueType="num">
                                      <p:cBhvr>
                                        <p:cTn id="369" dur="3000" fill="hold"/>
                                        <p:tgtEl>
                                          <p:spTgt spid="57"/>
                                        </p:tgtEl>
                                        <p:attrNameLst>
                                          <p:attrName>ppt_w</p:attrName>
                                        </p:attrNameLst>
                                      </p:cBhvr>
                                      <p:tavLst>
                                        <p:tav tm="0">
                                          <p:val>
                                            <p:strVal val="#ppt_w"/>
                                          </p:val>
                                        </p:tav>
                                        <p:tav tm="100000">
                                          <p:val>
                                            <p:strVal val="#ppt_w"/>
                                          </p:val>
                                        </p:tav>
                                      </p:tavLst>
                                    </p:anim>
                                    <p:anim calcmode="lin" valueType="num">
                                      <p:cBhvr>
                                        <p:cTn id="370" dur="3000" fill="hold"/>
                                        <p:tgtEl>
                                          <p:spTgt spid="57"/>
                                        </p:tgtEl>
                                        <p:attrNameLst>
                                          <p:attrName>ppt_h</p:attrName>
                                        </p:attrNameLst>
                                      </p:cBhvr>
                                      <p:tavLst>
                                        <p:tav tm="0">
                                          <p:val>
                                            <p:fltVal val="0"/>
                                          </p:val>
                                        </p:tav>
                                        <p:tav tm="100000">
                                          <p:val>
                                            <p:strVal val="#ppt_h"/>
                                          </p:val>
                                        </p:tav>
                                      </p:tavLst>
                                    </p:anim>
                                  </p:childTnLst>
                                </p:cTn>
                              </p:par>
                              <p:par>
                                <p:cTn id="371" presetID="6" presetClass="emph" presetSubtype="0" fill="hold" grpId="1" nodeType="withEffect">
                                  <p:stCondLst>
                                    <p:cond delay="0"/>
                                  </p:stCondLst>
                                  <p:childTnLst>
                                    <p:animScale>
                                      <p:cBhvr>
                                        <p:cTn id="372" dur="3000" fill="hold"/>
                                        <p:tgtEl>
                                          <p:spTgt spid="57"/>
                                        </p:tgtEl>
                                      </p:cBhvr>
                                      <p:by x="400000" y="100000"/>
                                    </p:animScale>
                                  </p:childTnLst>
                                </p:cTn>
                              </p:par>
                              <p:par>
                                <p:cTn id="373" presetID="2" presetClass="exit" presetSubtype="12" fill="hold" grpId="2" nodeType="withEffect">
                                  <p:stCondLst>
                                    <p:cond delay="0"/>
                                  </p:stCondLst>
                                  <p:childTnLst>
                                    <p:anim calcmode="lin" valueType="num">
                                      <p:cBhvr additive="base">
                                        <p:cTn id="374" dur="4000"/>
                                        <p:tgtEl>
                                          <p:spTgt spid="57"/>
                                        </p:tgtEl>
                                        <p:attrNameLst>
                                          <p:attrName>ppt_x</p:attrName>
                                        </p:attrNameLst>
                                      </p:cBhvr>
                                      <p:tavLst>
                                        <p:tav tm="0">
                                          <p:val>
                                            <p:strVal val="ppt_x"/>
                                          </p:val>
                                        </p:tav>
                                        <p:tav tm="100000">
                                          <p:val>
                                            <p:strVal val="0-ppt_w/2"/>
                                          </p:val>
                                        </p:tav>
                                      </p:tavLst>
                                    </p:anim>
                                    <p:anim calcmode="lin" valueType="num">
                                      <p:cBhvr additive="base">
                                        <p:cTn id="375" dur="4000"/>
                                        <p:tgtEl>
                                          <p:spTgt spid="57"/>
                                        </p:tgtEl>
                                        <p:attrNameLst>
                                          <p:attrName>ppt_y</p:attrName>
                                        </p:attrNameLst>
                                      </p:cBhvr>
                                      <p:tavLst>
                                        <p:tav tm="0">
                                          <p:val>
                                            <p:strVal val="ppt_y"/>
                                          </p:val>
                                        </p:tav>
                                        <p:tav tm="100000">
                                          <p:val>
                                            <p:strVal val="1+ppt_h/2"/>
                                          </p:val>
                                        </p:tav>
                                      </p:tavLst>
                                    </p:anim>
                                    <p:set>
                                      <p:cBhvr>
                                        <p:cTn id="376" dur="1" fill="hold">
                                          <p:stCondLst>
                                            <p:cond delay="3999"/>
                                          </p:stCondLst>
                                        </p:cTn>
                                        <p:tgtEl>
                                          <p:spTgt spid="57"/>
                                        </p:tgtEl>
                                        <p:attrNameLst>
                                          <p:attrName>style.visibility</p:attrName>
                                        </p:attrNameLst>
                                      </p:cBhvr>
                                      <p:to>
                                        <p:strVal val="hidden"/>
                                      </p:to>
                                    </p:set>
                                  </p:childTnLst>
                                </p:cTn>
                              </p:par>
                              <p:par>
                                <p:cTn id="377" presetID="17" presetClass="entr" presetSubtype="4" fill="hold" grpId="0" nodeType="withEffect">
                                  <p:stCondLst>
                                    <p:cond delay="0"/>
                                  </p:stCondLst>
                                  <p:childTnLst>
                                    <p:set>
                                      <p:cBhvr>
                                        <p:cTn id="378" dur="1" fill="hold">
                                          <p:stCondLst>
                                            <p:cond delay="0"/>
                                          </p:stCondLst>
                                        </p:cTn>
                                        <p:tgtEl>
                                          <p:spTgt spid="58"/>
                                        </p:tgtEl>
                                        <p:attrNameLst>
                                          <p:attrName>style.visibility</p:attrName>
                                        </p:attrNameLst>
                                      </p:cBhvr>
                                      <p:to>
                                        <p:strVal val="visible"/>
                                      </p:to>
                                    </p:set>
                                    <p:anim calcmode="lin" valueType="num">
                                      <p:cBhvr>
                                        <p:cTn id="379" dur="3000" fill="hold"/>
                                        <p:tgtEl>
                                          <p:spTgt spid="58"/>
                                        </p:tgtEl>
                                        <p:attrNameLst>
                                          <p:attrName>ppt_x</p:attrName>
                                        </p:attrNameLst>
                                      </p:cBhvr>
                                      <p:tavLst>
                                        <p:tav tm="0">
                                          <p:val>
                                            <p:strVal val="#ppt_x"/>
                                          </p:val>
                                        </p:tav>
                                        <p:tav tm="100000">
                                          <p:val>
                                            <p:strVal val="#ppt_x"/>
                                          </p:val>
                                        </p:tav>
                                      </p:tavLst>
                                    </p:anim>
                                    <p:anim calcmode="lin" valueType="num">
                                      <p:cBhvr>
                                        <p:cTn id="380" dur="3000" fill="hold"/>
                                        <p:tgtEl>
                                          <p:spTgt spid="58"/>
                                        </p:tgtEl>
                                        <p:attrNameLst>
                                          <p:attrName>ppt_y</p:attrName>
                                        </p:attrNameLst>
                                      </p:cBhvr>
                                      <p:tavLst>
                                        <p:tav tm="0">
                                          <p:val>
                                            <p:strVal val="#ppt_y+#ppt_h/2"/>
                                          </p:val>
                                        </p:tav>
                                        <p:tav tm="100000">
                                          <p:val>
                                            <p:strVal val="#ppt_y"/>
                                          </p:val>
                                        </p:tav>
                                      </p:tavLst>
                                    </p:anim>
                                    <p:anim calcmode="lin" valueType="num">
                                      <p:cBhvr>
                                        <p:cTn id="381" dur="3000" fill="hold"/>
                                        <p:tgtEl>
                                          <p:spTgt spid="58"/>
                                        </p:tgtEl>
                                        <p:attrNameLst>
                                          <p:attrName>ppt_w</p:attrName>
                                        </p:attrNameLst>
                                      </p:cBhvr>
                                      <p:tavLst>
                                        <p:tav tm="0">
                                          <p:val>
                                            <p:strVal val="#ppt_w"/>
                                          </p:val>
                                        </p:tav>
                                        <p:tav tm="100000">
                                          <p:val>
                                            <p:strVal val="#ppt_w"/>
                                          </p:val>
                                        </p:tav>
                                      </p:tavLst>
                                    </p:anim>
                                    <p:anim calcmode="lin" valueType="num">
                                      <p:cBhvr>
                                        <p:cTn id="382" dur="3000" fill="hold"/>
                                        <p:tgtEl>
                                          <p:spTgt spid="58"/>
                                        </p:tgtEl>
                                        <p:attrNameLst>
                                          <p:attrName>ppt_h</p:attrName>
                                        </p:attrNameLst>
                                      </p:cBhvr>
                                      <p:tavLst>
                                        <p:tav tm="0">
                                          <p:val>
                                            <p:fltVal val="0"/>
                                          </p:val>
                                        </p:tav>
                                        <p:tav tm="100000">
                                          <p:val>
                                            <p:strVal val="#ppt_h"/>
                                          </p:val>
                                        </p:tav>
                                      </p:tavLst>
                                    </p:anim>
                                  </p:childTnLst>
                                </p:cTn>
                              </p:par>
                              <p:par>
                                <p:cTn id="383" presetID="6" presetClass="emph" presetSubtype="0" fill="hold" grpId="1" nodeType="withEffect">
                                  <p:stCondLst>
                                    <p:cond delay="0"/>
                                  </p:stCondLst>
                                  <p:childTnLst>
                                    <p:animScale>
                                      <p:cBhvr>
                                        <p:cTn id="384" dur="3000" fill="hold"/>
                                        <p:tgtEl>
                                          <p:spTgt spid="58"/>
                                        </p:tgtEl>
                                      </p:cBhvr>
                                      <p:by x="400000" y="100000"/>
                                    </p:animScale>
                                  </p:childTnLst>
                                </p:cTn>
                              </p:par>
                              <p:par>
                                <p:cTn id="385" presetID="2" presetClass="exit" presetSubtype="12" fill="hold" grpId="2" nodeType="withEffect">
                                  <p:stCondLst>
                                    <p:cond delay="0"/>
                                  </p:stCondLst>
                                  <p:childTnLst>
                                    <p:anim calcmode="lin" valueType="num">
                                      <p:cBhvr additive="base">
                                        <p:cTn id="386" dur="4000"/>
                                        <p:tgtEl>
                                          <p:spTgt spid="58"/>
                                        </p:tgtEl>
                                        <p:attrNameLst>
                                          <p:attrName>ppt_x</p:attrName>
                                        </p:attrNameLst>
                                      </p:cBhvr>
                                      <p:tavLst>
                                        <p:tav tm="0">
                                          <p:val>
                                            <p:strVal val="ppt_x"/>
                                          </p:val>
                                        </p:tav>
                                        <p:tav tm="100000">
                                          <p:val>
                                            <p:strVal val="0-ppt_w/2"/>
                                          </p:val>
                                        </p:tav>
                                      </p:tavLst>
                                    </p:anim>
                                    <p:anim calcmode="lin" valueType="num">
                                      <p:cBhvr additive="base">
                                        <p:cTn id="387" dur="4000"/>
                                        <p:tgtEl>
                                          <p:spTgt spid="58"/>
                                        </p:tgtEl>
                                        <p:attrNameLst>
                                          <p:attrName>ppt_y</p:attrName>
                                        </p:attrNameLst>
                                      </p:cBhvr>
                                      <p:tavLst>
                                        <p:tav tm="0">
                                          <p:val>
                                            <p:strVal val="ppt_y"/>
                                          </p:val>
                                        </p:tav>
                                        <p:tav tm="100000">
                                          <p:val>
                                            <p:strVal val="1+ppt_h/2"/>
                                          </p:val>
                                        </p:tav>
                                      </p:tavLst>
                                    </p:anim>
                                    <p:set>
                                      <p:cBhvr>
                                        <p:cTn id="388" dur="1" fill="hold">
                                          <p:stCondLst>
                                            <p:cond delay="3999"/>
                                          </p:stCondLst>
                                        </p:cTn>
                                        <p:tgtEl>
                                          <p:spTgt spid="58"/>
                                        </p:tgtEl>
                                        <p:attrNameLst>
                                          <p:attrName>style.visibility</p:attrName>
                                        </p:attrNameLst>
                                      </p:cBhvr>
                                      <p:to>
                                        <p:strVal val="hidden"/>
                                      </p:to>
                                    </p:set>
                                  </p:childTnLst>
                                </p:cTn>
                              </p:par>
                              <p:par>
                                <p:cTn id="389" presetID="17" presetClass="entr" presetSubtype="4" fill="hold" grpId="0" nodeType="withEffect">
                                  <p:stCondLst>
                                    <p:cond delay="0"/>
                                  </p:stCondLst>
                                  <p:childTnLst>
                                    <p:set>
                                      <p:cBhvr>
                                        <p:cTn id="390" dur="1" fill="hold">
                                          <p:stCondLst>
                                            <p:cond delay="0"/>
                                          </p:stCondLst>
                                        </p:cTn>
                                        <p:tgtEl>
                                          <p:spTgt spid="59"/>
                                        </p:tgtEl>
                                        <p:attrNameLst>
                                          <p:attrName>style.visibility</p:attrName>
                                        </p:attrNameLst>
                                      </p:cBhvr>
                                      <p:to>
                                        <p:strVal val="visible"/>
                                      </p:to>
                                    </p:set>
                                    <p:anim calcmode="lin" valueType="num">
                                      <p:cBhvr>
                                        <p:cTn id="391" dur="3000" fill="hold"/>
                                        <p:tgtEl>
                                          <p:spTgt spid="59"/>
                                        </p:tgtEl>
                                        <p:attrNameLst>
                                          <p:attrName>ppt_x</p:attrName>
                                        </p:attrNameLst>
                                      </p:cBhvr>
                                      <p:tavLst>
                                        <p:tav tm="0">
                                          <p:val>
                                            <p:strVal val="#ppt_x"/>
                                          </p:val>
                                        </p:tav>
                                        <p:tav tm="100000">
                                          <p:val>
                                            <p:strVal val="#ppt_x"/>
                                          </p:val>
                                        </p:tav>
                                      </p:tavLst>
                                    </p:anim>
                                    <p:anim calcmode="lin" valueType="num">
                                      <p:cBhvr>
                                        <p:cTn id="392" dur="3000" fill="hold"/>
                                        <p:tgtEl>
                                          <p:spTgt spid="59"/>
                                        </p:tgtEl>
                                        <p:attrNameLst>
                                          <p:attrName>ppt_y</p:attrName>
                                        </p:attrNameLst>
                                      </p:cBhvr>
                                      <p:tavLst>
                                        <p:tav tm="0">
                                          <p:val>
                                            <p:strVal val="#ppt_y+#ppt_h/2"/>
                                          </p:val>
                                        </p:tav>
                                        <p:tav tm="100000">
                                          <p:val>
                                            <p:strVal val="#ppt_y"/>
                                          </p:val>
                                        </p:tav>
                                      </p:tavLst>
                                    </p:anim>
                                    <p:anim calcmode="lin" valueType="num">
                                      <p:cBhvr>
                                        <p:cTn id="393" dur="3000" fill="hold"/>
                                        <p:tgtEl>
                                          <p:spTgt spid="59"/>
                                        </p:tgtEl>
                                        <p:attrNameLst>
                                          <p:attrName>ppt_w</p:attrName>
                                        </p:attrNameLst>
                                      </p:cBhvr>
                                      <p:tavLst>
                                        <p:tav tm="0">
                                          <p:val>
                                            <p:strVal val="#ppt_w"/>
                                          </p:val>
                                        </p:tav>
                                        <p:tav tm="100000">
                                          <p:val>
                                            <p:strVal val="#ppt_w"/>
                                          </p:val>
                                        </p:tav>
                                      </p:tavLst>
                                    </p:anim>
                                    <p:anim calcmode="lin" valueType="num">
                                      <p:cBhvr>
                                        <p:cTn id="394" dur="3000" fill="hold"/>
                                        <p:tgtEl>
                                          <p:spTgt spid="59"/>
                                        </p:tgtEl>
                                        <p:attrNameLst>
                                          <p:attrName>ppt_h</p:attrName>
                                        </p:attrNameLst>
                                      </p:cBhvr>
                                      <p:tavLst>
                                        <p:tav tm="0">
                                          <p:val>
                                            <p:fltVal val="0"/>
                                          </p:val>
                                        </p:tav>
                                        <p:tav tm="100000">
                                          <p:val>
                                            <p:strVal val="#ppt_h"/>
                                          </p:val>
                                        </p:tav>
                                      </p:tavLst>
                                    </p:anim>
                                  </p:childTnLst>
                                </p:cTn>
                              </p:par>
                              <p:par>
                                <p:cTn id="395" presetID="6" presetClass="emph" presetSubtype="0" fill="hold" grpId="1" nodeType="withEffect">
                                  <p:stCondLst>
                                    <p:cond delay="0"/>
                                  </p:stCondLst>
                                  <p:childTnLst>
                                    <p:animScale>
                                      <p:cBhvr>
                                        <p:cTn id="396" dur="3000" fill="hold"/>
                                        <p:tgtEl>
                                          <p:spTgt spid="59"/>
                                        </p:tgtEl>
                                      </p:cBhvr>
                                      <p:by x="400000" y="100000"/>
                                    </p:animScale>
                                  </p:childTnLst>
                                </p:cTn>
                              </p:par>
                              <p:par>
                                <p:cTn id="397" presetID="2" presetClass="exit" presetSubtype="12" fill="hold" grpId="2" nodeType="withEffect">
                                  <p:stCondLst>
                                    <p:cond delay="0"/>
                                  </p:stCondLst>
                                  <p:childTnLst>
                                    <p:anim calcmode="lin" valueType="num">
                                      <p:cBhvr additive="base">
                                        <p:cTn id="398" dur="4000"/>
                                        <p:tgtEl>
                                          <p:spTgt spid="59"/>
                                        </p:tgtEl>
                                        <p:attrNameLst>
                                          <p:attrName>ppt_x</p:attrName>
                                        </p:attrNameLst>
                                      </p:cBhvr>
                                      <p:tavLst>
                                        <p:tav tm="0">
                                          <p:val>
                                            <p:strVal val="ppt_x"/>
                                          </p:val>
                                        </p:tav>
                                        <p:tav tm="100000">
                                          <p:val>
                                            <p:strVal val="0-ppt_w/2"/>
                                          </p:val>
                                        </p:tav>
                                      </p:tavLst>
                                    </p:anim>
                                    <p:anim calcmode="lin" valueType="num">
                                      <p:cBhvr additive="base">
                                        <p:cTn id="399" dur="4000"/>
                                        <p:tgtEl>
                                          <p:spTgt spid="59"/>
                                        </p:tgtEl>
                                        <p:attrNameLst>
                                          <p:attrName>ppt_y</p:attrName>
                                        </p:attrNameLst>
                                      </p:cBhvr>
                                      <p:tavLst>
                                        <p:tav tm="0">
                                          <p:val>
                                            <p:strVal val="ppt_y"/>
                                          </p:val>
                                        </p:tav>
                                        <p:tav tm="100000">
                                          <p:val>
                                            <p:strVal val="1+ppt_h/2"/>
                                          </p:val>
                                        </p:tav>
                                      </p:tavLst>
                                    </p:anim>
                                    <p:set>
                                      <p:cBhvr>
                                        <p:cTn id="400" dur="1" fill="hold">
                                          <p:stCondLst>
                                            <p:cond delay="3999"/>
                                          </p:stCondLst>
                                        </p:cTn>
                                        <p:tgtEl>
                                          <p:spTgt spid="59"/>
                                        </p:tgtEl>
                                        <p:attrNameLst>
                                          <p:attrName>style.visibility</p:attrName>
                                        </p:attrNameLst>
                                      </p:cBhvr>
                                      <p:to>
                                        <p:strVal val="hidden"/>
                                      </p:to>
                                    </p:set>
                                  </p:childTnLst>
                                </p:cTn>
                              </p:par>
                              <p:par>
                                <p:cTn id="401" presetID="17" presetClass="entr" presetSubtype="4" fill="hold" grpId="0" nodeType="withEffect">
                                  <p:stCondLst>
                                    <p:cond delay="0"/>
                                  </p:stCondLst>
                                  <p:childTnLst>
                                    <p:set>
                                      <p:cBhvr>
                                        <p:cTn id="402" dur="1" fill="hold">
                                          <p:stCondLst>
                                            <p:cond delay="0"/>
                                          </p:stCondLst>
                                        </p:cTn>
                                        <p:tgtEl>
                                          <p:spTgt spid="60"/>
                                        </p:tgtEl>
                                        <p:attrNameLst>
                                          <p:attrName>style.visibility</p:attrName>
                                        </p:attrNameLst>
                                      </p:cBhvr>
                                      <p:to>
                                        <p:strVal val="visible"/>
                                      </p:to>
                                    </p:set>
                                    <p:anim calcmode="lin" valueType="num">
                                      <p:cBhvr>
                                        <p:cTn id="403" dur="3000" fill="hold"/>
                                        <p:tgtEl>
                                          <p:spTgt spid="60"/>
                                        </p:tgtEl>
                                        <p:attrNameLst>
                                          <p:attrName>ppt_x</p:attrName>
                                        </p:attrNameLst>
                                      </p:cBhvr>
                                      <p:tavLst>
                                        <p:tav tm="0">
                                          <p:val>
                                            <p:strVal val="#ppt_x"/>
                                          </p:val>
                                        </p:tav>
                                        <p:tav tm="100000">
                                          <p:val>
                                            <p:strVal val="#ppt_x"/>
                                          </p:val>
                                        </p:tav>
                                      </p:tavLst>
                                    </p:anim>
                                    <p:anim calcmode="lin" valueType="num">
                                      <p:cBhvr>
                                        <p:cTn id="404" dur="3000" fill="hold"/>
                                        <p:tgtEl>
                                          <p:spTgt spid="60"/>
                                        </p:tgtEl>
                                        <p:attrNameLst>
                                          <p:attrName>ppt_y</p:attrName>
                                        </p:attrNameLst>
                                      </p:cBhvr>
                                      <p:tavLst>
                                        <p:tav tm="0">
                                          <p:val>
                                            <p:strVal val="#ppt_y+#ppt_h/2"/>
                                          </p:val>
                                        </p:tav>
                                        <p:tav tm="100000">
                                          <p:val>
                                            <p:strVal val="#ppt_y"/>
                                          </p:val>
                                        </p:tav>
                                      </p:tavLst>
                                    </p:anim>
                                    <p:anim calcmode="lin" valueType="num">
                                      <p:cBhvr>
                                        <p:cTn id="405" dur="3000" fill="hold"/>
                                        <p:tgtEl>
                                          <p:spTgt spid="60"/>
                                        </p:tgtEl>
                                        <p:attrNameLst>
                                          <p:attrName>ppt_w</p:attrName>
                                        </p:attrNameLst>
                                      </p:cBhvr>
                                      <p:tavLst>
                                        <p:tav tm="0">
                                          <p:val>
                                            <p:strVal val="#ppt_w"/>
                                          </p:val>
                                        </p:tav>
                                        <p:tav tm="100000">
                                          <p:val>
                                            <p:strVal val="#ppt_w"/>
                                          </p:val>
                                        </p:tav>
                                      </p:tavLst>
                                    </p:anim>
                                    <p:anim calcmode="lin" valueType="num">
                                      <p:cBhvr>
                                        <p:cTn id="406" dur="3000" fill="hold"/>
                                        <p:tgtEl>
                                          <p:spTgt spid="60"/>
                                        </p:tgtEl>
                                        <p:attrNameLst>
                                          <p:attrName>ppt_h</p:attrName>
                                        </p:attrNameLst>
                                      </p:cBhvr>
                                      <p:tavLst>
                                        <p:tav tm="0">
                                          <p:val>
                                            <p:fltVal val="0"/>
                                          </p:val>
                                        </p:tav>
                                        <p:tav tm="100000">
                                          <p:val>
                                            <p:strVal val="#ppt_h"/>
                                          </p:val>
                                        </p:tav>
                                      </p:tavLst>
                                    </p:anim>
                                  </p:childTnLst>
                                </p:cTn>
                              </p:par>
                              <p:par>
                                <p:cTn id="407" presetID="6" presetClass="emph" presetSubtype="0" fill="hold" grpId="1" nodeType="withEffect">
                                  <p:stCondLst>
                                    <p:cond delay="0"/>
                                  </p:stCondLst>
                                  <p:childTnLst>
                                    <p:animScale>
                                      <p:cBhvr>
                                        <p:cTn id="408" dur="3000" fill="hold"/>
                                        <p:tgtEl>
                                          <p:spTgt spid="60"/>
                                        </p:tgtEl>
                                      </p:cBhvr>
                                      <p:by x="400000" y="100000"/>
                                    </p:animScale>
                                  </p:childTnLst>
                                </p:cTn>
                              </p:par>
                              <p:par>
                                <p:cTn id="409" presetID="2" presetClass="exit" presetSubtype="12" fill="hold" grpId="2" nodeType="withEffect">
                                  <p:stCondLst>
                                    <p:cond delay="0"/>
                                  </p:stCondLst>
                                  <p:childTnLst>
                                    <p:anim calcmode="lin" valueType="num">
                                      <p:cBhvr additive="base">
                                        <p:cTn id="410" dur="4000"/>
                                        <p:tgtEl>
                                          <p:spTgt spid="60"/>
                                        </p:tgtEl>
                                        <p:attrNameLst>
                                          <p:attrName>ppt_x</p:attrName>
                                        </p:attrNameLst>
                                      </p:cBhvr>
                                      <p:tavLst>
                                        <p:tav tm="0">
                                          <p:val>
                                            <p:strVal val="ppt_x"/>
                                          </p:val>
                                        </p:tav>
                                        <p:tav tm="100000">
                                          <p:val>
                                            <p:strVal val="0-ppt_w/2"/>
                                          </p:val>
                                        </p:tav>
                                      </p:tavLst>
                                    </p:anim>
                                    <p:anim calcmode="lin" valueType="num">
                                      <p:cBhvr additive="base">
                                        <p:cTn id="411" dur="4000"/>
                                        <p:tgtEl>
                                          <p:spTgt spid="60"/>
                                        </p:tgtEl>
                                        <p:attrNameLst>
                                          <p:attrName>ppt_y</p:attrName>
                                        </p:attrNameLst>
                                      </p:cBhvr>
                                      <p:tavLst>
                                        <p:tav tm="0">
                                          <p:val>
                                            <p:strVal val="ppt_y"/>
                                          </p:val>
                                        </p:tav>
                                        <p:tav tm="100000">
                                          <p:val>
                                            <p:strVal val="1+ppt_h/2"/>
                                          </p:val>
                                        </p:tav>
                                      </p:tavLst>
                                    </p:anim>
                                    <p:set>
                                      <p:cBhvr>
                                        <p:cTn id="412" dur="1" fill="hold">
                                          <p:stCondLst>
                                            <p:cond delay="3999"/>
                                          </p:stCondLst>
                                        </p:cTn>
                                        <p:tgtEl>
                                          <p:spTgt spid="60"/>
                                        </p:tgtEl>
                                        <p:attrNameLst>
                                          <p:attrName>style.visibility</p:attrName>
                                        </p:attrNameLst>
                                      </p:cBhvr>
                                      <p:to>
                                        <p:strVal val="hidden"/>
                                      </p:to>
                                    </p:set>
                                  </p:childTnLst>
                                </p:cTn>
                              </p:par>
                              <p:par>
                                <p:cTn id="413" presetID="17" presetClass="entr" presetSubtype="4" fill="hold" grpId="0" nodeType="withEffect">
                                  <p:stCondLst>
                                    <p:cond delay="0"/>
                                  </p:stCondLst>
                                  <p:childTnLst>
                                    <p:set>
                                      <p:cBhvr>
                                        <p:cTn id="414" dur="1" fill="hold">
                                          <p:stCondLst>
                                            <p:cond delay="0"/>
                                          </p:stCondLst>
                                        </p:cTn>
                                        <p:tgtEl>
                                          <p:spTgt spid="61"/>
                                        </p:tgtEl>
                                        <p:attrNameLst>
                                          <p:attrName>style.visibility</p:attrName>
                                        </p:attrNameLst>
                                      </p:cBhvr>
                                      <p:to>
                                        <p:strVal val="visible"/>
                                      </p:to>
                                    </p:set>
                                    <p:anim calcmode="lin" valueType="num">
                                      <p:cBhvr>
                                        <p:cTn id="415" dur="3000" fill="hold"/>
                                        <p:tgtEl>
                                          <p:spTgt spid="61"/>
                                        </p:tgtEl>
                                        <p:attrNameLst>
                                          <p:attrName>ppt_x</p:attrName>
                                        </p:attrNameLst>
                                      </p:cBhvr>
                                      <p:tavLst>
                                        <p:tav tm="0">
                                          <p:val>
                                            <p:strVal val="#ppt_x"/>
                                          </p:val>
                                        </p:tav>
                                        <p:tav tm="100000">
                                          <p:val>
                                            <p:strVal val="#ppt_x"/>
                                          </p:val>
                                        </p:tav>
                                      </p:tavLst>
                                    </p:anim>
                                    <p:anim calcmode="lin" valueType="num">
                                      <p:cBhvr>
                                        <p:cTn id="416" dur="3000" fill="hold"/>
                                        <p:tgtEl>
                                          <p:spTgt spid="61"/>
                                        </p:tgtEl>
                                        <p:attrNameLst>
                                          <p:attrName>ppt_y</p:attrName>
                                        </p:attrNameLst>
                                      </p:cBhvr>
                                      <p:tavLst>
                                        <p:tav tm="0">
                                          <p:val>
                                            <p:strVal val="#ppt_y+#ppt_h/2"/>
                                          </p:val>
                                        </p:tav>
                                        <p:tav tm="100000">
                                          <p:val>
                                            <p:strVal val="#ppt_y"/>
                                          </p:val>
                                        </p:tav>
                                      </p:tavLst>
                                    </p:anim>
                                    <p:anim calcmode="lin" valueType="num">
                                      <p:cBhvr>
                                        <p:cTn id="417" dur="3000" fill="hold"/>
                                        <p:tgtEl>
                                          <p:spTgt spid="61"/>
                                        </p:tgtEl>
                                        <p:attrNameLst>
                                          <p:attrName>ppt_w</p:attrName>
                                        </p:attrNameLst>
                                      </p:cBhvr>
                                      <p:tavLst>
                                        <p:tav tm="0">
                                          <p:val>
                                            <p:strVal val="#ppt_w"/>
                                          </p:val>
                                        </p:tav>
                                        <p:tav tm="100000">
                                          <p:val>
                                            <p:strVal val="#ppt_w"/>
                                          </p:val>
                                        </p:tav>
                                      </p:tavLst>
                                    </p:anim>
                                    <p:anim calcmode="lin" valueType="num">
                                      <p:cBhvr>
                                        <p:cTn id="418" dur="3000" fill="hold"/>
                                        <p:tgtEl>
                                          <p:spTgt spid="61"/>
                                        </p:tgtEl>
                                        <p:attrNameLst>
                                          <p:attrName>ppt_h</p:attrName>
                                        </p:attrNameLst>
                                      </p:cBhvr>
                                      <p:tavLst>
                                        <p:tav tm="0">
                                          <p:val>
                                            <p:fltVal val="0"/>
                                          </p:val>
                                        </p:tav>
                                        <p:tav tm="100000">
                                          <p:val>
                                            <p:strVal val="#ppt_h"/>
                                          </p:val>
                                        </p:tav>
                                      </p:tavLst>
                                    </p:anim>
                                  </p:childTnLst>
                                </p:cTn>
                              </p:par>
                              <p:par>
                                <p:cTn id="419" presetID="6" presetClass="emph" presetSubtype="0" fill="hold" grpId="1" nodeType="withEffect">
                                  <p:stCondLst>
                                    <p:cond delay="0"/>
                                  </p:stCondLst>
                                  <p:childTnLst>
                                    <p:animScale>
                                      <p:cBhvr>
                                        <p:cTn id="420" dur="3000" fill="hold"/>
                                        <p:tgtEl>
                                          <p:spTgt spid="61"/>
                                        </p:tgtEl>
                                      </p:cBhvr>
                                      <p:by x="400000" y="100000"/>
                                    </p:animScale>
                                  </p:childTnLst>
                                </p:cTn>
                              </p:par>
                              <p:par>
                                <p:cTn id="421" presetID="2" presetClass="exit" presetSubtype="12" fill="hold" grpId="2" nodeType="withEffect">
                                  <p:stCondLst>
                                    <p:cond delay="0"/>
                                  </p:stCondLst>
                                  <p:childTnLst>
                                    <p:anim calcmode="lin" valueType="num">
                                      <p:cBhvr additive="base">
                                        <p:cTn id="422" dur="4000"/>
                                        <p:tgtEl>
                                          <p:spTgt spid="61"/>
                                        </p:tgtEl>
                                        <p:attrNameLst>
                                          <p:attrName>ppt_x</p:attrName>
                                        </p:attrNameLst>
                                      </p:cBhvr>
                                      <p:tavLst>
                                        <p:tav tm="0">
                                          <p:val>
                                            <p:strVal val="ppt_x"/>
                                          </p:val>
                                        </p:tav>
                                        <p:tav tm="100000">
                                          <p:val>
                                            <p:strVal val="0-ppt_w/2"/>
                                          </p:val>
                                        </p:tav>
                                      </p:tavLst>
                                    </p:anim>
                                    <p:anim calcmode="lin" valueType="num">
                                      <p:cBhvr additive="base">
                                        <p:cTn id="423" dur="4000"/>
                                        <p:tgtEl>
                                          <p:spTgt spid="61"/>
                                        </p:tgtEl>
                                        <p:attrNameLst>
                                          <p:attrName>ppt_y</p:attrName>
                                        </p:attrNameLst>
                                      </p:cBhvr>
                                      <p:tavLst>
                                        <p:tav tm="0">
                                          <p:val>
                                            <p:strVal val="ppt_y"/>
                                          </p:val>
                                        </p:tav>
                                        <p:tav tm="100000">
                                          <p:val>
                                            <p:strVal val="1+ppt_h/2"/>
                                          </p:val>
                                        </p:tav>
                                      </p:tavLst>
                                    </p:anim>
                                    <p:set>
                                      <p:cBhvr>
                                        <p:cTn id="424" dur="1" fill="hold">
                                          <p:stCondLst>
                                            <p:cond delay="3999"/>
                                          </p:stCondLst>
                                        </p:cTn>
                                        <p:tgtEl>
                                          <p:spTgt spid="61"/>
                                        </p:tgtEl>
                                        <p:attrNameLst>
                                          <p:attrName>style.visibility</p:attrName>
                                        </p:attrNameLst>
                                      </p:cBhvr>
                                      <p:to>
                                        <p:strVal val="hidden"/>
                                      </p:to>
                                    </p:set>
                                  </p:childTnLst>
                                </p:cTn>
                              </p:par>
                              <p:par>
                                <p:cTn id="425" presetID="17" presetClass="entr" presetSubtype="4" fill="hold" grpId="0" nodeType="withEffect">
                                  <p:stCondLst>
                                    <p:cond delay="0"/>
                                  </p:stCondLst>
                                  <p:childTnLst>
                                    <p:set>
                                      <p:cBhvr>
                                        <p:cTn id="426" dur="1" fill="hold">
                                          <p:stCondLst>
                                            <p:cond delay="0"/>
                                          </p:stCondLst>
                                        </p:cTn>
                                        <p:tgtEl>
                                          <p:spTgt spid="32"/>
                                        </p:tgtEl>
                                        <p:attrNameLst>
                                          <p:attrName>style.visibility</p:attrName>
                                        </p:attrNameLst>
                                      </p:cBhvr>
                                      <p:to>
                                        <p:strVal val="visible"/>
                                      </p:to>
                                    </p:set>
                                    <p:anim calcmode="lin" valueType="num">
                                      <p:cBhvr>
                                        <p:cTn id="427" dur="3000" fill="hold"/>
                                        <p:tgtEl>
                                          <p:spTgt spid="32"/>
                                        </p:tgtEl>
                                        <p:attrNameLst>
                                          <p:attrName>ppt_x</p:attrName>
                                        </p:attrNameLst>
                                      </p:cBhvr>
                                      <p:tavLst>
                                        <p:tav tm="0">
                                          <p:val>
                                            <p:strVal val="#ppt_x"/>
                                          </p:val>
                                        </p:tav>
                                        <p:tav tm="100000">
                                          <p:val>
                                            <p:strVal val="#ppt_x"/>
                                          </p:val>
                                        </p:tav>
                                      </p:tavLst>
                                    </p:anim>
                                    <p:anim calcmode="lin" valueType="num">
                                      <p:cBhvr>
                                        <p:cTn id="428" dur="3000" fill="hold"/>
                                        <p:tgtEl>
                                          <p:spTgt spid="32"/>
                                        </p:tgtEl>
                                        <p:attrNameLst>
                                          <p:attrName>ppt_y</p:attrName>
                                        </p:attrNameLst>
                                      </p:cBhvr>
                                      <p:tavLst>
                                        <p:tav tm="0">
                                          <p:val>
                                            <p:strVal val="#ppt_y+#ppt_h/2"/>
                                          </p:val>
                                        </p:tav>
                                        <p:tav tm="100000">
                                          <p:val>
                                            <p:strVal val="#ppt_y"/>
                                          </p:val>
                                        </p:tav>
                                      </p:tavLst>
                                    </p:anim>
                                    <p:anim calcmode="lin" valueType="num">
                                      <p:cBhvr>
                                        <p:cTn id="429" dur="3000" fill="hold"/>
                                        <p:tgtEl>
                                          <p:spTgt spid="32"/>
                                        </p:tgtEl>
                                        <p:attrNameLst>
                                          <p:attrName>ppt_w</p:attrName>
                                        </p:attrNameLst>
                                      </p:cBhvr>
                                      <p:tavLst>
                                        <p:tav tm="0">
                                          <p:val>
                                            <p:strVal val="#ppt_w"/>
                                          </p:val>
                                        </p:tav>
                                        <p:tav tm="100000">
                                          <p:val>
                                            <p:strVal val="#ppt_w"/>
                                          </p:val>
                                        </p:tav>
                                      </p:tavLst>
                                    </p:anim>
                                    <p:anim calcmode="lin" valueType="num">
                                      <p:cBhvr>
                                        <p:cTn id="430" dur="3000" fill="hold"/>
                                        <p:tgtEl>
                                          <p:spTgt spid="32"/>
                                        </p:tgtEl>
                                        <p:attrNameLst>
                                          <p:attrName>ppt_h</p:attrName>
                                        </p:attrNameLst>
                                      </p:cBhvr>
                                      <p:tavLst>
                                        <p:tav tm="0">
                                          <p:val>
                                            <p:fltVal val="0"/>
                                          </p:val>
                                        </p:tav>
                                        <p:tav tm="100000">
                                          <p:val>
                                            <p:strVal val="#ppt_h"/>
                                          </p:val>
                                        </p:tav>
                                      </p:tavLst>
                                    </p:anim>
                                  </p:childTnLst>
                                </p:cTn>
                              </p:par>
                              <p:par>
                                <p:cTn id="431" presetID="6" presetClass="emph" presetSubtype="0" fill="hold" grpId="1" nodeType="withEffect">
                                  <p:stCondLst>
                                    <p:cond delay="0"/>
                                  </p:stCondLst>
                                  <p:childTnLst>
                                    <p:animScale>
                                      <p:cBhvr>
                                        <p:cTn id="432" dur="3000" fill="hold"/>
                                        <p:tgtEl>
                                          <p:spTgt spid="32"/>
                                        </p:tgtEl>
                                      </p:cBhvr>
                                      <p:by x="400000" y="100000"/>
                                    </p:animScale>
                                  </p:childTnLst>
                                </p:cTn>
                              </p:par>
                              <p:par>
                                <p:cTn id="433" presetID="2" presetClass="exit" presetSubtype="6" fill="hold" grpId="2" nodeType="withEffect">
                                  <p:stCondLst>
                                    <p:cond delay="0"/>
                                  </p:stCondLst>
                                  <p:childTnLst>
                                    <p:anim calcmode="lin" valueType="num">
                                      <p:cBhvr additive="base">
                                        <p:cTn id="434" dur="4000"/>
                                        <p:tgtEl>
                                          <p:spTgt spid="32"/>
                                        </p:tgtEl>
                                        <p:attrNameLst>
                                          <p:attrName>ppt_x</p:attrName>
                                        </p:attrNameLst>
                                      </p:cBhvr>
                                      <p:tavLst>
                                        <p:tav tm="0">
                                          <p:val>
                                            <p:strVal val="ppt_x"/>
                                          </p:val>
                                        </p:tav>
                                        <p:tav tm="100000">
                                          <p:val>
                                            <p:strVal val="1+ppt_w/2"/>
                                          </p:val>
                                        </p:tav>
                                      </p:tavLst>
                                    </p:anim>
                                    <p:anim calcmode="lin" valueType="num">
                                      <p:cBhvr additive="base">
                                        <p:cTn id="435" dur="4000"/>
                                        <p:tgtEl>
                                          <p:spTgt spid="32"/>
                                        </p:tgtEl>
                                        <p:attrNameLst>
                                          <p:attrName>ppt_y</p:attrName>
                                        </p:attrNameLst>
                                      </p:cBhvr>
                                      <p:tavLst>
                                        <p:tav tm="0">
                                          <p:val>
                                            <p:strVal val="ppt_y"/>
                                          </p:val>
                                        </p:tav>
                                        <p:tav tm="100000">
                                          <p:val>
                                            <p:strVal val="1+ppt_h/2"/>
                                          </p:val>
                                        </p:tav>
                                      </p:tavLst>
                                    </p:anim>
                                    <p:set>
                                      <p:cBhvr>
                                        <p:cTn id="436" dur="1" fill="hold">
                                          <p:stCondLst>
                                            <p:cond delay="3999"/>
                                          </p:stCondLst>
                                        </p:cTn>
                                        <p:tgtEl>
                                          <p:spTgt spid="32"/>
                                        </p:tgtEl>
                                        <p:attrNameLst>
                                          <p:attrName>style.visibility</p:attrName>
                                        </p:attrNameLst>
                                      </p:cBhvr>
                                      <p:to>
                                        <p:strVal val="hidden"/>
                                      </p:to>
                                    </p:set>
                                  </p:childTnLst>
                                </p:cTn>
                              </p:par>
                              <p:par>
                                <p:cTn id="437" presetID="17" presetClass="entr" presetSubtype="4" fill="hold" grpId="0" nodeType="withEffect">
                                  <p:stCondLst>
                                    <p:cond delay="0"/>
                                  </p:stCondLst>
                                  <p:childTnLst>
                                    <p:set>
                                      <p:cBhvr>
                                        <p:cTn id="438" dur="1" fill="hold">
                                          <p:stCondLst>
                                            <p:cond delay="0"/>
                                          </p:stCondLst>
                                        </p:cTn>
                                        <p:tgtEl>
                                          <p:spTgt spid="31"/>
                                        </p:tgtEl>
                                        <p:attrNameLst>
                                          <p:attrName>style.visibility</p:attrName>
                                        </p:attrNameLst>
                                      </p:cBhvr>
                                      <p:to>
                                        <p:strVal val="visible"/>
                                      </p:to>
                                    </p:set>
                                    <p:anim calcmode="lin" valueType="num">
                                      <p:cBhvr>
                                        <p:cTn id="439" dur="3000" fill="hold"/>
                                        <p:tgtEl>
                                          <p:spTgt spid="31"/>
                                        </p:tgtEl>
                                        <p:attrNameLst>
                                          <p:attrName>ppt_x</p:attrName>
                                        </p:attrNameLst>
                                      </p:cBhvr>
                                      <p:tavLst>
                                        <p:tav tm="0">
                                          <p:val>
                                            <p:strVal val="#ppt_x"/>
                                          </p:val>
                                        </p:tav>
                                        <p:tav tm="100000">
                                          <p:val>
                                            <p:strVal val="#ppt_x"/>
                                          </p:val>
                                        </p:tav>
                                      </p:tavLst>
                                    </p:anim>
                                    <p:anim calcmode="lin" valueType="num">
                                      <p:cBhvr>
                                        <p:cTn id="440" dur="3000" fill="hold"/>
                                        <p:tgtEl>
                                          <p:spTgt spid="31"/>
                                        </p:tgtEl>
                                        <p:attrNameLst>
                                          <p:attrName>ppt_y</p:attrName>
                                        </p:attrNameLst>
                                      </p:cBhvr>
                                      <p:tavLst>
                                        <p:tav tm="0">
                                          <p:val>
                                            <p:strVal val="#ppt_y+#ppt_h/2"/>
                                          </p:val>
                                        </p:tav>
                                        <p:tav tm="100000">
                                          <p:val>
                                            <p:strVal val="#ppt_y"/>
                                          </p:val>
                                        </p:tav>
                                      </p:tavLst>
                                    </p:anim>
                                    <p:anim calcmode="lin" valueType="num">
                                      <p:cBhvr>
                                        <p:cTn id="441" dur="3000" fill="hold"/>
                                        <p:tgtEl>
                                          <p:spTgt spid="31"/>
                                        </p:tgtEl>
                                        <p:attrNameLst>
                                          <p:attrName>ppt_w</p:attrName>
                                        </p:attrNameLst>
                                      </p:cBhvr>
                                      <p:tavLst>
                                        <p:tav tm="0">
                                          <p:val>
                                            <p:strVal val="#ppt_w"/>
                                          </p:val>
                                        </p:tav>
                                        <p:tav tm="100000">
                                          <p:val>
                                            <p:strVal val="#ppt_w"/>
                                          </p:val>
                                        </p:tav>
                                      </p:tavLst>
                                    </p:anim>
                                    <p:anim calcmode="lin" valueType="num">
                                      <p:cBhvr>
                                        <p:cTn id="442" dur="3000" fill="hold"/>
                                        <p:tgtEl>
                                          <p:spTgt spid="31"/>
                                        </p:tgtEl>
                                        <p:attrNameLst>
                                          <p:attrName>ppt_h</p:attrName>
                                        </p:attrNameLst>
                                      </p:cBhvr>
                                      <p:tavLst>
                                        <p:tav tm="0">
                                          <p:val>
                                            <p:fltVal val="0"/>
                                          </p:val>
                                        </p:tav>
                                        <p:tav tm="100000">
                                          <p:val>
                                            <p:strVal val="#ppt_h"/>
                                          </p:val>
                                        </p:tav>
                                      </p:tavLst>
                                    </p:anim>
                                  </p:childTnLst>
                                </p:cTn>
                              </p:par>
                              <p:par>
                                <p:cTn id="443" presetID="6" presetClass="emph" presetSubtype="0" fill="hold" grpId="1" nodeType="withEffect">
                                  <p:stCondLst>
                                    <p:cond delay="0"/>
                                  </p:stCondLst>
                                  <p:childTnLst>
                                    <p:animScale>
                                      <p:cBhvr>
                                        <p:cTn id="444" dur="3000" fill="hold"/>
                                        <p:tgtEl>
                                          <p:spTgt spid="31"/>
                                        </p:tgtEl>
                                      </p:cBhvr>
                                      <p:by x="400000" y="100000"/>
                                    </p:animScale>
                                  </p:childTnLst>
                                </p:cTn>
                              </p:par>
                              <p:par>
                                <p:cTn id="445" presetID="2" presetClass="exit" presetSubtype="6" fill="hold" grpId="2" nodeType="withEffect">
                                  <p:stCondLst>
                                    <p:cond delay="0"/>
                                  </p:stCondLst>
                                  <p:childTnLst>
                                    <p:anim calcmode="lin" valueType="num">
                                      <p:cBhvr additive="base">
                                        <p:cTn id="446" dur="4000"/>
                                        <p:tgtEl>
                                          <p:spTgt spid="31"/>
                                        </p:tgtEl>
                                        <p:attrNameLst>
                                          <p:attrName>ppt_x</p:attrName>
                                        </p:attrNameLst>
                                      </p:cBhvr>
                                      <p:tavLst>
                                        <p:tav tm="0">
                                          <p:val>
                                            <p:strVal val="ppt_x"/>
                                          </p:val>
                                        </p:tav>
                                        <p:tav tm="100000">
                                          <p:val>
                                            <p:strVal val="1+ppt_w/2"/>
                                          </p:val>
                                        </p:tav>
                                      </p:tavLst>
                                    </p:anim>
                                    <p:anim calcmode="lin" valueType="num">
                                      <p:cBhvr additive="base">
                                        <p:cTn id="447" dur="4000"/>
                                        <p:tgtEl>
                                          <p:spTgt spid="31"/>
                                        </p:tgtEl>
                                        <p:attrNameLst>
                                          <p:attrName>ppt_y</p:attrName>
                                        </p:attrNameLst>
                                      </p:cBhvr>
                                      <p:tavLst>
                                        <p:tav tm="0">
                                          <p:val>
                                            <p:strVal val="ppt_y"/>
                                          </p:val>
                                        </p:tav>
                                        <p:tav tm="100000">
                                          <p:val>
                                            <p:strVal val="1+ppt_h/2"/>
                                          </p:val>
                                        </p:tav>
                                      </p:tavLst>
                                    </p:anim>
                                    <p:set>
                                      <p:cBhvr>
                                        <p:cTn id="448" dur="1" fill="hold">
                                          <p:stCondLst>
                                            <p:cond delay="3999"/>
                                          </p:stCondLst>
                                        </p:cTn>
                                        <p:tgtEl>
                                          <p:spTgt spid="31"/>
                                        </p:tgtEl>
                                        <p:attrNameLst>
                                          <p:attrName>style.visibility</p:attrName>
                                        </p:attrNameLst>
                                      </p:cBhvr>
                                      <p:to>
                                        <p:strVal val="hidden"/>
                                      </p:to>
                                    </p:set>
                                  </p:childTnLst>
                                </p:cTn>
                              </p:par>
                              <p:par>
                                <p:cTn id="449" presetID="17" presetClass="entr" presetSubtype="4" fill="hold" grpId="0" nodeType="withEffect">
                                  <p:stCondLst>
                                    <p:cond delay="0"/>
                                  </p:stCondLst>
                                  <p:childTnLst>
                                    <p:set>
                                      <p:cBhvr>
                                        <p:cTn id="450" dur="1" fill="hold">
                                          <p:stCondLst>
                                            <p:cond delay="0"/>
                                          </p:stCondLst>
                                        </p:cTn>
                                        <p:tgtEl>
                                          <p:spTgt spid="30"/>
                                        </p:tgtEl>
                                        <p:attrNameLst>
                                          <p:attrName>style.visibility</p:attrName>
                                        </p:attrNameLst>
                                      </p:cBhvr>
                                      <p:to>
                                        <p:strVal val="visible"/>
                                      </p:to>
                                    </p:set>
                                    <p:anim calcmode="lin" valueType="num">
                                      <p:cBhvr>
                                        <p:cTn id="451" dur="3000" fill="hold"/>
                                        <p:tgtEl>
                                          <p:spTgt spid="30"/>
                                        </p:tgtEl>
                                        <p:attrNameLst>
                                          <p:attrName>ppt_x</p:attrName>
                                        </p:attrNameLst>
                                      </p:cBhvr>
                                      <p:tavLst>
                                        <p:tav tm="0">
                                          <p:val>
                                            <p:strVal val="#ppt_x"/>
                                          </p:val>
                                        </p:tav>
                                        <p:tav tm="100000">
                                          <p:val>
                                            <p:strVal val="#ppt_x"/>
                                          </p:val>
                                        </p:tav>
                                      </p:tavLst>
                                    </p:anim>
                                    <p:anim calcmode="lin" valueType="num">
                                      <p:cBhvr>
                                        <p:cTn id="452" dur="3000" fill="hold"/>
                                        <p:tgtEl>
                                          <p:spTgt spid="30"/>
                                        </p:tgtEl>
                                        <p:attrNameLst>
                                          <p:attrName>ppt_y</p:attrName>
                                        </p:attrNameLst>
                                      </p:cBhvr>
                                      <p:tavLst>
                                        <p:tav tm="0">
                                          <p:val>
                                            <p:strVal val="#ppt_y+#ppt_h/2"/>
                                          </p:val>
                                        </p:tav>
                                        <p:tav tm="100000">
                                          <p:val>
                                            <p:strVal val="#ppt_y"/>
                                          </p:val>
                                        </p:tav>
                                      </p:tavLst>
                                    </p:anim>
                                    <p:anim calcmode="lin" valueType="num">
                                      <p:cBhvr>
                                        <p:cTn id="453" dur="3000" fill="hold"/>
                                        <p:tgtEl>
                                          <p:spTgt spid="30"/>
                                        </p:tgtEl>
                                        <p:attrNameLst>
                                          <p:attrName>ppt_w</p:attrName>
                                        </p:attrNameLst>
                                      </p:cBhvr>
                                      <p:tavLst>
                                        <p:tav tm="0">
                                          <p:val>
                                            <p:strVal val="#ppt_w"/>
                                          </p:val>
                                        </p:tav>
                                        <p:tav tm="100000">
                                          <p:val>
                                            <p:strVal val="#ppt_w"/>
                                          </p:val>
                                        </p:tav>
                                      </p:tavLst>
                                    </p:anim>
                                    <p:anim calcmode="lin" valueType="num">
                                      <p:cBhvr>
                                        <p:cTn id="454" dur="3000" fill="hold"/>
                                        <p:tgtEl>
                                          <p:spTgt spid="30"/>
                                        </p:tgtEl>
                                        <p:attrNameLst>
                                          <p:attrName>ppt_h</p:attrName>
                                        </p:attrNameLst>
                                      </p:cBhvr>
                                      <p:tavLst>
                                        <p:tav tm="0">
                                          <p:val>
                                            <p:fltVal val="0"/>
                                          </p:val>
                                        </p:tav>
                                        <p:tav tm="100000">
                                          <p:val>
                                            <p:strVal val="#ppt_h"/>
                                          </p:val>
                                        </p:tav>
                                      </p:tavLst>
                                    </p:anim>
                                  </p:childTnLst>
                                </p:cTn>
                              </p:par>
                              <p:par>
                                <p:cTn id="455" presetID="6" presetClass="emph" presetSubtype="0" fill="hold" grpId="1" nodeType="withEffect">
                                  <p:stCondLst>
                                    <p:cond delay="0"/>
                                  </p:stCondLst>
                                  <p:childTnLst>
                                    <p:animScale>
                                      <p:cBhvr>
                                        <p:cTn id="456" dur="3000" fill="hold"/>
                                        <p:tgtEl>
                                          <p:spTgt spid="30"/>
                                        </p:tgtEl>
                                      </p:cBhvr>
                                      <p:by x="400000" y="100000"/>
                                    </p:animScale>
                                  </p:childTnLst>
                                </p:cTn>
                              </p:par>
                              <p:par>
                                <p:cTn id="457" presetID="2" presetClass="exit" presetSubtype="6" fill="hold" grpId="2" nodeType="withEffect">
                                  <p:stCondLst>
                                    <p:cond delay="0"/>
                                  </p:stCondLst>
                                  <p:childTnLst>
                                    <p:anim calcmode="lin" valueType="num">
                                      <p:cBhvr additive="base">
                                        <p:cTn id="458" dur="4000"/>
                                        <p:tgtEl>
                                          <p:spTgt spid="30"/>
                                        </p:tgtEl>
                                        <p:attrNameLst>
                                          <p:attrName>ppt_x</p:attrName>
                                        </p:attrNameLst>
                                      </p:cBhvr>
                                      <p:tavLst>
                                        <p:tav tm="0">
                                          <p:val>
                                            <p:strVal val="ppt_x"/>
                                          </p:val>
                                        </p:tav>
                                        <p:tav tm="100000">
                                          <p:val>
                                            <p:strVal val="1+ppt_w/2"/>
                                          </p:val>
                                        </p:tav>
                                      </p:tavLst>
                                    </p:anim>
                                    <p:anim calcmode="lin" valueType="num">
                                      <p:cBhvr additive="base">
                                        <p:cTn id="459" dur="4000"/>
                                        <p:tgtEl>
                                          <p:spTgt spid="30"/>
                                        </p:tgtEl>
                                        <p:attrNameLst>
                                          <p:attrName>ppt_y</p:attrName>
                                        </p:attrNameLst>
                                      </p:cBhvr>
                                      <p:tavLst>
                                        <p:tav tm="0">
                                          <p:val>
                                            <p:strVal val="ppt_y"/>
                                          </p:val>
                                        </p:tav>
                                        <p:tav tm="100000">
                                          <p:val>
                                            <p:strVal val="1+ppt_h/2"/>
                                          </p:val>
                                        </p:tav>
                                      </p:tavLst>
                                    </p:anim>
                                    <p:set>
                                      <p:cBhvr>
                                        <p:cTn id="460" dur="1" fill="hold">
                                          <p:stCondLst>
                                            <p:cond delay="3999"/>
                                          </p:stCondLst>
                                        </p:cTn>
                                        <p:tgtEl>
                                          <p:spTgt spid="30"/>
                                        </p:tgtEl>
                                        <p:attrNameLst>
                                          <p:attrName>style.visibility</p:attrName>
                                        </p:attrNameLst>
                                      </p:cBhvr>
                                      <p:to>
                                        <p:strVal val="hidden"/>
                                      </p:to>
                                    </p:set>
                                  </p:childTnLst>
                                </p:cTn>
                              </p:par>
                              <p:par>
                                <p:cTn id="461" presetID="17" presetClass="entr" presetSubtype="4" fill="hold" grpId="0" nodeType="withEffect">
                                  <p:stCondLst>
                                    <p:cond delay="0"/>
                                  </p:stCondLst>
                                  <p:childTnLst>
                                    <p:set>
                                      <p:cBhvr>
                                        <p:cTn id="462" dur="1" fill="hold">
                                          <p:stCondLst>
                                            <p:cond delay="0"/>
                                          </p:stCondLst>
                                        </p:cTn>
                                        <p:tgtEl>
                                          <p:spTgt spid="29"/>
                                        </p:tgtEl>
                                        <p:attrNameLst>
                                          <p:attrName>style.visibility</p:attrName>
                                        </p:attrNameLst>
                                      </p:cBhvr>
                                      <p:to>
                                        <p:strVal val="visible"/>
                                      </p:to>
                                    </p:set>
                                    <p:anim calcmode="lin" valueType="num">
                                      <p:cBhvr>
                                        <p:cTn id="463" dur="3000" fill="hold"/>
                                        <p:tgtEl>
                                          <p:spTgt spid="29"/>
                                        </p:tgtEl>
                                        <p:attrNameLst>
                                          <p:attrName>ppt_x</p:attrName>
                                        </p:attrNameLst>
                                      </p:cBhvr>
                                      <p:tavLst>
                                        <p:tav tm="0">
                                          <p:val>
                                            <p:strVal val="#ppt_x"/>
                                          </p:val>
                                        </p:tav>
                                        <p:tav tm="100000">
                                          <p:val>
                                            <p:strVal val="#ppt_x"/>
                                          </p:val>
                                        </p:tav>
                                      </p:tavLst>
                                    </p:anim>
                                    <p:anim calcmode="lin" valueType="num">
                                      <p:cBhvr>
                                        <p:cTn id="464" dur="3000" fill="hold"/>
                                        <p:tgtEl>
                                          <p:spTgt spid="29"/>
                                        </p:tgtEl>
                                        <p:attrNameLst>
                                          <p:attrName>ppt_y</p:attrName>
                                        </p:attrNameLst>
                                      </p:cBhvr>
                                      <p:tavLst>
                                        <p:tav tm="0">
                                          <p:val>
                                            <p:strVal val="#ppt_y+#ppt_h/2"/>
                                          </p:val>
                                        </p:tav>
                                        <p:tav tm="100000">
                                          <p:val>
                                            <p:strVal val="#ppt_y"/>
                                          </p:val>
                                        </p:tav>
                                      </p:tavLst>
                                    </p:anim>
                                    <p:anim calcmode="lin" valueType="num">
                                      <p:cBhvr>
                                        <p:cTn id="465" dur="3000" fill="hold"/>
                                        <p:tgtEl>
                                          <p:spTgt spid="29"/>
                                        </p:tgtEl>
                                        <p:attrNameLst>
                                          <p:attrName>ppt_w</p:attrName>
                                        </p:attrNameLst>
                                      </p:cBhvr>
                                      <p:tavLst>
                                        <p:tav tm="0">
                                          <p:val>
                                            <p:strVal val="#ppt_w"/>
                                          </p:val>
                                        </p:tav>
                                        <p:tav tm="100000">
                                          <p:val>
                                            <p:strVal val="#ppt_w"/>
                                          </p:val>
                                        </p:tav>
                                      </p:tavLst>
                                    </p:anim>
                                    <p:anim calcmode="lin" valueType="num">
                                      <p:cBhvr>
                                        <p:cTn id="466" dur="3000" fill="hold"/>
                                        <p:tgtEl>
                                          <p:spTgt spid="29"/>
                                        </p:tgtEl>
                                        <p:attrNameLst>
                                          <p:attrName>ppt_h</p:attrName>
                                        </p:attrNameLst>
                                      </p:cBhvr>
                                      <p:tavLst>
                                        <p:tav tm="0">
                                          <p:val>
                                            <p:fltVal val="0"/>
                                          </p:val>
                                        </p:tav>
                                        <p:tav tm="100000">
                                          <p:val>
                                            <p:strVal val="#ppt_h"/>
                                          </p:val>
                                        </p:tav>
                                      </p:tavLst>
                                    </p:anim>
                                  </p:childTnLst>
                                </p:cTn>
                              </p:par>
                              <p:par>
                                <p:cTn id="467" presetID="6" presetClass="emph" presetSubtype="0" fill="hold" grpId="1" nodeType="withEffect">
                                  <p:stCondLst>
                                    <p:cond delay="0"/>
                                  </p:stCondLst>
                                  <p:childTnLst>
                                    <p:animScale>
                                      <p:cBhvr>
                                        <p:cTn id="468" dur="3000" fill="hold"/>
                                        <p:tgtEl>
                                          <p:spTgt spid="29"/>
                                        </p:tgtEl>
                                      </p:cBhvr>
                                      <p:by x="400000" y="100000"/>
                                    </p:animScale>
                                  </p:childTnLst>
                                </p:cTn>
                              </p:par>
                              <p:par>
                                <p:cTn id="469" presetID="2" presetClass="exit" presetSubtype="6" fill="hold" grpId="2" nodeType="withEffect">
                                  <p:stCondLst>
                                    <p:cond delay="0"/>
                                  </p:stCondLst>
                                  <p:childTnLst>
                                    <p:anim calcmode="lin" valueType="num">
                                      <p:cBhvr additive="base">
                                        <p:cTn id="470" dur="4000"/>
                                        <p:tgtEl>
                                          <p:spTgt spid="29"/>
                                        </p:tgtEl>
                                        <p:attrNameLst>
                                          <p:attrName>ppt_x</p:attrName>
                                        </p:attrNameLst>
                                      </p:cBhvr>
                                      <p:tavLst>
                                        <p:tav tm="0">
                                          <p:val>
                                            <p:strVal val="ppt_x"/>
                                          </p:val>
                                        </p:tav>
                                        <p:tav tm="100000">
                                          <p:val>
                                            <p:strVal val="1+ppt_w/2"/>
                                          </p:val>
                                        </p:tav>
                                      </p:tavLst>
                                    </p:anim>
                                    <p:anim calcmode="lin" valueType="num">
                                      <p:cBhvr additive="base">
                                        <p:cTn id="471" dur="4000"/>
                                        <p:tgtEl>
                                          <p:spTgt spid="29"/>
                                        </p:tgtEl>
                                        <p:attrNameLst>
                                          <p:attrName>ppt_y</p:attrName>
                                        </p:attrNameLst>
                                      </p:cBhvr>
                                      <p:tavLst>
                                        <p:tav tm="0">
                                          <p:val>
                                            <p:strVal val="ppt_y"/>
                                          </p:val>
                                        </p:tav>
                                        <p:tav tm="100000">
                                          <p:val>
                                            <p:strVal val="1+ppt_h/2"/>
                                          </p:val>
                                        </p:tav>
                                      </p:tavLst>
                                    </p:anim>
                                    <p:set>
                                      <p:cBhvr>
                                        <p:cTn id="472" dur="1" fill="hold">
                                          <p:stCondLst>
                                            <p:cond delay="3999"/>
                                          </p:stCondLst>
                                        </p:cTn>
                                        <p:tgtEl>
                                          <p:spTgt spid="29"/>
                                        </p:tgtEl>
                                        <p:attrNameLst>
                                          <p:attrName>style.visibility</p:attrName>
                                        </p:attrNameLst>
                                      </p:cBhvr>
                                      <p:to>
                                        <p:strVal val="hidden"/>
                                      </p:to>
                                    </p:set>
                                  </p:childTnLst>
                                </p:cTn>
                              </p:par>
                              <p:par>
                                <p:cTn id="473" presetID="17" presetClass="entr" presetSubtype="4" fill="hold" grpId="0" nodeType="withEffect">
                                  <p:stCondLst>
                                    <p:cond delay="0"/>
                                  </p:stCondLst>
                                  <p:childTnLst>
                                    <p:set>
                                      <p:cBhvr>
                                        <p:cTn id="474" dur="1" fill="hold">
                                          <p:stCondLst>
                                            <p:cond delay="0"/>
                                          </p:stCondLst>
                                        </p:cTn>
                                        <p:tgtEl>
                                          <p:spTgt spid="28"/>
                                        </p:tgtEl>
                                        <p:attrNameLst>
                                          <p:attrName>style.visibility</p:attrName>
                                        </p:attrNameLst>
                                      </p:cBhvr>
                                      <p:to>
                                        <p:strVal val="visible"/>
                                      </p:to>
                                    </p:set>
                                    <p:anim calcmode="lin" valueType="num">
                                      <p:cBhvr>
                                        <p:cTn id="475" dur="3000" fill="hold"/>
                                        <p:tgtEl>
                                          <p:spTgt spid="28"/>
                                        </p:tgtEl>
                                        <p:attrNameLst>
                                          <p:attrName>ppt_x</p:attrName>
                                        </p:attrNameLst>
                                      </p:cBhvr>
                                      <p:tavLst>
                                        <p:tav tm="0">
                                          <p:val>
                                            <p:strVal val="#ppt_x"/>
                                          </p:val>
                                        </p:tav>
                                        <p:tav tm="100000">
                                          <p:val>
                                            <p:strVal val="#ppt_x"/>
                                          </p:val>
                                        </p:tav>
                                      </p:tavLst>
                                    </p:anim>
                                    <p:anim calcmode="lin" valueType="num">
                                      <p:cBhvr>
                                        <p:cTn id="476" dur="3000" fill="hold"/>
                                        <p:tgtEl>
                                          <p:spTgt spid="28"/>
                                        </p:tgtEl>
                                        <p:attrNameLst>
                                          <p:attrName>ppt_y</p:attrName>
                                        </p:attrNameLst>
                                      </p:cBhvr>
                                      <p:tavLst>
                                        <p:tav tm="0">
                                          <p:val>
                                            <p:strVal val="#ppt_y+#ppt_h/2"/>
                                          </p:val>
                                        </p:tav>
                                        <p:tav tm="100000">
                                          <p:val>
                                            <p:strVal val="#ppt_y"/>
                                          </p:val>
                                        </p:tav>
                                      </p:tavLst>
                                    </p:anim>
                                    <p:anim calcmode="lin" valueType="num">
                                      <p:cBhvr>
                                        <p:cTn id="477" dur="3000" fill="hold"/>
                                        <p:tgtEl>
                                          <p:spTgt spid="28"/>
                                        </p:tgtEl>
                                        <p:attrNameLst>
                                          <p:attrName>ppt_w</p:attrName>
                                        </p:attrNameLst>
                                      </p:cBhvr>
                                      <p:tavLst>
                                        <p:tav tm="0">
                                          <p:val>
                                            <p:strVal val="#ppt_w"/>
                                          </p:val>
                                        </p:tav>
                                        <p:tav tm="100000">
                                          <p:val>
                                            <p:strVal val="#ppt_w"/>
                                          </p:val>
                                        </p:tav>
                                      </p:tavLst>
                                    </p:anim>
                                    <p:anim calcmode="lin" valueType="num">
                                      <p:cBhvr>
                                        <p:cTn id="478" dur="3000" fill="hold"/>
                                        <p:tgtEl>
                                          <p:spTgt spid="28"/>
                                        </p:tgtEl>
                                        <p:attrNameLst>
                                          <p:attrName>ppt_h</p:attrName>
                                        </p:attrNameLst>
                                      </p:cBhvr>
                                      <p:tavLst>
                                        <p:tav tm="0">
                                          <p:val>
                                            <p:fltVal val="0"/>
                                          </p:val>
                                        </p:tav>
                                        <p:tav tm="100000">
                                          <p:val>
                                            <p:strVal val="#ppt_h"/>
                                          </p:val>
                                        </p:tav>
                                      </p:tavLst>
                                    </p:anim>
                                  </p:childTnLst>
                                </p:cTn>
                              </p:par>
                              <p:par>
                                <p:cTn id="479" presetID="6" presetClass="emph" presetSubtype="0" fill="hold" grpId="1" nodeType="withEffect">
                                  <p:stCondLst>
                                    <p:cond delay="0"/>
                                  </p:stCondLst>
                                  <p:childTnLst>
                                    <p:animScale>
                                      <p:cBhvr>
                                        <p:cTn id="480" dur="3000" fill="hold"/>
                                        <p:tgtEl>
                                          <p:spTgt spid="28"/>
                                        </p:tgtEl>
                                      </p:cBhvr>
                                      <p:by x="400000" y="100000"/>
                                    </p:animScale>
                                  </p:childTnLst>
                                </p:cTn>
                              </p:par>
                              <p:par>
                                <p:cTn id="481" presetID="2" presetClass="exit" presetSubtype="6" fill="hold" grpId="2" nodeType="withEffect">
                                  <p:stCondLst>
                                    <p:cond delay="0"/>
                                  </p:stCondLst>
                                  <p:childTnLst>
                                    <p:anim calcmode="lin" valueType="num">
                                      <p:cBhvr additive="base">
                                        <p:cTn id="482" dur="4000"/>
                                        <p:tgtEl>
                                          <p:spTgt spid="28"/>
                                        </p:tgtEl>
                                        <p:attrNameLst>
                                          <p:attrName>ppt_x</p:attrName>
                                        </p:attrNameLst>
                                      </p:cBhvr>
                                      <p:tavLst>
                                        <p:tav tm="0">
                                          <p:val>
                                            <p:strVal val="ppt_x"/>
                                          </p:val>
                                        </p:tav>
                                        <p:tav tm="100000">
                                          <p:val>
                                            <p:strVal val="1+ppt_w/2"/>
                                          </p:val>
                                        </p:tav>
                                      </p:tavLst>
                                    </p:anim>
                                    <p:anim calcmode="lin" valueType="num">
                                      <p:cBhvr additive="base">
                                        <p:cTn id="483" dur="4000"/>
                                        <p:tgtEl>
                                          <p:spTgt spid="28"/>
                                        </p:tgtEl>
                                        <p:attrNameLst>
                                          <p:attrName>ppt_y</p:attrName>
                                        </p:attrNameLst>
                                      </p:cBhvr>
                                      <p:tavLst>
                                        <p:tav tm="0">
                                          <p:val>
                                            <p:strVal val="ppt_y"/>
                                          </p:val>
                                        </p:tav>
                                        <p:tav tm="100000">
                                          <p:val>
                                            <p:strVal val="1+ppt_h/2"/>
                                          </p:val>
                                        </p:tav>
                                      </p:tavLst>
                                    </p:anim>
                                    <p:set>
                                      <p:cBhvr>
                                        <p:cTn id="484" dur="1" fill="hold">
                                          <p:stCondLst>
                                            <p:cond delay="3999"/>
                                          </p:stCondLst>
                                        </p:cTn>
                                        <p:tgtEl>
                                          <p:spTgt spid="28"/>
                                        </p:tgtEl>
                                        <p:attrNameLst>
                                          <p:attrName>style.visibility</p:attrName>
                                        </p:attrNameLst>
                                      </p:cBhvr>
                                      <p:to>
                                        <p:strVal val="hidden"/>
                                      </p:to>
                                    </p:set>
                                  </p:childTnLst>
                                </p:cTn>
                              </p:par>
                              <p:par>
                                <p:cTn id="485" presetID="17" presetClass="entr" presetSubtype="4" fill="hold" grpId="0" nodeType="withEffect">
                                  <p:stCondLst>
                                    <p:cond delay="0"/>
                                  </p:stCondLst>
                                  <p:childTnLst>
                                    <p:set>
                                      <p:cBhvr>
                                        <p:cTn id="486" dur="1" fill="hold">
                                          <p:stCondLst>
                                            <p:cond delay="0"/>
                                          </p:stCondLst>
                                        </p:cTn>
                                        <p:tgtEl>
                                          <p:spTgt spid="26"/>
                                        </p:tgtEl>
                                        <p:attrNameLst>
                                          <p:attrName>style.visibility</p:attrName>
                                        </p:attrNameLst>
                                      </p:cBhvr>
                                      <p:to>
                                        <p:strVal val="visible"/>
                                      </p:to>
                                    </p:set>
                                    <p:anim calcmode="lin" valueType="num">
                                      <p:cBhvr>
                                        <p:cTn id="487" dur="3000" fill="hold"/>
                                        <p:tgtEl>
                                          <p:spTgt spid="26"/>
                                        </p:tgtEl>
                                        <p:attrNameLst>
                                          <p:attrName>ppt_x</p:attrName>
                                        </p:attrNameLst>
                                      </p:cBhvr>
                                      <p:tavLst>
                                        <p:tav tm="0">
                                          <p:val>
                                            <p:strVal val="#ppt_x"/>
                                          </p:val>
                                        </p:tav>
                                        <p:tav tm="100000">
                                          <p:val>
                                            <p:strVal val="#ppt_x"/>
                                          </p:val>
                                        </p:tav>
                                      </p:tavLst>
                                    </p:anim>
                                    <p:anim calcmode="lin" valueType="num">
                                      <p:cBhvr>
                                        <p:cTn id="488" dur="3000" fill="hold"/>
                                        <p:tgtEl>
                                          <p:spTgt spid="26"/>
                                        </p:tgtEl>
                                        <p:attrNameLst>
                                          <p:attrName>ppt_y</p:attrName>
                                        </p:attrNameLst>
                                      </p:cBhvr>
                                      <p:tavLst>
                                        <p:tav tm="0">
                                          <p:val>
                                            <p:strVal val="#ppt_y+#ppt_h/2"/>
                                          </p:val>
                                        </p:tav>
                                        <p:tav tm="100000">
                                          <p:val>
                                            <p:strVal val="#ppt_y"/>
                                          </p:val>
                                        </p:tav>
                                      </p:tavLst>
                                    </p:anim>
                                    <p:anim calcmode="lin" valueType="num">
                                      <p:cBhvr>
                                        <p:cTn id="489" dur="3000" fill="hold"/>
                                        <p:tgtEl>
                                          <p:spTgt spid="26"/>
                                        </p:tgtEl>
                                        <p:attrNameLst>
                                          <p:attrName>ppt_w</p:attrName>
                                        </p:attrNameLst>
                                      </p:cBhvr>
                                      <p:tavLst>
                                        <p:tav tm="0">
                                          <p:val>
                                            <p:strVal val="#ppt_w"/>
                                          </p:val>
                                        </p:tav>
                                        <p:tav tm="100000">
                                          <p:val>
                                            <p:strVal val="#ppt_w"/>
                                          </p:val>
                                        </p:tav>
                                      </p:tavLst>
                                    </p:anim>
                                    <p:anim calcmode="lin" valueType="num">
                                      <p:cBhvr>
                                        <p:cTn id="490" dur="3000" fill="hold"/>
                                        <p:tgtEl>
                                          <p:spTgt spid="26"/>
                                        </p:tgtEl>
                                        <p:attrNameLst>
                                          <p:attrName>ppt_h</p:attrName>
                                        </p:attrNameLst>
                                      </p:cBhvr>
                                      <p:tavLst>
                                        <p:tav tm="0">
                                          <p:val>
                                            <p:fltVal val="0"/>
                                          </p:val>
                                        </p:tav>
                                        <p:tav tm="100000">
                                          <p:val>
                                            <p:strVal val="#ppt_h"/>
                                          </p:val>
                                        </p:tav>
                                      </p:tavLst>
                                    </p:anim>
                                  </p:childTnLst>
                                </p:cTn>
                              </p:par>
                              <p:par>
                                <p:cTn id="491" presetID="6" presetClass="emph" presetSubtype="0" fill="hold" grpId="1" nodeType="withEffect">
                                  <p:stCondLst>
                                    <p:cond delay="0"/>
                                  </p:stCondLst>
                                  <p:childTnLst>
                                    <p:animScale>
                                      <p:cBhvr>
                                        <p:cTn id="492" dur="3000" fill="hold"/>
                                        <p:tgtEl>
                                          <p:spTgt spid="26"/>
                                        </p:tgtEl>
                                      </p:cBhvr>
                                      <p:by x="400000" y="100000"/>
                                    </p:animScale>
                                  </p:childTnLst>
                                </p:cTn>
                              </p:par>
                              <p:par>
                                <p:cTn id="493" presetID="2" presetClass="exit" presetSubtype="6" fill="hold" grpId="2" nodeType="withEffect">
                                  <p:stCondLst>
                                    <p:cond delay="0"/>
                                  </p:stCondLst>
                                  <p:childTnLst>
                                    <p:anim calcmode="lin" valueType="num">
                                      <p:cBhvr additive="base">
                                        <p:cTn id="494" dur="4000"/>
                                        <p:tgtEl>
                                          <p:spTgt spid="26"/>
                                        </p:tgtEl>
                                        <p:attrNameLst>
                                          <p:attrName>ppt_x</p:attrName>
                                        </p:attrNameLst>
                                      </p:cBhvr>
                                      <p:tavLst>
                                        <p:tav tm="0">
                                          <p:val>
                                            <p:strVal val="ppt_x"/>
                                          </p:val>
                                        </p:tav>
                                        <p:tav tm="100000">
                                          <p:val>
                                            <p:strVal val="1+ppt_w/2"/>
                                          </p:val>
                                        </p:tav>
                                      </p:tavLst>
                                    </p:anim>
                                    <p:anim calcmode="lin" valueType="num">
                                      <p:cBhvr additive="base">
                                        <p:cTn id="495" dur="4000"/>
                                        <p:tgtEl>
                                          <p:spTgt spid="26"/>
                                        </p:tgtEl>
                                        <p:attrNameLst>
                                          <p:attrName>ppt_y</p:attrName>
                                        </p:attrNameLst>
                                      </p:cBhvr>
                                      <p:tavLst>
                                        <p:tav tm="0">
                                          <p:val>
                                            <p:strVal val="ppt_y"/>
                                          </p:val>
                                        </p:tav>
                                        <p:tav tm="100000">
                                          <p:val>
                                            <p:strVal val="1+ppt_h/2"/>
                                          </p:val>
                                        </p:tav>
                                      </p:tavLst>
                                    </p:anim>
                                    <p:set>
                                      <p:cBhvr>
                                        <p:cTn id="496" dur="1" fill="hold">
                                          <p:stCondLst>
                                            <p:cond delay="3999"/>
                                          </p:stCondLst>
                                        </p:cTn>
                                        <p:tgtEl>
                                          <p:spTgt spid="26"/>
                                        </p:tgtEl>
                                        <p:attrNameLst>
                                          <p:attrName>style.visibility</p:attrName>
                                        </p:attrNameLst>
                                      </p:cBhvr>
                                      <p:to>
                                        <p:strVal val="hidden"/>
                                      </p:to>
                                    </p:set>
                                  </p:childTnLst>
                                </p:cTn>
                              </p:par>
                              <p:par>
                                <p:cTn id="497" presetID="17" presetClass="entr" presetSubtype="4" fill="hold" grpId="0" nodeType="withEffect">
                                  <p:stCondLst>
                                    <p:cond delay="0"/>
                                  </p:stCondLst>
                                  <p:childTnLst>
                                    <p:set>
                                      <p:cBhvr>
                                        <p:cTn id="498" dur="1" fill="hold">
                                          <p:stCondLst>
                                            <p:cond delay="0"/>
                                          </p:stCondLst>
                                        </p:cTn>
                                        <p:tgtEl>
                                          <p:spTgt spid="24"/>
                                        </p:tgtEl>
                                        <p:attrNameLst>
                                          <p:attrName>style.visibility</p:attrName>
                                        </p:attrNameLst>
                                      </p:cBhvr>
                                      <p:to>
                                        <p:strVal val="visible"/>
                                      </p:to>
                                    </p:set>
                                    <p:anim calcmode="lin" valueType="num">
                                      <p:cBhvr>
                                        <p:cTn id="499" dur="3000" fill="hold"/>
                                        <p:tgtEl>
                                          <p:spTgt spid="24"/>
                                        </p:tgtEl>
                                        <p:attrNameLst>
                                          <p:attrName>ppt_x</p:attrName>
                                        </p:attrNameLst>
                                      </p:cBhvr>
                                      <p:tavLst>
                                        <p:tav tm="0">
                                          <p:val>
                                            <p:strVal val="#ppt_x"/>
                                          </p:val>
                                        </p:tav>
                                        <p:tav tm="100000">
                                          <p:val>
                                            <p:strVal val="#ppt_x"/>
                                          </p:val>
                                        </p:tav>
                                      </p:tavLst>
                                    </p:anim>
                                    <p:anim calcmode="lin" valueType="num">
                                      <p:cBhvr>
                                        <p:cTn id="500" dur="3000" fill="hold"/>
                                        <p:tgtEl>
                                          <p:spTgt spid="24"/>
                                        </p:tgtEl>
                                        <p:attrNameLst>
                                          <p:attrName>ppt_y</p:attrName>
                                        </p:attrNameLst>
                                      </p:cBhvr>
                                      <p:tavLst>
                                        <p:tav tm="0">
                                          <p:val>
                                            <p:strVal val="#ppt_y+#ppt_h/2"/>
                                          </p:val>
                                        </p:tav>
                                        <p:tav tm="100000">
                                          <p:val>
                                            <p:strVal val="#ppt_y"/>
                                          </p:val>
                                        </p:tav>
                                      </p:tavLst>
                                    </p:anim>
                                    <p:anim calcmode="lin" valueType="num">
                                      <p:cBhvr>
                                        <p:cTn id="501" dur="3000" fill="hold"/>
                                        <p:tgtEl>
                                          <p:spTgt spid="24"/>
                                        </p:tgtEl>
                                        <p:attrNameLst>
                                          <p:attrName>ppt_w</p:attrName>
                                        </p:attrNameLst>
                                      </p:cBhvr>
                                      <p:tavLst>
                                        <p:tav tm="0">
                                          <p:val>
                                            <p:strVal val="#ppt_w"/>
                                          </p:val>
                                        </p:tav>
                                        <p:tav tm="100000">
                                          <p:val>
                                            <p:strVal val="#ppt_w"/>
                                          </p:val>
                                        </p:tav>
                                      </p:tavLst>
                                    </p:anim>
                                    <p:anim calcmode="lin" valueType="num">
                                      <p:cBhvr>
                                        <p:cTn id="502" dur="3000" fill="hold"/>
                                        <p:tgtEl>
                                          <p:spTgt spid="24"/>
                                        </p:tgtEl>
                                        <p:attrNameLst>
                                          <p:attrName>ppt_h</p:attrName>
                                        </p:attrNameLst>
                                      </p:cBhvr>
                                      <p:tavLst>
                                        <p:tav tm="0">
                                          <p:val>
                                            <p:fltVal val="0"/>
                                          </p:val>
                                        </p:tav>
                                        <p:tav tm="100000">
                                          <p:val>
                                            <p:strVal val="#ppt_h"/>
                                          </p:val>
                                        </p:tav>
                                      </p:tavLst>
                                    </p:anim>
                                  </p:childTnLst>
                                </p:cTn>
                              </p:par>
                              <p:par>
                                <p:cTn id="503" presetID="6" presetClass="emph" presetSubtype="0" fill="hold" grpId="1" nodeType="withEffect">
                                  <p:stCondLst>
                                    <p:cond delay="0"/>
                                  </p:stCondLst>
                                  <p:childTnLst>
                                    <p:animScale>
                                      <p:cBhvr>
                                        <p:cTn id="504" dur="3000" fill="hold"/>
                                        <p:tgtEl>
                                          <p:spTgt spid="24"/>
                                        </p:tgtEl>
                                      </p:cBhvr>
                                      <p:by x="400000" y="100000"/>
                                    </p:animScale>
                                  </p:childTnLst>
                                </p:cTn>
                              </p:par>
                              <p:par>
                                <p:cTn id="505" presetID="2" presetClass="exit" presetSubtype="6" fill="hold" grpId="2" nodeType="withEffect">
                                  <p:stCondLst>
                                    <p:cond delay="0"/>
                                  </p:stCondLst>
                                  <p:childTnLst>
                                    <p:anim calcmode="lin" valueType="num">
                                      <p:cBhvr additive="base">
                                        <p:cTn id="506" dur="4000"/>
                                        <p:tgtEl>
                                          <p:spTgt spid="24"/>
                                        </p:tgtEl>
                                        <p:attrNameLst>
                                          <p:attrName>ppt_x</p:attrName>
                                        </p:attrNameLst>
                                      </p:cBhvr>
                                      <p:tavLst>
                                        <p:tav tm="0">
                                          <p:val>
                                            <p:strVal val="ppt_x"/>
                                          </p:val>
                                        </p:tav>
                                        <p:tav tm="100000">
                                          <p:val>
                                            <p:strVal val="1+ppt_w/2"/>
                                          </p:val>
                                        </p:tav>
                                      </p:tavLst>
                                    </p:anim>
                                    <p:anim calcmode="lin" valueType="num">
                                      <p:cBhvr additive="base">
                                        <p:cTn id="507" dur="4000"/>
                                        <p:tgtEl>
                                          <p:spTgt spid="24"/>
                                        </p:tgtEl>
                                        <p:attrNameLst>
                                          <p:attrName>ppt_y</p:attrName>
                                        </p:attrNameLst>
                                      </p:cBhvr>
                                      <p:tavLst>
                                        <p:tav tm="0">
                                          <p:val>
                                            <p:strVal val="ppt_y"/>
                                          </p:val>
                                        </p:tav>
                                        <p:tav tm="100000">
                                          <p:val>
                                            <p:strVal val="1+ppt_h/2"/>
                                          </p:val>
                                        </p:tav>
                                      </p:tavLst>
                                    </p:anim>
                                    <p:set>
                                      <p:cBhvr>
                                        <p:cTn id="508" dur="1" fill="hold">
                                          <p:stCondLst>
                                            <p:cond delay="3999"/>
                                          </p:stCondLst>
                                        </p:cTn>
                                        <p:tgtEl>
                                          <p:spTgt spid="24"/>
                                        </p:tgtEl>
                                        <p:attrNameLst>
                                          <p:attrName>style.visibility</p:attrName>
                                        </p:attrNameLst>
                                      </p:cBhvr>
                                      <p:to>
                                        <p:strVal val="hidden"/>
                                      </p:to>
                                    </p:set>
                                  </p:childTnLst>
                                </p:cTn>
                              </p:par>
                              <p:par>
                                <p:cTn id="509" presetID="17" presetClass="entr" presetSubtype="4" fill="hold" grpId="0" nodeType="withEffect">
                                  <p:stCondLst>
                                    <p:cond delay="0"/>
                                  </p:stCondLst>
                                  <p:childTnLst>
                                    <p:set>
                                      <p:cBhvr>
                                        <p:cTn id="510" dur="1" fill="hold">
                                          <p:stCondLst>
                                            <p:cond delay="0"/>
                                          </p:stCondLst>
                                        </p:cTn>
                                        <p:tgtEl>
                                          <p:spTgt spid="23"/>
                                        </p:tgtEl>
                                        <p:attrNameLst>
                                          <p:attrName>style.visibility</p:attrName>
                                        </p:attrNameLst>
                                      </p:cBhvr>
                                      <p:to>
                                        <p:strVal val="visible"/>
                                      </p:to>
                                    </p:set>
                                    <p:anim calcmode="lin" valueType="num">
                                      <p:cBhvr>
                                        <p:cTn id="511" dur="3000" fill="hold"/>
                                        <p:tgtEl>
                                          <p:spTgt spid="23"/>
                                        </p:tgtEl>
                                        <p:attrNameLst>
                                          <p:attrName>ppt_x</p:attrName>
                                        </p:attrNameLst>
                                      </p:cBhvr>
                                      <p:tavLst>
                                        <p:tav tm="0">
                                          <p:val>
                                            <p:strVal val="#ppt_x"/>
                                          </p:val>
                                        </p:tav>
                                        <p:tav tm="100000">
                                          <p:val>
                                            <p:strVal val="#ppt_x"/>
                                          </p:val>
                                        </p:tav>
                                      </p:tavLst>
                                    </p:anim>
                                    <p:anim calcmode="lin" valueType="num">
                                      <p:cBhvr>
                                        <p:cTn id="512" dur="3000" fill="hold"/>
                                        <p:tgtEl>
                                          <p:spTgt spid="23"/>
                                        </p:tgtEl>
                                        <p:attrNameLst>
                                          <p:attrName>ppt_y</p:attrName>
                                        </p:attrNameLst>
                                      </p:cBhvr>
                                      <p:tavLst>
                                        <p:tav tm="0">
                                          <p:val>
                                            <p:strVal val="#ppt_y+#ppt_h/2"/>
                                          </p:val>
                                        </p:tav>
                                        <p:tav tm="100000">
                                          <p:val>
                                            <p:strVal val="#ppt_y"/>
                                          </p:val>
                                        </p:tav>
                                      </p:tavLst>
                                    </p:anim>
                                    <p:anim calcmode="lin" valueType="num">
                                      <p:cBhvr>
                                        <p:cTn id="513" dur="3000" fill="hold"/>
                                        <p:tgtEl>
                                          <p:spTgt spid="23"/>
                                        </p:tgtEl>
                                        <p:attrNameLst>
                                          <p:attrName>ppt_w</p:attrName>
                                        </p:attrNameLst>
                                      </p:cBhvr>
                                      <p:tavLst>
                                        <p:tav tm="0">
                                          <p:val>
                                            <p:strVal val="#ppt_w"/>
                                          </p:val>
                                        </p:tav>
                                        <p:tav tm="100000">
                                          <p:val>
                                            <p:strVal val="#ppt_w"/>
                                          </p:val>
                                        </p:tav>
                                      </p:tavLst>
                                    </p:anim>
                                    <p:anim calcmode="lin" valueType="num">
                                      <p:cBhvr>
                                        <p:cTn id="514" dur="3000" fill="hold"/>
                                        <p:tgtEl>
                                          <p:spTgt spid="23"/>
                                        </p:tgtEl>
                                        <p:attrNameLst>
                                          <p:attrName>ppt_h</p:attrName>
                                        </p:attrNameLst>
                                      </p:cBhvr>
                                      <p:tavLst>
                                        <p:tav tm="0">
                                          <p:val>
                                            <p:fltVal val="0"/>
                                          </p:val>
                                        </p:tav>
                                        <p:tav tm="100000">
                                          <p:val>
                                            <p:strVal val="#ppt_h"/>
                                          </p:val>
                                        </p:tav>
                                      </p:tavLst>
                                    </p:anim>
                                  </p:childTnLst>
                                </p:cTn>
                              </p:par>
                              <p:par>
                                <p:cTn id="515" presetID="6" presetClass="emph" presetSubtype="0" fill="hold" grpId="1" nodeType="withEffect">
                                  <p:stCondLst>
                                    <p:cond delay="0"/>
                                  </p:stCondLst>
                                  <p:childTnLst>
                                    <p:animScale>
                                      <p:cBhvr>
                                        <p:cTn id="516" dur="3000" fill="hold"/>
                                        <p:tgtEl>
                                          <p:spTgt spid="23"/>
                                        </p:tgtEl>
                                      </p:cBhvr>
                                      <p:by x="400000" y="100000"/>
                                    </p:animScale>
                                  </p:childTnLst>
                                </p:cTn>
                              </p:par>
                              <p:par>
                                <p:cTn id="517" presetID="2" presetClass="exit" presetSubtype="6" fill="hold" grpId="2" nodeType="withEffect">
                                  <p:stCondLst>
                                    <p:cond delay="0"/>
                                  </p:stCondLst>
                                  <p:childTnLst>
                                    <p:anim calcmode="lin" valueType="num">
                                      <p:cBhvr additive="base">
                                        <p:cTn id="518" dur="4000"/>
                                        <p:tgtEl>
                                          <p:spTgt spid="23"/>
                                        </p:tgtEl>
                                        <p:attrNameLst>
                                          <p:attrName>ppt_x</p:attrName>
                                        </p:attrNameLst>
                                      </p:cBhvr>
                                      <p:tavLst>
                                        <p:tav tm="0">
                                          <p:val>
                                            <p:strVal val="ppt_x"/>
                                          </p:val>
                                        </p:tav>
                                        <p:tav tm="100000">
                                          <p:val>
                                            <p:strVal val="1+ppt_w/2"/>
                                          </p:val>
                                        </p:tav>
                                      </p:tavLst>
                                    </p:anim>
                                    <p:anim calcmode="lin" valueType="num">
                                      <p:cBhvr additive="base">
                                        <p:cTn id="519" dur="4000"/>
                                        <p:tgtEl>
                                          <p:spTgt spid="23"/>
                                        </p:tgtEl>
                                        <p:attrNameLst>
                                          <p:attrName>ppt_y</p:attrName>
                                        </p:attrNameLst>
                                      </p:cBhvr>
                                      <p:tavLst>
                                        <p:tav tm="0">
                                          <p:val>
                                            <p:strVal val="ppt_y"/>
                                          </p:val>
                                        </p:tav>
                                        <p:tav tm="100000">
                                          <p:val>
                                            <p:strVal val="1+ppt_h/2"/>
                                          </p:val>
                                        </p:tav>
                                      </p:tavLst>
                                    </p:anim>
                                    <p:set>
                                      <p:cBhvr>
                                        <p:cTn id="520" dur="1" fill="hold">
                                          <p:stCondLst>
                                            <p:cond delay="3999"/>
                                          </p:stCondLst>
                                        </p:cTn>
                                        <p:tgtEl>
                                          <p:spTgt spid="23"/>
                                        </p:tgtEl>
                                        <p:attrNameLst>
                                          <p:attrName>style.visibility</p:attrName>
                                        </p:attrNameLst>
                                      </p:cBhvr>
                                      <p:to>
                                        <p:strVal val="hidden"/>
                                      </p:to>
                                    </p:set>
                                  </p:childTnLst>
                                </p:cTn>
                              </p:par>
                              <p:par>
                                <p:cTn id="521" presetID="17" presetClass="entr" presetSubtype="4" fill="hold" grpId="0" nodeType="withEffect">
                                  <p:stCondLst>
                                    <p:cond delay="0"/>
                                  </p:stCondLst>
                                  <p:childTnLst>
                                    <p:set>
                                      <p:cBhvr>
                                        <p:cTn id="522" dur="1" fill="hold">
                                          <p:stCondLst>
                                            <p:cond delay="0"/>
                                          </p:stCondLst>
                                        </p:cTn>
                                        <p:tgtEl>
                                          <p:spTgt spid="22"/>
                                        </p:tgtEl>
                                        <p:attrNameLst>
                                          <p:attrName>style.visibility</p:attrName>
                                        </p:attrNameLst>
                                      </p:cBhvr>
                                      <p:to>
                                        <p:strVal val="visible"/>
                                      </p:to>
                                    </p:set>
                                    <p:anim calcmode="lin" valueType="num">
                                      <p:cBhvr>
                                        <p:cTn id="523" dur="3000" fill="hold"/>
                                        <p:tgtEl>
                                          <p:spTgt spid="22"/>
                                        </p:tgtEl>
                                        <p:attrNameLst>
                                          <p:attrName>ppt_x</p:attrName>
                                        </p:attrNameLst>
                                      </p:cBhvr>
                                      <p:tavLst>
                                        <p:tav tm="0">
                                          <p:val>
                                            <p:strVal val="#ppt_x"/>
                                          </p:val>
                                        </p:tav>
                                        <p:tav tm="100000">
                                          <p:val>
                                            <p:strVal val="#ppt_x"/>
                                          </p:val>
                                        </p:tav>
                                      </p:tavLst>
                                    </p:anim>
                                    <p:anim calcmode="lin" valueType="num">
                                      <p:cBhvr>
                                        <p:cTn id="524" dur="3000" fill="hold"/>
                                        <p:tgtEl>
                                          <p:spTgt spid="22"/>
                                        </p:tgtEl>
                                        <p:attrNameLst>
                                          <p:attrName>ppt_y</p:attrName>
                                        </p:attrNameLst>
                                      </p:cBhvr>
                                      <p:tavLst>
                                        <p:tav tm="0">
                                          <p:val>
                                            <p:strVal val="#ppt_y+#ppt_h/2"/>
                                          </p:val>
                                        </p:tav>
                                        <p:tav tm="100000">
                                          <p:val>
                                            <p:strVal val="#ppt_y"/>
                                          </p:val>
                                        </p:tav>
                                      </p:tavLst>
                                    </p:anim>
                                    <p:anim calcmode="lin" valueType="num">
                                      <p:cBhvr>
                                        <p:cTn id="525" dur="3000" fill="hold"/>
                                        <p:tgtEl>
                                          <p:spTgt spid="22"/>
                                        </p:tgtEl>
                                        <p:attrNameLst>
                                          <p:attrName>ppt_w</p:attrName>
                                        </p:attrNameLst>
                                      </p:cBhvr>
                                      <p:tavLst>
                                        <p:tav tm="0">
                                          <p:val>
                                            <p:strVal val="#ppt_w"/>
                                          </p:val>
                                        </p:tav>
                                        <p:tav tm="100000">
                                          <p:val>
                                            <p:strVal val="#ppt_w"/>
                                          </p:val>
                                        </p:tav>
                                      </p:tavLst>
                                    </p:anim>
                                    <p:anim calcmode="lin" valueType="num">
                                      <p:cBhvr>
                                        <p:cTn id="526" dur="3000" fill="hold"/>
                                        <p:tgtEl>
                                          <p:spTgt spid="22"/>
                                        </p:tgtEl>
                                        <p:attrNameLst>
                                          <p:attrName>ppt_h</p:attrName>
                                        </p:attrNameLst>
                                      </p:cBhvr>
                                      <p:tavLst>
                                        <p:tav tm="0">
                                          <p:val>
                                            <p:fltVal val="0"/>
                                          </p:val>
                                        </p:tav>
                                        <p:tav tm="100000">
                                          <p:val>
                                            <p:strVal val="#ppt_h"/>
                                          </p:val>
                                        </p:tav>
                                      </p:tavLst>
                                    </p:anim>
                                  </p:childTnLst>
                                </p:cTn>
                              </p:par>
                              <p:par>
                                <p:cTn id="527" presetID="6" presetClass="emph" presetSubtype="0" fill="hold" grpId="1" nodeType="withEffect">
                                  <p:stCondLst>
                                    <p:cond delay="0"/>
                                  </p:stCondLst>
                                  <p:childTnLst>
                                    <p:animScale>
                                      <p:cBhvr>
                                        <p:cTn id="528" dur="3000" fill="hold"/>
                                        <p:tgtEl>
                                          <p:spTgt spid="22"/>
                                        </p:tgtEl>
                                      </p:cBhvr>
                                      <p:by x="400000" y="100000"/>
                                    </p:animScale>
                                  </p:childTnLst>
                                </p:cTn>
                              </p:par>
                              <p:par>
                                <p:cTn id="529" presetID="2" presetClass="exit" presetSubtype="6" fill="hold" grpId="2" nodeType="withEffect">
                                  <p:stCondLst>
                                    <p:cond delay="0"/>
                                  </p:stCondLst>
                                  <p:childTnLst>
                                    <p:anim calcmode="lin" valueType="num">
                                      <p:cBhvr additive="base">
                                        <p:cTn id="530" dur="4000"/>
                                        <p:tgtEl>
                                          <p:spTgt spid="22"/>
                                        </p:tgtEl>
                                        <p:attrNameLst>
                                          <p:attrName>ppt_x</p:attrName>
                                        </p:attrNameLst>
                                      </p:cBhvr>
                                      <p:tavLst>
                                        <p:tav tm="0">
                                          <p:val>
                                            <p:strVal val="ppt_x"/>
                                          </p:val>
                                        </p:tav>
                                        <p:tav tm="100000">
                                          <p:val>
                                            <p:strVal val="1+ppt_w/2"/>
                                          </p:val>
                                        </p:tav>
                                      </p:tavLst>
                                    </p:anim>
                                    <p:anim calcmode="lin" valueType="num">
                                      <p:cBhvr additive="base">
                                        <p:cTn id="531" dur="4000"/>
                                        <p:tgtEl>
                                          <p:spTgt spid="22"/>
                                        </p:tgtEl>
                                        <p:attrNameLst>
                                          <p:attrName>ppt_y</p:attrName>
                                        </p:attrNameLst>
                                      </p:cBhvr>
                                      <p:tavLst>
                                        <p:tav tm="0">
                                          <p:val>
                                            <p:strVal val="ppt_y"/>
                                          </p:val>
                                        </p:tav>
                                        <p:tav tm="100000">
                                          <p:val>
                                            <p:strVal val="1+ppt_h/2"/>
                                          </p:val>
                                        </p:tav>
                                      </p:tavLst>
                                    </p:anim>
                                    <p:set>
                                      <p:cBhvr>
                                        <p:cTn id="532" dur="1" fill="hold">
                                          <p:stCondLst>
                                            <p:cond delay="3999"/>
                                          </p:stCondLst>
                                        </p:cTn>
                                        <p:tgtEl>
                                          <p:spTgt spid="22"/>
                                        </p:tgtEl>
                                        <p:attrNameLst>
                                          <p:attrName>style.visibility</p:attrName>
                                        </p:attrNameLst>
                                      </p:cBhvr>
                                      <p:to>
                                        <p:strVal val="hidden"/>
                                      </p:to>
                                    </p:set>
                                  </p:childTnLst>
                                </p:cTn>
                              </p:par>
                              <p:par>
                                <p:cTn id="533" presetID="17" presetClass="entr" presetSubtype="4" fill="hold" grpId="0" nodeType="withEffect">
                                  <p:stCondLst>
                                    <p:cond delay="0"/>
                                  </p:stCondLst>
                                  <p:childTnLst>
                                    <p:set>
                                      <p:cBhvr>
                                        <p:cTn id="534" dur="1" fill="hold">
                                          <p:stCondLst>
                                            <p:cond delay="0"/>
                                          </p:stCondLst>
                                        </p:cTn>
                                        <p:tgtEl>
                                          <p:spTgt spid="21"/>
                                        </p:tgtEl>
                                        <p:attrNameLst>
                                          <p:attrName>style.visibility</p:attrName>
                                        </p:attrNameLst>
                                      </p:cBhvr>
                                      <p:to>
                                        <p:strVal val="visible"/>
                                      </p:to>
                                    </p:set>
                                    <p:anim calcmode="lin" valueType="num">
                                      <p:cBhvr>
                                        <p:cTn id="535" dur="3000" fill="hold"/>
                                        <p:tgtEl>
                                          <p:spTgt spid="21"/>
                                        </p:tgtEl>
                                        <p:attrNameLst>
                                          <p:attrName>ppt_x</p:attrName>
                                        </p:attrNameLst>
                                      </p:cBhvr>
                                      <p:tavLst>
                                        <p:tav tm="0">
                                          <p:val>
                                            <p:strVal val="#ppt_x"/>
                                          </p:val>
                                        </p:tav>
                                        <p:tav tm="100000">
                                          <p:val>
                                            <p:strVal val="#ppt_x"/>
                                          </p:val>
                                        </p:tav>
                                      </p:tavLst>
                                    </p:anim>
                                    <p:anim calcmode="lin" valueType="num">
                                      <p:cBhvr>
                                        <p:cTn id="536" dur="3000" fill="hold"/>
                                        <p:tgtEl>
                                          <p:spTgt spid="21"/>
                                        </p:tgtEl>
                                        <p:attrNameLst>
                                          <p:attrName>ppt_y</p:attrName>
                                        </p:attrNameLst>
                                      </p:cBhvr>
                                      <p:tavLst>
                                        <p:tav tm="0">
                                          <p:val>
                                            <p:strVal val="#ppt_y+#ppt_h/2"/>
                                          </p:val>
                                        </p:tav>
                                        <p:tav tm="100000">
                                          <p:val>
                                            <p:strVal val="#ppt_y"/>
                                          </p:val>
                                        </p:tav>
                                      </p:tavLst>
                                    </p:anim>
                                    <p:anim calcmode="lin" valueType="num">
                                      <p:cBhvr>
                                        <p:cTn id="537" dur="3000" fill="hold"/>
                                        <p:tgtEl>
                                          <p:spTgt spid="21"/>
                                        </p:tgtEl>
                                        <p:attrNameLst>
                                          <p:attrName>ppt_w</p:attrName>
                                        </p:attrNameLst>
                                      </p:cBhvr>
                                      <p:tavLst>
                                        <p:tav tm="0">
                                          <p:val>
                                            <p:strVal val="#ppt_w"/>
                                          </p:val>
                                        </p:tav>
                                        <p:tav tm="100000">
                                          <p:val>
                                            <p:strVal val="#ppt_w"/>
                                          </p:val>
                                        </p:tav>
                                      </p:tavLst>
                                    </p:anim>
                                    <p:anim calcmode="lin" valueType="num">
                                      <p:cBhvr>
                                        <p:cTn id="538" dur="3000" fill="hold"/>
                                        <p:tgtEl>
                                          <p:spTgt spid="21"/>
                                        </p:tgtEl>
                                        <p:attrNameLst>
                                          <p:attrName>ppt_h</p:attrName>
                                        </p:attrNameLst>
                                      </p:cBhvr>
                                      <p:tavLst>
                                        <p:tav tm="0">
                                          <p:val>
                                            <p:fltVal val="0"/>
                                          </p:val>
                                        </p:tav>
                                        <p:tav tm="100000">
                                          <p:val>
                                            <p:strVal val="#ppt_h"/>
                                          </p:val>
                                        </p:tav>
                                      </p:tavLst>
                                    </p:anim>
                                  </p:childTnLst>
                                </p:cTn>
                              </p:par>
                              <p:par>
                                <p:cTn id="539" presetID="6" presetClass="emph" presetSubtype="0" fill="hold" grpId="1" nodeType="withEffect">
                                  <p:stCondLst>
                                    <p:cond delay="0"/>
                                  </p:stCondLst>
                                  <p:childTnLst>
                                    <p:animScale>
                                      <p:cBhvr>
                                        <p:cTn id="540" dur="3000" fill="hold"/>
                                        <p:tgtEl>
                                          <p:spTgt spid="21"/>
                                        </p:tgtEl>
                                      </p:cBhvr>
                                      <p:by x="400000" y="100000"/>
                                    </p:animScale>
                                  </p:childTnLst>
                                </p:cTn>
                              </p:par>
                              <p:par>
                                <p:cTn id="541" presetID="2" presetClass="exit" presetSubtype="6" fill="hold" grpId="2" nodeType="withEffect">
                                  <p:stCondLst>
                                    <p:cond delay="0"/>
                                  </p:stCondLst>
                                  <p:childTnLst>
                                    <p:anim calcmode="lin" valueType="num">
                                      <p:cBhvr additive="base">
                                        <p:cTn id="542" dur="4000"/>
                                        <p:tgtEl>
                                          <p:spTgt spid="21"/>
                                        </p:tgtEl>
                                        <p:attrNameLst>
                                          <p:attrName>ppt_x</p:attrName>
                                        </p:attrNameLst>
                                      </p:cBhvr>
                                      <p:tavLst>
                                        <p:tav tm="0">
                                          <p:val>
                                            <p:strVal val="ppt_x"/>
                                          </p:val>
                                        </p:tav>
                                        <p:tav tm="100000">
                                          <p:val>
                                            <p:strVal val="1+ppt_w/2"/>
                                          </p:val>
                                        </p:tav>
                                      </p:tavLst>
                                    </p:anim>
                                    <p:anim calcmode="lin" valueType="num">
                                      <p:cBhvr additive="base">
                                        <p:cTn id="543" dur="4000"/>
                                        <p:tgtEl>
                                          <p:spTgt spid="21"/>
                                        </p:tgtEl>
                                        <p:attrNameLst>
                                          <p:attrName>ppt_y</p:attrName>
                                        </p:attrNameLst>
                                      </p:cBhvr>
                                      <p:tavLst>
                                        <p:tav tm="0">
                                          <p:val>
                                            <p:strVal val="ppt_y"/>
                                          </p:val>
                                        </p:tav>
                                        <p:tav tm="100000">
                                          <p:val>
                                            <p:strVal val="1+ppt_h/2"/>
                                          </p:val>
                                        </p:tav>
                                      </p:tavLst>
                                    </p:anim>
                                    <p:set>
                                      <p:cBhvr>
                                        <p:cTn id="544" dur="1" fill="hold">
                                          <p:stCondLst>
                                            <p:cond delay="3999"/>
                                          </p:stCondLst>
                                        </p:cTn>
                                        <p:tgtEl>
                                          <p:spTgt spid="21"/>
                                        </p:tgtEl>
                                        <p:attrNameLst>
                                          <p:attrName>style.visibility</p:attrName>
                                        </p:attrNameLst>
                                      </p:cBhvr>
                                      <p:to>
                                        <p:strVal val="hidden"/>
                                      </p:to>
                                    </p:set>
                                  </p:childTnLst>
                                </p:cTn>
                              </p:par>
                              <p:par>
                                <p:cTn id="545" presetID="17" presetClass="entr" presetSubtype="4" fill="hold" grpId="0" nodeType="withEffect">
                                  <p:stCondLst>
                                    <p:cond delay="0"/>
                                  </p:stCondLst>
                                  <p:childTnLst>
                                    <p:set>
                                      <p:cBhvr>
                                        <p:cTn id="546" dur="1" fill="hold">
                                          <p:stCondLst>
                                            <p:cond delay="0"/>
                                          </p:stCondLst>
                                        </p:cTn>
                                        <p:tgtEl>
                                          <p:spTgt spid="20"/>
                                        </p:tgtEl>
                                        <p:attrNameLst>
                                          <p:attrName>style.visibility</p:attrName>
                                        </p:attrNameLst>
                                      </p:cBhvr>
                                      <p:to>
                                        <p:strVal val="visible"/>
                                      </p:to>
                                    </p:set>
                                    <p:anim calcmode="lin" valueType="num">
                                      <p:cBhvr>
                                        <p:cTn id="547" dur="3000" fill="hold"/>
                                        <p:tgtEl>
                                          <p:spTgt spid="20"/>
                                        </p:tgtEl>
                                        <p:attrNameLst>
                                          <p:attrName>ppt_x</p:attrName>
                                        </p:attrNameLst>
                                      </p:cBhvr>
                                      <p:tavLst>
                                        <p:tav tm="0">
                                          <p:val>
                                            <p:strVal val="#ppt_x"/>
                                          </p:val>
                                        </p:tav>
                                        <p:tav tm="100000">
                                          <p:val>
                                            <p:strVal val="#ppt_x"/>
                                          </p:val>
                                        </p:tav>
                                      </p:tavLst>
                                    </p:anim>
                                    <p:anim calcmode="lin" valueType="num">
                                      <p:cBhvr>
                                        <p:cTn id="548" dur="3000" fill="hold"/>
                                        <p:tgtEl>
                                          <p:spTgt spid="20"/>
                                        </p:tgtEl>
                                        <p:attrNameLst>
                                          <p:attrName>ppt_y</p:attrName>
                                        </p:attrNameLst>
                                      </p:cBhvr>
                                      <p:tavLst>
                                        <p:tav tm="0">
                                          <p:val>
                                            <p:strVal val="#ppt_y+#ppt_h/2"/>
                                          </p:val>
                                        </p:tav>
                                        <p:tav tm="100000">
                                          <p:val>
                                            <p:strVal val="#ppt_y"/>
                                          </p:val>
                                        </p:tav>
                                      </p:tavLst>
                                    </p:anim>
                                    <p:anim calcmode="lin" valueType="num">
                                      <p:cBhvr>
                                        <p:cTn id="549" dur="3000" fill="hold"/>
                                        <p:tgtEl>
                                          <p:spTgt spid="20"/>
                                        </p:tgtEl>
                                        <p:attrNameLst>
                                          <p:attrName>ppt_w</p:attrName>
                                        </p:attrNameLst>
                                      </p:cBhvr>
                                      <p:tavLst>
                                        <p:tav tm="0">
                                          <p:val>
                                            <p:strVal val="#ppt_w"/>
                                          </p:val>
                                        </p:tav>
                                        <p:tav tm="100000">
                                          <p:val>
                                            <p:strVal val="#ppt_w"/>
                                          </p:val>
                                        </p:tav>
                                      </p:tavLst>
                                    </p:anim>
                                    <p:anim calcmode="lin" valueType="num">
                                      <p:cBhvr>
                                        <p:cTn id="550" dur="3000" fill="hold"/>
                                        <p:tgtEl>
                                          <p:spTgt spid="20"/>
                                        </p:tgtEl>
                                        <p:attrNameLst>
                                          <p:attrName>ppt_h</p:attrName>
                                        </p:attrNameLst>
                                      </p:cBhvr>
                                      <p:tavLst>
                                        <p:tav tm="0">
                                          <p:val>
                                            <p:fltVal val="0"/>
                                          </p:val>
                                        </p:tav>
                                        <p:tav tm="100000">
                                          <p:val>
                                            <p:strVal val="#ppt_h"/>
                                          </p:val>
                                        </p:tav>
                                      </p:tavLst>
                                    </p:anim>
                                  </p:childTnLst>
                                </p:cTn>
                              </p:par>
                              <p:par>
                                <p:cTn id="551" presetID="6" presetClass="emph" presetSubtype="0" fill="hold" grpId="1" nodeType="withEffect">
                                  <p:stCondLst>
                                    <p:cond delay="0"/>
                                  </p:stCondLst>
                                  <p:childTnLst>
                                    <p:animScale>
                                      <p:cBhvr>
                                        <p:cTn id="552" dur="3000" fill="hold"/>
                                        <p:tgtEl>
                                          <p:spTgt spid="20"/>
                                        </p:tgtEl>
                                      </p:cBhvr>
                                      <p:by x="400000" y="100000"/>
                                    </p:animScale>
                                  </p:childTnLst>
                                </p:cTn>
                              </p:par>
                              <p:par>
                                <p:cTn id="553" presetID="2" presetClass="exit" presetSubtype="6" fill="hold" grpId="2" nodeType="withEffect">
                                  <p:stCondLst>
                                    <p:cond delay="0"/>
                                  </p:stCondLst>
                                  <p:childTnLst>
                                    <p:anim calcmode="lin" valueType="num">
                                      <p:cBhvr additive="base">
                                        <p:cTn id="554" dur="4000"/>
                                        <p:tgtEl>
                                          <p:spTgt spid="20"/>
                                        </p:tgtEl>
                                        <p:attrNameLst>
                                          <p:attrName>ppt_x</p:attrName>
                                        </p:attrNameLst>
                                      </p:cBhvr>
                                      <p:tavLst>
                                        <p:tav tm="0">
                                          <p:val>
                                            <p:strVal val="ppt_x"/>
                                          </p:val>
                                        </p:tav>
                                        <p:tav tm="100000">
                                          <p:val>
                                            <p:strVal val="1+ppt_w/2"/>
                                          </p:val>
                                        </p:tav>
                                      </p:tavLst>
                                    </p:anim>
                                    <p:anim calcmode="lin" valueType="num">
                                      <p:cBhvr additive="base">
                                        <p:cTn id="555" dur="4000"/>
                                        <p:tgtEl>
                                          <p:spTgt spid="20"/>
                                        </p:tgtEl>
                                        <p:attrNameLst>
                                          <p:attrName>ppt_y</p:attrName>
                                        </p:attrNameLst>
                                      </p:cBhvr>
                                      <p:tavLst>
                                        <p:tav tm="0">
                                          <p:val>
                                            <p:strVal val="ppt_y"/>
                                          </p:val>
                                        </p:tav>
                                        <p:tav tm="100000">
                                          <p:val>
                                            <p:strVal val="1+ppt_h/2"/>
                                          </p:val>
                                        </p:tav>
                                      </p:tavLst>
                                    </p:anim>
                                    <p:set>
                                      <p:cBhvr>
                                        <p:cTn id="556" dur="1" fill="hold">
                                          <p:stCondLst>
                                            <p:cond delay="3999"/>
                                          </p:stCondLst>
                                        </p:cTn>
                                        <p:tgtEl>
                                          <p:spTgt spid="20"/>
                                        </p:tgtEl>
                                        <p:attrNameLst>
                                          <p:attrName>style.visibility</p:attrName>
                                        </p:attrNameLst>
                                      </p:cBhvr>
                                      <p:to>
                                        <p:strVal val="hidden"/>
                                      </p:to>
                                    </p:set>
                                  </p:childTnLst>
                                </p:cTn>
                              </p:par>
                              <p:par>
                                <p:cTn id="557" presetID="17" presetClass="entr" presetSubtype="4" fill="hold" grpId="0" nodeType="withEffect">
                                  <p:stCondLst>
                                    <p:cond delay="0"/>
                                  </p:stCondLst>
                                  <p:childTnLst>
                                    <p:set>
                                      <p:cBhvr>
                                        <p:cTn id="558" dur="1" fill="hold">
                                          <p:stCondLst>
                                            <p:cond delay="0"/>
                                          </p:stCondLst>
                                        </p:cTn>
                                        <p:tgtEl>
                                          <p:spTgt spid="19"/>
                                        </p:tgtEl>
                                        <p:attrNameLst>
                                          <p:attrName>style.visibility</p:attrName>
                                        </p:attrNameLst>
                                      </p:cBhvr>
                                      <p:to>
                                        <p:strVal val="visible"/>
                                      </p:to>
                                    </p:set>
                                    <p:anim calcmode="lin" valueType="num">
                                      <p:cBhvr>
                                        <p:cTn id="559" dur="3000" fill="hold"/>
                                        <p:tgtEl>
                                          <p:spTgt spid="19"/>
                                        </p:tgtEl>
                                        <p:attrNameLst>
                                          <p:attrName>ppt_x</p:attrName>
                                        </p:attrNameLst>
                                      </p:cBhvr>
                                      <p:tavLst>
                                        <p:tav tm="0">
                                          <p:val>
                                            <p:strVal val="#ppt_x"/>
                                          </p:val>
                                        </p:tav>
                                        <p:tav tm="100000">
                                          <p:val>
                                            <p:strVal val="#ppt_x"/>
                                          </p:val>
                                        </p:tav>
                                      </p:tavLst>
                                    </p:anim>
                                    <p:anim calcmode="lin" valueType="num">
                                      <p:cBhvr>
                                        <p:cTn id="560" dur="3000" fill="hold"/>
                                        <p:tgtEl>
                                          <p:spTgt spid="19"/>
                                        </p:tgtEl>
                                        <p:attrNameLst>
                                          <p:attrName>ppt_y</p:attrName>
                                        </p:attrNameLst>
                                      </p:cBhvr>
                                      <p:tavLst>
                                        <p:tav tm="0">
                                          <p:val>
                                            <p:strVal val="#ppt_y+#ppt_h/2"/>
                                          </p:val>
                                        </p:tav>
                                        <p:tav tm="100000">
                                          <p:val>
                                            <p:strVal val="#ppt_y"/>
                                          </p:val>
                                        </p:tav>
                                      </p:tavLst>
                                    </p:anim>
                                    <p:anim calcmode="lin" valueType="num">
                                      <p:cBhvr>
                                        <p:cTn id="561" dur="3000" fill="hold"/>
                                        <p:tgtEl>
                                          <p:spTgt spid="19"/>
                                        </p:tgtEl>
                                        <p:attrNameLst>
                                          <p:attrName>ppt_w</p:attrName>
                                        </p:attrNameLst>
                                      </p:cBhvr>
                                      <p:tavLst>
                                        <p:tav tm="0">
                                          <p:val>
                                            <p:strVal val="#ppt_w"/>
                                          </p:val>
                                        </p:tav>
                                        <p:tav tm="100000">
                                          <p:val>
                                            <p:strVal val="#ppt_w"/>
                                          </p:val>
                                        </p:tav>
                                      </p:tavLst>
                                    </p:anim>
                                    <p:anim calcmode="lin" valueType="num">
                                      <p:cBhvr>
                                        <p:cTn id="562" dur="3000" fill="hold"/>
                                        <p:tgtEl>
                                          <p:spTgt spid="19"/>
                                        </p:tgtEl>
                                        <p:attrNameLst>
                                          <p:attrName>ppt_h</p:attrName>
                                        </p:attrNameLst>
                                      </p:cBhvr>
                                      <p:tavLst>
                                        <p:tav tm="0">
                                          <p:val>
                                            <p:fltVal val="0"/>
                                          </p:val>
                                        </p:tav>
                                        <p:tav tm="100000">
                                          <p:val>
                                            <p:strVal val="#ppt_h"/>
                                          </p:val>
                                        </p:tav>
                                      </p:tavLst>
                                    </p:anim>
                                  </p:childTnLst>
                                </p:cTn>
                              </p:par>
                              <p:par>
                                <p:cTn id="563" presetID="6" presetClass="emph" presetSubtype="0" fill="hold" grpId="1" nodeType="withEffect">
                                  <p:stCondLst>
                                    <p:cond delay="0"/>
                                  </p:stCondLst>
                                  <p:childTnLst>
                                    <p:animScale>
                                      <p:cBhvr>
                                        <p:cTn id="564" dur="3000" fill="hold"/>
                                        <p:tgtEl>
                                          <p:spTgt spid="19"/>
                                        </p:tgtEl>
                                      </p:cBhvr>
                                      <p:by x="400000" y="100000"/>
                                    </p:animScale>
                                  </p:childTnLst>
                                </p:cTn>
                              </p:par>
                              <p:par>
                                <p:cTn id="565" presetID="2" presetClass="exit" presetSubtype="6" fill="hold" grpId="2" nodeType="withEffect">
                                  <p:stCondLst>
                                    <p:cond delay="0"/>
                                  </p:stCondLst>
                                  <p:childTnLst>
                                    <p:anim calcmode="lin" valueType="num">
                                      <p:cBhvr additive="base">
                                        <p:cTn id="566" dur="4000"/>
                                        <p:tgtEl>
                                          <p:spTgt spid="19"/>
                                        </p:tgtEl>
                                        <p:attrNameLst>
                                          <p:attrName>ppt_x</p:attrName>
                                        </p:attrNameLst>
                                      </p:cBhvr>
                                      <p:tavLst>
                                        <p:tav tm="0">
                                          <p:val>
                                            <p:strVal val="ppt_x"/>
                                          </p:val>
                                        </p:tav>
                                        <p:tav tm="100000">
                                          <p:val>
                                            <p:strVal val="1+ppt_w/2"/>
                                          </p:val>
                                        </p:tav>
                                      </p:tavLst>
                                    </p:anim>
                                    <p:anim calcmode="lin" valueType="num">
                                      <p:cBhvr additive="base">
                                        <p:cTn id="567" dur="4000"/>
                                        <p:tgtEl>
                                          <p:spTgt spid="19"/>
                                        </p:tgtEl>
                                        <p:attrNameLst>
                                          <p:attrName>ppt_y</p:attrName>
                                        </p:attrNameLst>
                                      </p:cBhvr>
                                      <p:tavLst>
                                        <p:tav tm="0">
                                          <p:val>
                                            <p:strVal val="ppt_y"/>
                                          </p:val>
                                        </p:tav>
                                        <p:tav tm="100000">
                                          <p:val>
                                            <p:strVal val="1+ppt_h/2"/>
                                          </p:val>
                                        </p:tav>
                                      </p:tavLst>
                                    </p:anim>
                                    <p:set>
                                      <p:cBhvr>
                                        <p:cTn id="568" dur="1" fill="hold">
                                          <p:stCondLst>
                                            <p:cond delay="3999"/>
                                          </p:stCondLst>
                                        </p:cTn>
                                        <p:tgtEl>
                                          <p:spTgt spid="19"/>
                                        </p:tgtEl>
                                        <p:attrNameLst>
                                          <p:attrName>style.visibility</p:attrName>
                                        </p:attrNameLst>
                                      </p:cBhvr>
                                      <p:to>
                                        <p:strVal val="hidden"/>
                                      </p:to>
                                    </p:set>
                                  </p:childTnLst>
                                </p:cTn>
                              </p:par>
                              <p:par>
                                <p:cTn id="569" presetID="17" presetClass="entr" presetSubtype="4" fill="hold" grpId="0" nodeType="withEffect">
                                  <p:stCondLst>
                                    <p:cond delay="0"/>
                                  </p:stCondLst>
                                  <p:childTnLst>
                                    <p:set>
                                      <p:cBhvr>
                                        <p:cTn id="570" dur="1" fill="hold">
                                          <p:stCondLst>
                                            <p:cond delay="0"/>
                                          </p:stCondLst>
                                        </p:cTn>
                                        <p:tgtEl>
                                          <p:spTgt spid="18"/>
                                        </p:tgtEl>
                                        <p:attrNameLst>
                                          <p:attrName>style.visibility</p:attrName>
                                        </p:attrNameLst>
                                      </p:cBhvr>
                                      <p:to>
                                        <p:strVal val="visible"/>
                                      </p:to>
                                    </p:set>
                                    <p:anim calcmode="lin" valueType="num">
                                      <p:cBhvr>
                                        <p:cTn id="571" dur="3000" fill="hold"/>
                                        <p:tgtEl>
                                          <p:spTgt spid="18"/>
                                        </p:tgtEl>
                                        <p:attrNameLst>
                                          <p:attrName>ppt_x</p:attrName>
                                        </p:attrNameLst>
                                      </p:cBhvr>
                                      <p:tavLst>
                                        <p:tav tm="0">
                                          <p:val>
                                            <p:strVal val="#ppt_x"/>
                                          </p:val>
                                        </p:tav>
                                        <p:tav tm="100000">
                                          <p:val>
                                            <p:strVal val="#ppt_x"/>
                                          </p:val>
                                        </p:tav>
                                      </p:tavLst>
                                    </p:anim>
                                    <p:anim calcmode="lin" valueType="num">
                                      <p:cBhvr>
                                        <p:cTn id="572" dur="3000" fill="hold"/>
                                        <p:tgtEl>
                                          <p:spTgt spid="18"/>
                                        </p:tgtEl>
                                        <p:attrNameLst>
                                          <p:attrName>ppt_y</p:attrName>
                                        </p:attrNameLst>
                                      </p:cBhvr>
                                      <p:tavLst>
                                        <p:tav tm="0">
                                          <p:val>
                                            <p:strVal val="#ppt_y+#ppt_h/2"/>
                                          </p:val>
                                        </p:tav>
                                        <p:tav tm="100000">
                                          <p:val>
                                            <p:strVal val="#ppt_y"/>
                                          </p:val>
                                        </p:tav>
                                      </p:tavLst>
                                    </p:anim>
                                    <p:anim calcmode="lin" valueType="num">
                                      <p:cBhvr>
                                        <p:cTn id="573" dur="3000" fill="hold"/>
                                        <p:tgtEl>
                                          <p:spTgt spid="18"/>
                                        </p:tgtEl>
                                        <p:attrNameLst>
                                          <p:attrName>ppt_w</p:attrName>
                                        </p:attrNameLst>
                                      </p:cBhvr>
                                      <p:tavLst>
                                        <p:tav tm="0">
                                          <p:val>
                                            <p:strVal val="#ppt_w"/>
                                          </p:val>
                                        </p:tav>
                                        <p:tav tm="100000">
                                          <p:val>
                                            <p:strVal val="#ppt_w"/>
                                          </p:val>
                                        </p:tav>
                                      </p:tavLst>
                                    </p:anim>
                                    <p:anim calcmode="lin" valueType="num">
                                      <p:cBhvr>
                                        <p:cTn id="574" dur="3000" fill="hold"/>
                                        <p:tgtEl>
                                          <p:spTgt spid="18"/>
                                        </p:tgtEl>
                                        <p:attrNameLst>
                                          <p:attrName>ppt_h</p:attrName>
                                        </p:attrNameLst>
                                      </p:cBhvr>
                                      <p:tavLst>
                                        <p:tav tm="0">
                                          <p:val>
                                            <p:fltVal val="0"/>
                                          </p:val>
                                        </p:tav>
                                        <p:tav tm="100000">
                                          <p:val>
                                            <p:strVal val="#ppt_h"/>
                                          </p:val>
                                        </p:tav>
                                      </p:tavLst>
                                    </p:anim>
                                  </p:childTnLst>
                                </p:cTn>
                              </p:par>
                              <p:par>
                                <p:cTn id="575" presetID="6" presetClass="emph" presetSubtype="0" fill="hold" grpId="1" nodeType="withEffect">
                                  <p:stCondLst>
                                    <p:cond delay="0"/>
                                  </p:stCondLst>
                                  <p:childTnLst>
                                    <p:animScale>
                                      <p:cBhvr>
                                        <p:cTn id="576" dur="3000" fill="hold"/>
                                        <p:tgtEl>
                                          <p:spTgt spid="18"/>
                                        </p:tgtEl>
                                      </p:cBhvr>
                                      <p:by x="400000" y="100000"/>
                                    </p:animScale>
                                  </p:childTnLst>
                                </p:cTn>
                              </p:par>
                              <p:par>
                                <p:cTn id="577" presetID="2" presetClass="exit" presetSubtype="6" fill="hold" grpId="2" nodeType="withEffect">
                                  <p:stCondLst>
                                    <p:cond delay="0"/>
                                  </p:stCondLst>
                                  <p:childTnLst>
                                    <p:anim calcmode="lin" valueType="num">
                                      <p:cBhvr additive="base">
                                        <p:cTn id="578" dur="4000"/>
                                        <p:tgtEl>
                                          <p:spTgt spid="18"/>
                                        </p:tgtEl>
                                        <p:attrNameLst>
                                          <p:attrName>ppt_x</p:attrName>
                                        </p:attrNameLst>
                                      </p:cBhvr>
                                      <p:tavLst>
                                        <p:tav tm="0">
                                          <p:val>
                                            <p:strVal val="ppt_x"/>
                                          </p:val>
                                        </p:tav>
                                        <p:tav tm="100000">
                                          <p:val>
                                            <p:strVal val="1+ppt_w/2"/>
                                          </p:val>
                                        </p:tav>
                                      </p:tavLst>
                                    </p:anim>
                                    <p:anim calcmode="lin" valueType="num">
                                      <p:cBhvr additive="base">
                                        <p:cTn id="579" dur="4000"/>
                                        <p:tgtEl>
                                          <p:spTgt spid="18"/>
                                        </p:tgtEl>
                                        <p:attrNameLst>
                                          <p:attrName>ppt_y</p:attrName>
                                        </p:attrNameLst>
                                      </p:cBhvr>
                                      <p:tavLst>
                                        <p:tav tm="0">
                                          <p:val>
                                            <p:strVal val="ppt_y"/>
                                          </p:val>
                                        </p:tav>
                                        <p:tav tm="100000">
                                          <p:val>
                                            <p:strVal val="1+ppt_h/2"/>
                                          </p:val>
                                        </p:tav>
                                      </p:tavLst>
                                    </p:anim>
                                    <p:set>
                                      <p:cBhvr>
                                        <p:cTn id="580" dur="1" fill="hold">
                                          <p:stCondLst>
                                            <p:cond delay="3999"/>
                                          </p:stCondLst>
                                        </p:cTn>
                                        <p:tgtEl>
                                          <p:spTgt spid="18"/>
                                        </p:tgtEl>
                                        <p:attrNameLst>
                                          <p:attrName>style.visibility</p:attrName>
                                        </p:attrNameLst>
                                      </p:cBhvr>
                                      <p:to>
                                        <p:strVal val="hidden"/>
                                      </p:to>
                                    </p:set>
                                  </p:childTnLst>
                                </p:cTn>
                              </p:par>
                              <p:par>
                                <p:cTn id="581" presetID="17" presetClass="entr" presetSubtype="4" fill="hold" grpId="0" nodeType="withEffect">
                                  <p:stCondLst>
                                    <p:cond delay="0"/>
                                  </p:stCondLst>
                                  <p:childTnLst>
                                    <p:set>
                                      <p:cBhvr>
                                        <p:cTn id="582" dur="1" fill="hold">
                                          <p:stCondLst>
                                            <p:cond delay="0"/>
                                          </p:stCondLst>
                                        </p:cTn>
                                        <p:tgtEl>
                                          <p:spTgt spid="17"/>
                                        </p:tgtEl>
                                        <p:attrNameLst>
                                          <p:attrName>style.visibility</p:attrName>
                                        </p:attrNameLst>
                                      </p:cBhvr>
                                      <p:to>
                                        <p:strVal val="visible"/>
                                      </p:to>
                                    </p:set>
                                    <p:anim calcmode="lin" valueType="num">
                                      <p:cBhvr>
                                        <p:cTn id="583" dur="3000" fill="hold"/>
                                        <p:tgtEl>
                                          <p:spTgt spid="17"/>
                                        </p:tgtEl>
                                        <p:attrNameLst>
                                          <p:attrName>ppt_x</p:attrName>
                                        </p:attrNameLst>
                                      </p:cBhvr>
                                      <p:tavLst>
                                        <p:tav tm="0">
                                          <p:val>
                                            <p:strVal val="#ppt_x"/>
                                          </p:val>
                                        </p:tav>
                                        <p:tav tm="100000">
                                          <p:val>
                                            <p:strVal val="#ppt_x"/>
                                          </p:val>
                                        </p:tav>
                                      </p:tavLst>
                                    </p:anim>
                                    <p:anim calcmode="lin" valueType="num">
                                      <p:cBhvr>
                                        <p:cTn id="584" dur="3000" fill="hold"/>
                                        <p:tgtEl>
                                          <p:spTgt spid="17"/>
                                        </p:tgtEl>
                                        <p:attrNameLst>
                                          <p:attrName>ppt_y</p:attrName>
                                        </p:attrNameLst>
                                      </p:cBhvr>
                                      <p:tavLst>
                                        <p:tav tm="0">
                                          <p:val>
                                            <p:strVal val="#ppt_y+#ppt_h/2"/>
                                          </p:val>
                                        </p:tav>
                                        <p:tav tm="100000">
                                          <p:val>
                                            <p:strVal val="#ppt_y"/>
                                          </p:val>
                                        </p:tav>
                                      </p:tavLst>
                                    </p:anim>
                                    <p:anim calcmode="lin" valueType="num">
                                      <p:cBhvr>
                                        <p:cTn id="585" dur="3000" fill="hold"/>
                                        <p:tgtEl>
                                          <p:spTgt spid="17"/>
                                        </p:tgtEl>
                                        <p:attrNameLst>
                                          <p:attrName>ppt_w</p:attrName>
                                        </p:attrNameLst>
                                      </p:cBhvr>
                                      <p:tavLst>
                                        <p:tav tm="0">
                                          <p:val>
                                            <p:strVal val="#ppt_w"/>
                                          </p:val>
                                        </p:tav>
                                        <p:tav tm="100000">
                                          <p:val>
                                            <p:strVal val="#ppt_w"/>
                                          </p:val>
                                        </p:tav>
                                      </p:tavLst>
                                    </p:anim>
                                    <p:anim calcmode="lin" valueType="num">
                                      <p:cBhvr>
                                        <p:cTn id="586" dur="3000" fill="hold"/>
                                        <p:tgtEl>
                                          <p:spTgt spid="17"/>
                                        </p:tgtEl>
                                        <p:attrNameLst>
                                          <p:attrName>ppt_h</p:attrName>
                                        </p:attrNameLst>
                                      </p:cBhvr>
                                      <p:tavLst>
                                        <p:tav tm="0">
                                          <p:val>
                                            <p:fltVal val="0"/>
                                          </p:val>
                                        </p:tav>
                                        <p:tav tm="100000">
                                          <p:val>
                                            <p:strVal val="#ppt_h"/>
                                          </p:val>
                                        </p:tav>
                                      </p:tavLst>
                                    </p:anim>
                                  </p:childTnLst>
                                </p:cTn>
                              </p:par>
                              <p:par>
                                <p:cTn id="587" presetID="6" presetClass="emph" presetSubtype="0" fill="hold" grpId="1" nodeType="withEffect">
                                  <p:stCondLst>
                                    <p:cond delay="0"/>
                                  </p:stCondLst>
                                  <p:childTnLst>
                                    <p:animScale>
                                      <p:cBhvr>
                                        <p:cTn id="588" dur="3000" fill="hold"/>
                                        <p:tgtEl>
                                          <p:spTgt spid="17"/>
                                        </p:tgtEl>
                                      </p:cBhvr>
                                      <p:by x="400000" y="100000"/>
                                    </p:animScale>
                                  </p:childTnLst>
                                </p:cTn>
                              </p:par>
                              <p:par>
                                <p:cTn id="589" presetID="2" presetClass="exit" presetSubtype="6" fill="hold" grpId="2" nodeType="withEffect">
                                  <p:stCondLst>
                                    <p:cond delay="0"/>
                                  </p:stCondLst>
                                  <p:childTnLst>
                                    <p:anim calcmode="lin" valueType="num">
                                      <p:cBhvr additive="base">
                                        <p:cTn id="590" dur="4000"/>
                                        <p:tgtEl>
                                          <p:spTgt spid="17"/>
                                        </p:tgtEl>
                                        <p:attrNameLst>
                                          <p:attrName>ppt_x</p:attrName>
                                        </p:attrNameLst>
                                      </p:cBhvr>
                                      <p:tavLst>
                                        <p:tav tm="0">
                                          <p:val>
                                            <p:strVal val="ppt_x"/>
                                          </p:val>
                                        </p:tav>
                                        <p:tav tm="100000">
                                          <p:val>
                                            <p:strVal val="1+ppt_w/2"/>
                                          </p:val>
                                        </p:tav>
                                      </p:tavLst>
                                    </p:anim>
                                    <p:anim calcmode="lin" valueType="num">
                                      <p:cBhvr additive="base">
                                        <p:cTn id="591" dur="4000"/>
                                        <p:tgtEl>
                                          <p:spTgt spid="17"/>
                                        </p:tgtEl>
                                        <p:attrNameLst>
                                          <p:attrName>ppt_y</p:attrName>
                                        </p:attrNameLst>
                                      </p:cBhvr>
                                      <p:tavLst>
                                        <p:tav tm="0">
                                          <p:val>
                                            <p:strVal val="ppt_y"/>
                                          </p:val>
                                        </p:tav>
                                        <p:tav tm="100000">
                                          <p:val>
                                            <p:strVal val="1+ppt_h/2"/>
                                          </p:val>
                                        </p:tav>
                                      </p:tavLst>
                                    </p:anim>
                                    <p:set>
                                      <p:cBhvr>
                                        <p:cTn id="592" dur="1" fill="hold">
                                          <p:stCondLst>
                                            <p:cond delay="3999"/>
                                          </p:stCondLst>
                                        </p:cTn>
                                        <p:tgtEl>
                                          <p:spTgt spid="17"/>
                                        </p:tgtEl>
                                        <p:attrNameLst>
                                          <p:attrName>style.visibility</p:attrName>
                                        </p:attrNameLst>
                                      </p:cBhvr>
                                      <p:to>
                                        <p:strVal val="hidden"/>
                                      </p:to>
                                    </p:set>
                                  </p:childTnLst>
                                </p:cTn>
                              </p:par>
                              <p:par>
                                <p:cTn id="593" presetID="17" presetClass="entr" presetSubtype="4" fill="hold" grpId="0" nodeType="withEffect">
                                  <p:stCondLst>
                                    <p:cond delay="0"/>
                                  </p:stCondLst>
                                  <p:childTnLst>
                                    <p:set>
                                      <p:cBhvr>
                                        <p:cTn id="594" dur="1" fill="hold">
                                          <p:stCondLst>
                                            <p:cond delay="0"/>
                                          </p:stCondLst>
                                        </p:cTn>
                                        <p:tgtEl>
                                          <p:spTgt spid="16"/>
                                        </p:tgtEl>
                                        <p:attrNameLst>
                                          <p:attrName>style.visibility</p:attrName>
                                        </p:attrNameLst>
                                      </p:cBhvr>
                                      <p:to>
                                        <p:strVal val="visible"/>
                                      </p:to>
                                    </p:set>
                                    <p:anim calcmode="lin" valueType="num">
                                      <p:cBhvr>
                                        <p:cTn id="595" dur="3000" fill="hold"/>
                                        <p:tgtEl>
                                          <p:spTgt spid="16"/>
                                        </p:tgtEl>
                                        <p:attrNameLst>
                                          <p:attrName>ppt_x</p:attrName>
                                        </p:attrNameLst>
                                      </p:cBhvr>
                                      <p:tavLst>
                                        <p:tav tm="0">
                                          <p:val>
                                            <p:strVal val="#ppt_x"/>
                                          </p:val>
                                        </p:tav>
                                        <p:tav tm="100000">
                                          <p:val>
                                            <p:strVal val="#ppt_x"/>
                                          </p:val>
                                        </p:tav>
                                      </p:tavLst>
                                    </p:anim>
                                    <p:anim calcmode="lin" valueType="num">
                                      <p:cBhvr>
                                        <p:cTn id="596" dur="3000" fill="hold"/>
                                        <p:tgtEl>
                                          <p:spTgt spid="16"/>
                                        </p:tgtEl>
                                        <p:attrNameLst>
                                          <p:attrName>ppt_y</p:attrName>
                                        </p:attrNameLst>
                                      </p:cBhvr>
                                      <p:tavLst>
                                        <p:tav tm="0">
                                          <p:val>
                                            <p:strVal val="#ppt_y+#ppt_h/2"/>
                                          </p:val>
                                        </p:tav>
                                        <p:tav tm="100000">
                                          <p:val>
                                            <p:strVal val="#ppt_y"/>
                                          </p:val>
                                        </p:tav>
                                      </p:tavLst>
                                    </p:anim>
                                    <p:anim calcmode="lin" valueType="num">
                                      <p:cBhvr>
                                        <p:cTn id="597" dur="3000" fill="hold"/>
                                        <p:tgtEl>
                                          <p:spTgt spid="16"/>
                                        </p:tgtEl>
                                        <p:attrNameLst>
                                          <p:attrName>ppt_w</p:attrName>
                                        </p:attrNameLst>
                                      </p:cBhvr>
                                      <p:tavLst>
                                        <p:tav tm="0">
                                          <p:val>
                                            <p:strVal val="#ppt_w"/>
                                          </p:val>
                                        </p:tav>
                                        <p:tav tm="100000">
                                          <p:val>
                                            <p:strVal val="#ppt_w"/>
                                          </p:val>
                                        </p:tav>
                                      </p:tavLst>
                                    </p:anim>
                                    <p:anim calcmode="lin" valueType="num">
                                      <p:cBhvr>
                                        <p:cTn id="598" dur="3000" fill="hold"/>
                                        <p:tgtEl>
                                          <p:spTgt spid="16"/>
                                        </p:tgtEl>
                                        <p:attrNameLst>
                                          <p:attrName>ppt_h</p:attrName>
                                        </p:attrNameLst>
                                      </p:cBhvr>
                                      <p:tavLst>
                                        <p:tav tm="0">
                                          <p:val>
                                            <p:fltVal val="0"/>
                                          </p:val>
                                        </p:tav>
                                        <p:tav tm="100000">
                                          <p:val>
                                            <p:strVal val="#ppt_h"/>
                                          </p:val>
                                        </p:tav>
                                      </p:tavLst>
                                    </p:anim>
                                  </p:childTnLst>
                                </p:cTn>
                              </p:par>
                              <p:par>
                                <p:cTn id="599" presetID="6" presetClass="emph" presetSubtype="0" fill="hold" grpId="1" nodeType="withEffect">
                                  <p:stCondLst>
                                    <p:cond delay="0"/>
                                  </p:stCondLst>
                                  <p:childTnLst>
                                    <p:animScale>
                                      <p:cBhvr>
                                        <p:cTn id="600" dur="3000" fill="hold"/>
                                        <p:tgtEl>
                                          <p:spTgt spid="16"/>
                                        </p:tgtEl>
                                      </p:cBhvr>
                                      <p:by x="400000" y="100000"/>
                                    </p:animScale>
                                  </p:childTnLst>
                                </p:cTn>
                              </p:par>
                              <p:par>
                                <p:cTn id="601" presetID="2" presetClass="exit" presetSubtype="6" fill="hold" grpId="2" nodeType="withEffect">
                                  <p:stCondLst>
                                    <p:cond delay="0"/>
                                  </p:stCondLst>
                                  <p:childTnLst>
                                    <p:anim calcmode="lin" valueType="num">
                                      <p:cBhvr additive="base">
                                        <p:cTn id="602" dur="4000"/>
                                        <p:tgtEl>
                                          <p:spTgt spid="16"/>
                                        </p:tgtEl>
                                        <p:attrNameLst>
                                          <p:attrName>ppt_x</p:attrName>
                                        </p:attrNameLst>
                                      </p:cBhvr>
                                      <p:tavLst>
                                        <p:tav tm="0">
                                          <p:val>
                                            <p:strVal val="ppt_x"/>
                                          </p:val>
                                        </p:tav>
                                        <p:tav tm="100000">
                                          <p:val>
                                            <p:strVal val="1+ppt_w/2"/>
                                          </p:val>
                                        </p:tav>
                                      </p:tavLst>
                                    </p:anim>
                                    <p:anim calcmode="lin" valueType="num">
                                      <p:cBhvr additive="base">
                                        <p:cTn id="603" dur="4000"/>
                                        <p:tgtEl>
                                          <p:spTgt spid="16"/>
                                        </p:tgtEl>
                                        <p:attrNameLst>
                                          <p:attrName>ppt_y</p:attrName>
                                        </p:attrNameLst>
                                      </p:cBhvr>
                                      <p:tavLst>
                                        <p:tav tm="0">
                                          <p:val>
                                            <p:strVal val="ppt_y"/>
                                          </p:val>
                                        </p:tav>
                                        <p:tav tm="100000">
                                          <p:val>
                                            <p:strVal val="1+ppt_h/2"/>
                                          </p:val>
                                        </p:tav>
                                      </p:tavLst>
                                    </p:anim>
                                    <p:set>
                                      <p:cBhvr>
                                        <p:cTn id="604" dur="1" fill="hold">
                                          <p:stCondLst>
                                            <p:cond delay="3999"/>
                                          </p:stCondLst>
                                        </p:cTn>
                                        <p:tgtEl>
                                          <p:spTgt spid="16"/>
                                        </p:tgtEl>
                                        <p:attrNameLst>
                                          <p:attrName>style.visibility</p:attrName>
                                        </p:attrNameLst>
                                      </p:cBhvr>
                                      <p:to>
                                        <p:strVal val="hidden"/>
                                      </p:to>
                                    </p:set>
                                  </p:childTnLst>
                                </p:cTn>
                              </p:par>
                              <p:par>
                                <p:cTn id="605" presetID="17" presetClass="entr" presetSubtype="4" fill="hold" grpId="0" nodeType="withEffect">
                                  <p:stCondLst>
                                    <p:cond delay="0"/>
                                  </p:stCondLst>
                                  <p:childTnLst>
                                    <p:set>
                                      <p:cBhvr>
                                        <p:cTn id="606" dur="1" fill="hold">
                                          <p:stCondLst>
                                            <p:cond delay="0"/>
                                          </p:stCondLst>
                                        </p:cTn>
                                        <p:tgtEl>
                                          <p:spTgt spid="15"/>
                                        </p:tgtEl>
                                        <p:attrNameLst>
                                          <p:attrName>style.visibility</p:attrName>
                                        </p:attrNameLst>
                                      </p:cBhvr>
                                      <p:to>
                                        <p:strVal val="visible"/>
                                      </p:to>
                                    </p:set>
                                    <p:anim calcmode="lin" valueType="num">
                                      <p:cBhvr>
                                        <p:cTn id="607" dur="3000" fill="hold"/>
                                        <p:tgtEl>
                                          <p:spTgt spid="15"/>
                                        </p:tgtEl>
                                        <p:attrNameLst>
                                          <p:attrName>ppt_x</p:attrName>
                                        </p:attrNameLst>
                                      </p:cBhvr>
                                      <p:tavLst>
                                        <p:tav tm="0">
                                          <p:val>
                                            <p:strVal val="#ppt_x"/>
                                          </p:val>
                                        </p:tav>
                                        <p:tav tm="100000">
                                          <p:val>
                                            <p:strVal val="#ppt_x"/>
                                          </p:val>
                                        </p:tav>
                                      </p:tavLst>
                                    </p:anim>
                                    <p:anim calcmode="lin" valueType="num">
                                      <p:cBhvr>
                                        <p:cTn id="608" dur="3000" fill="hold"/>
                                        <p:tgtEl>
                                          <p:spTgt spid="15"/>
                                        </p:tgtEl>
                                        <p:attrNameLst>
                                          <p:attrName>ppt_y</p:attrName>
                                        </p:attrNameLst>
                                      </p:cBhvr>
                                      <p:tavLst>
                                        <p:tav tm="0">
                                          <p:val>
                                            <p:strVal val="#ppt_y+#ppt_h/2"/>
                                          </p:val>
                                        </p:tav>
                                        <p:tav tm="100000">
                                          <p:val>
                                            <p:strVal val="#ppt_y"/>
                                          </p:val>
                                        </p:tav>
                                      </p:tavLst>
                                    </p:anim>
                                    <p:anim calcmode="lin" valueType="num">
                                      <p:cBhvr>
                                        <p:cTn id="609" dur="3000" fill="hold"/>
                                        <p:tgtEl>
                                          <p:spTgt spid="15"/>
                                        </p:tgtEl>
                                        <p:attrNameLst>
                                          <p:attrName>ppt_w</p:attrName>
                                        </p:attrNameLst>
                                      </p:cBhvr>
                                      <p:tavLst>
                                        <p:tav tm="0">
                                          <p:val>
                                            <p:strVal val="#ppt_w"/>
                                          </p:val>
                                        </p:tav>
                                        <p:tav tm="100000">
                                          <p:val>
                                            <p:strVal val="#ppt_w"/>
                                          </p:val>
                                        </p:tav>
                                      </p:tavLst>
                                    </p:anim>
                                    <p:anim calcmode="lin" valueType="num">
                                      <p:cBhvr>
                                        <p:cTn id="610" dur="3000" fill="hold"/>
                                        <p:tgtEl>
                                          <p:spTgt spid="15"/>
                                        </p:tgtEl>
                                        <p:attrNameLst>
                                          <p:attrName>ppt_h</p:attrName>
                                        </p:attrNameLst>
                                      </p:cBhvr>
                                      <p:tavLst>
                                        <p:tav tm="0">
                                          <p:val>
                                            <p:fltVal val="0"/>
                                          </p:val>
                                        </p:tav>
                                        <p:tav tm="100000">
                                          <p:val>
                                            <p:strVal val="#ppt_h"/>
                                          </p:val>
                                        </p:tav>
                                      </p:tavLst>
                                    </p:anim>
                                  </p:childTnLst>
                                </p:cTn>
                              </p:par>
                              <p:par>
                                <p:cTn id="611" presetID="6" presetClass="emph" presetSubtype="0" fill="hold" grpId="1" nodeType="withEffect">
                                  <p:stCondLst>
                                    <p:cond delay="0"/>
                                  </p:stCondLst>
                                  <p:childTnLst>
                                    <p:animScale>
                                      <p:cBhvr>
                                        <p:cTn id="612" dur="3000" fill="hold"/>
                                        <p:tgtEl>
                                          <p:spTgt spid="15"/>
                                        </p:tgtEl>
                                      </p:cBhvr>
                                      <p:by x="400000" y="100000"/>
                                    </p:animScale>
                                  </p:childTnLst>
                                </p:cTn>
                              </p:par>
                              <p:par>
                                <p:cTn id="613" presetID="2" presetClass="exit" presetSubtype="6" fill="hold" grpId="2" nodeType="withEffect">
                                  <p:stCondLst>
                                    <p:cond delay="0"/>
                                  </p:stCondLst>
                                  <p:childTnLst>
                                    <p:anim calcmode="lin" valueType="num">
                                      <p:cBhvr additive="base">
                                        <p:cTn id="614" dur="4000"/>
                                        <p:tgtEl>
                                          <p:spTgt spid="15"/>
                                        </p:tgtEl>
                                        <p:attrNameLst>
                                          <p:attrName>ppt_x</p:attrName>
                                        </p:attrNameLst>
                                      </p:cBhvr>
                                      <p:tavLst>
                                        <p:tav tm="0">
                                          <p:val>
                                            <p:strVal val="ppt_x"/>
                                          </p:val>
                                        </p:tav>
                                        <p:tav tm="100000">
                                          <p:val>
                                            <p:strVal val="1+ppt_w/2"/>
                                          </p:val>
                                        </p:tav>
                                      </p:tavLst>
                                    </p:anim>
                                    <p:anim calcmode="lin" valueType="num">
                                      <p:cBhvr additive="base">
                                        <p:cTn id="615" dur="4000"/>
                                        <p:tgtEl>
                                          <p:spTgt spid="15"/>
                                        </p:tgtEl>
                                        <p:attrNameLst>
                                          <p:attrName>ppt_y</p:attrName>
                                        </p:attrNameLst>
                                      </p:cBhvr>
                                      <p:tavLst>
                                        <p:tav tm="0">
                                          <p:val>
                                            <p:strVal val="ppt_y"/>
                                          </p:val>
                                        </p:tav>
                                        <p:tav tm="100000">
                                          <p:val>
                                            <p:strVal val="1+ppt_h/2"/>
                                          </p:val>
                                        </p:tav>
                                      </p:tavLst>
                                    </p:anim>
                                    <p:set>
                                      <p:cBhvr>
                                        <p:cTn id="616" dur="1" fill="hold">
                                          <p:stCondLst>
                                            <p:cond delay="3999"/>
                                          </p:stCondLst>
                                        </p:cTn>
                                        <p:tgtEl>
                                          <p:spTgt spid="15"/>
                                        </p:tgtEl>
                                        <p:attrNameLst>
                                          <p:attrName>style.visibility</p:attrName>
                                        </p:attrNameLst>
                                      </p:cBhvr>
                                      <p:to>
                                        <p:strVal val="hidden"/>
                                      </p:to>
                                    </p:set>
                                  </p:childTnLst>
                                </p:cTn>
                              </p:par>
                              <p:par>
                                <p:cTn id="617" presetID="17" presetClass="entr" presetSubtype="4" fill="hold" grpId="0" nodeType="withEffect">
                                  <p:stCondLst>
                                    <p:cond delay="0"/>
                                  </p:stCondLst>
                                  <p:childTnLst>
                                    <p:set>
                                      <p:cBhvr>
                                        <p:cTn id="618" dur="1" fill="hold">
                                          <p:stCondLst>
                                            <p:cond delay="0"/>
                                          </p:stCondLst>
                                        </p:cTn>
                                        <p:tgtEl>
                                          <p:spTgt spid="14"/>
                                        </p:tgtEl>
                                        <p:attrNameLst>
                                          <p:attrName>style.visibility</p:attrName>
                                        </p:attrNameLst>
                                      </p:cBhvr>
                                      <p:to>
                                        <p:strVal val="visible"/>
                                      </p:to>
                                    </p:set>
                                    <p:anim calcmode="lin" valueType="num">
                                      <p:cBhvr>
                                        <p:cTn id="619" dur="3000" fill="hold"/>
                                        <p:tgtEl>
                                          <p:spTgt spid="14"/>
                                        </p:tgtEl>
                                        <p:attrNameLst>
                                          <p:attrName>ppt_x</p:attrName>
                                        </p:attrNameLst>
                                      </p:cBhvr>
                                      <p:tavLst>
                                        <p:tav tm="0">
                                          <p:val>
                                            <p:strVal val="#ppt_x"/>
                                          </p:val>
                                        </p:tav>
                                        <p:tav tm="100000">
                                          <p:val>
                                            <p:strVal val="#ppt_x"/>
                                          </p:val>
                                        </p:tav>
                                      </p:tavLst>
                                    </p:anim>
                                    <p:anim calcmode="lin" valueType="num">
                                      <p:cBhvr>
                                        <p:cTn id="620" dur="3000" fill="hold"/>
                                        <p:tgtEl>
                                          <p:spTgt spid="14"/>
                                        </p:tgtEl>
                                        <p:attrNameLst>
                                          <p:attrName>ppt_y</p:attrName>
                                        </p:attrNameLst>
                                      </p:cBhvr>
                                      <p:tavLst>
                                        <p:tav tm="0">
                                          <p:val>
                                            <p:strVal val="#ppt_y+#ppt_h/2"/>
                                          </p:val>
                                        </p:tav>
                                        <p:tav tm="100000">
                                          <p:val>
                                            <p:strVal val="#ppt_y"/>
                                          </p:val>
                                        </p:tav>
                                      </p:tavLst>
                                    </p:anim>
                                    <p:anim calcmode="lin" valueType="num">
                                      <p:cBhvr>
                                        <p:cTn id="621" dur="3000" fill="hold"/>
                                        <p:tgtEl>
                                          <p:spTgt spid="14"/>
                                        </p:tgtEl>
                                        <p:attrNameLst>
                                          <p:attrName>ppt_w</p:attrName>
                                        </p:attrNameLst>
                                      </p:cBhvr>
                                      <p:tavLst>
                                        <p:tav tm="0">
                                          <p:val>
                                            <p:strVal val="#ppt_w"/>
                                          </p:val>
                                        </p:tav>
                                        <p:tav tm="100000">
                                          <p:val>
                                            <p:strVal val="#ppt_w"/>
                                          </p:val>
                                        </p:tav>
                                      </p:tavLst>
                                    </p:anim>
                                    <p:anim calcmode="lin" valueType="num">
                                      <p:cBhvr>
                                        <p:cTn id="622" dur="3000" fill="hold"/>
                                        <p:tgtEl>
                                          <p:spTgt spid="14"/>
                                        </p:tgtEl>
                                        <p:attrNameLst>
                                          <p:attrName>ppt_h</p:attrName>
                                        </p:attrNameLst>
                                      </p:cBhvr>
                                      <p:tavLst>
                                        <p:tav tm="0">
                                          <p:val>
                                            <p:fltVal val="0"/>
                                          </p:val>
                                        </p:tav>
                                        <p:tav tm="100000">
                                          <p:val>
                                            <p:strVal val="#ppt_h"/>
                                          </p:val>
                                        </p:tav>
                                      </p:tavLst>
                                    </p:anim>
                                  </p:childTnLst>
                                </p:cTn>
                              </p:par>
                              <p:par>
                                <p:cTn id="623" presetID="6" presetClass="emph" presetSubtype="0" fill="hold" grpId="1" nodeType="withEffect">
                                  <p:stCondLst>
                                    <p:cond delay="0"/>
                                  </p:stCondLst>
                                  <p:childTnLst>
                                    <p:animScale>
                                      <p:cBhvr>
                                        <p:cTn id="624" dur="3000" fill="hold"/>
                                        <p:tgtEl>
                                          <p:spTgt spid="14"/>
                                        </p:tgtEl>
                                      </p:cBhvr>
                                      <p:by x="400000" y="100000"/>
                                    </p:animScale>
                                  </p:childTnLst>
                                </p:cTn>
                              </p:par>
                              <p:par>
                                <p:cTn id="625" presetID="2" presetClass="exit" presetSubtype="6" fill="hold" grpId="2" nodeType="withEffect">
                                  <p:stCondLst>
                                    <p:cond delay="0"/>
                                  </p:stCondLst>
                                  <p:childTnLst>
                                    <p:anim calcmode="lin" valueType="num">
                                      <p:cBhvr additive="base">
                                        <p:cTn id="626" dur="4000"/>
                                        <p:tgtEl>
                                          <p:spTgt spid="14"/>
                                        </p:tgtEl>
                                        <p:attrNameLst>
                                          <p:attrName>ppt_x</p:attrName>
                                        </p:attrNameLst>
                                      </p:cBhvr>
                                      <p:tavLst>
                                        <p:tav tm="0">
                                          <p:val>
                                            <p:strVal val="ppt_x"/>
                                          </p:val>
                                        </p:tav>
                                        <p:tav tm="100000">
                                          <p:val>
                                            <p:strVal val="1+ppt_w/2"/>
                                          </p:val>
                                        </p:tav>
                                      </p:tavLst>
                                    </p:anim>
                                    <p:anim calcmode="lin" valueType="num">
                                      <p:cBhvr additive="base">
                                        <p:cTn id="627" dur="4000"/>
                                        <p:tgtEl>
                                          <p:spTgt spid="14"/>
                                        </p:tgtEl>
                                        <p:attrNameLst>
                                          <p:attrName>ppt_y</p:attrName>
                                        </p:attrNameLst>
                                      </p:cBhvr>
                                      <p:tavLst>
                                        <p:tav tm="0">
                                          <p:val>
                                            <p:strVal val="ppt_y"/>
                                          </p:val>
                                        </p:tav>
                                        <p:tav tm="100000">
                                          <p:val>
                                            <p:strVal val="1+ppt_h/2"/>
                                          </p:val>
                                        </p:tav>
                                      </p:tavLst>
                                    </p:anim>
                                    <p:set>
                                      <p:cBhvr>
                                        <p:cTn id="628" dur="1" fill="hold">
                                          <p:stCondLst>
                                            <p:cond delay="3999"/>
                                          </p:stCondLst>
                                        </p:cTn>
                                        <p:tgtEl>
                                          <p:spTgt spid="14"/>
                                        </p:tgtEl>
                                        <p:attrNameLst>
                                          <p:attrName>style.visibility</p:attrName>
                                        </p:attrNameLst>
                                      </p:cBhvr>
                                      <p:to>
                                        <p:strVal val="hidden"/>
                                      </p:to>
                                    </p:set>
                                  </p:childTnLst>
                                </p:cTn>
                              </p:par>
                              <p:par>
                                <p:cTn id="629" presetID="17" presetClass="entr" presetSubtype="4" fill="hold" grpId="0" nodeType="withEffect">
                                  <p:stCondLst>
                                    <p:cond delay="0"/>
                                  </p:stCondLst>
                                  <p:childTnLst>
                                    <p:set>
                                      <p:cBhvr>
                                        <p:cTn id="630" dur="1" fill="hold">
                                          <p:stCondLst>
                                            <p:cond delay="0"/>
                                          </p:stCondLst>
                                        </p:cTn>
                                        <p:tgtEl>
                                          <p:spTgt spid="13"/>
                                        </p:tgtEl>
                                        <p:attrNameLst>
                                          <p:attrName>style.visibility</p:attrName>
                                        </p:attrNameLst>
                                      </p:cBhvr>
                                      <p:to>
                                        <p:strVal val="visible"/>
                                      </p:to>
                                    </p:set>
                                    <p:anim calcmode="lin" valueType="num">
                                      <p:cBhvr>
                                        <p:cTn id="631" dur="3000" fill="hold"/>
                                        <p:tgtEl>
                                          <p:spTgt spid="13"/>
                                        </p:tgtEl>
                                        <p:attrNameLst>
                                          <p:attrName>ppt_x</p:attrName>
                                        </p:attrNameLst>
                                      </p:cBhvr>
                                      <p:tavLst>
                                        <p:tav tm="0">
                                          <p:val>
                                            <p:strVal val="#ppt_x"/>
                                          </p:val>
                                        </p:tav>
                                        <p:tav tm="100000">
                                          <p:val>
                                            <p:strVal val="#ppt_x"/>
                                          </p:val>
                                        </p:tav>
                                      </p:tavLst>
                                    </p:anim>
                                    <p:anim calcmode="lin" valueType="num">
                                      <p:cBhvr>
                                        <p:cTn id="632" dur="3000" fill="hold"/>
                                        <p:tgtEl>
                                          <p:spTgt spid="13"/>
                                        </p:tgtEl>
                                        <p:attrNameLst>
                                          <p:attrName>ppt_y</p:attrName>
                                        </p:attrNameLst>
                                      </p:cBhvr>
                                      <p:tavLst>
                                        <p:tav tm="0">
                                          <p:val>
                                            <p:strVal val="#ppt_y+#ppt_h/2"/>
                                          </p:val>
                                        </p:tav>
                                        <p:tav tm="100000">
                                          <p:val>
                                            <p:strVal val="#ppt_y"/>
                                          </p:val>
                                        </p:tav>
                                      </p:tavLst>
                                    </p:anim>
                                    <p:anim calcmode="lin" valueType="num">
                                      <p:cBhvr>
                                        <p:cTn id="633" dur="3000" fill="hold"/>
                                        <p:tgtEl>
                                          <p:spTgt spid="13"/>
                                        </p:tgtEl>
                                        <p:attrNameLst>
                                          <p:attrName>ppt_w</p:attrName>
                                        </p:attrNameLst>
                                      </p:cBhvr>
                                      <p:tavLst>
                                        <p:tav tm="0">
                                          <p:val>
                                            <p:strVal val="#ppt_w"/>
                                          </p:val>
                                        </p:tav>
                                        <p:tav tm="100000">
                                          <p:val>
                                            <p:strVal val="#ppt_w"/>
                                          </p:val>
                                        </p:tav>
                                      </p:tavLst>
                                    </p:anim>
                                    <p:anim calcmode="lin" valueType="num">
                                      <p:cBhvr>
                                        <p:cTn id="634" dur="3000" fill="hold"/>
                                        <p:tgtEl>
                                          <p:spTgt spid="13"/>
                                        </p:tgtEl>
                                        <p:attrNameLst>
                                          <p:attrName>ppt_h</p:attrName>
                                        </p:attrNameLst>
                                      </p:cBhvr>
                                      <p:tavLst>
                                        <p:tav tm="0">
                                          <p:val>
                                            <p:fltVal val="0"/>
                                          </p:val>
                                        </p:tav>
                                        <p:tav tm="100000">
                                          <p:val>
                                            <p:strVal val="#ppt_h"/>
                                          </p:val>
                                        </p:tav>
                                      </p:tavLst>
                                    </p:anim>
                                  </p:childTnLst>
                                </p:cTn>
                              </p:par>
                              <p:par>
                                <p:cTn id="635" presetID="6" presetClass="emph" presetSubtype="0" fill="hold" grpId="1" nodeType="withEffect">
                                  <p:stCondLst>
                                    <p:cond delay="0"/>
                                  </p:stCondLst>
                                  <p:childTnLst>
                                    <p:animScale>
                                      <p:cBhvr>
                                        <p:cTn id="636" dur="3000" fill="hold"/>
                                        <p:tgtEl>
                                          <p:spTgt spid="13"/>
                                        </p:tgtEl>
                                      </p:cBhvr>
                                      <p:by x="400000" y="100000"/>
                                    </p:animScale>
                                  </p:childTnLst>
                                </p:cTn>
                              </p:par>
                              <p:par>
                                <p:cTn id="637" presetID="2" presetClass="exit" presetSubtype="6" fill="hold" grpId="2" nodeType="withEffect">
                                  <p:stCondLst>
                                    <p:cond delay="0"/>
                                  </p:stCondLst>
                                  <p:childTnLst>
                                    <p:anim calcmode="lin" valueType="num">
                                      <p:cBhvr additive="base">
                                        <p:cTn id="638" dur="4000"/>
                                        <p:tgtEl>
                                          <p:spTgt spid="13"/>
                                        </p:tgtEl>
                                        <p:attrNameLst>
                                          <p:attrName>ppt_x</p:attrName>
                                        </p:attrNameLst>
                                      </p:cBhvr>
                                      <p:tavLst>
                                        <p:tav tm="0">
                                          <p:val>
                                            <p:strVal val="ppt_x"/>
                                          </p:val>
                                        </p:tav>
                                        <p:tav tm="100000">
                                          <p:val>
                                            <p:strVal val="1+ppt_w/2"/>
                                          </p:val>
                                        </p:tav>
                                      </p:tavLst>
                                    </p:anim>
                                    <p:anim calcmode="lin" valueType="num">
                                      <p:cBhvr additive="base">
                                        <p:cTn id="639" dur="4000"/>
                                        <p:tgtEl>
                                          <p:spTgt spid="13"/>
                                        </p:tgtEl>
                                        <p:attrNameLst>
                                          <p:attrName>ppt_y</p:attrName>
                                        </p:attrNameLst>
                                      </p:cBhvr>
                                      <p:tavLst>
                                        <p:tav tm="0">
                                          <p:val>
                                            <p:strVal val="ppt_y"/>
                                          </p:val>
                                        </p:tav>
                                        <p:tav tm="100000">
                                          <p:val>
                                            <p:strVal val="1+ppt_h/2"/>
                                          </p:val>
                                        </p:tav>
                                      </p:tavLst>
                                    </p:anim>
                                    <p:set>
                                      <p:cBhvr>
                                        <p:cTn id="640" dur="1" fill="hold">
                                          <p:stCondLst>
                                            <p:cond delay="3999"/>
                                          </p:stCondLst>
                                        </p:cTn>
                                        <p:tgtEl>
                                          <p:spTgt spid="13"/>
                                        </p:tgtEl>
                                        <p:attrNameLst>
                                          <p:attrName>style.visibility</p:attrName>
                                        </p:attrNameLst>
                                      </p:cBhvr>
                                      <p:to>
                                        <p:strVal val="hidden"/>
                                      </p:to>
                                    </p:set>
                                  </p:childTnLst>
                                </p:cTn>
                              </p:par>
                              <p:par>
                                <p:cTn id="641" presetID="17" presetClass="entr" presetSubtype="4" fill="hold" grpId="0" nodeType="withEffect">
                                  <p:stCondLst>
                                    <p:cond delay="0"/>
                                  </p:stCondLst>
                                  <p:childTnLst>
                                    <p:set>
                                      <p:cBhvr>
                                        <p:cTn id="642" dur="1" fill="hold">
                                          <p:stCondLst>
                                            <p:cond delay="0"/>
                                          </p:stCondLst>
                                        </p:cTn>
                                        <p:tgtEl>
                                          <p:spTgt spid="12"/>
                                        </p:tgtEl>
                                        <p:attrNameLst>
                                          <p:attrName>style.visibility</p:attrName>
                                        </p:attrNameLst>
                                      </p:cBhvr>
                                      <p:to>
                                        <p:strVal val="visible"/>
                                      </p:to>
                                    </p:set>
                                    <p:anim calcmode="lin" valueType="num">
                                      <p:cBhvr>
                                        <p:cTn id="643" dur="3000" fill="hold"/>
                                        <p:tgtEl>
                                          <p:spTgt spid="12"/>
                                        </p:tgtEl>
                                        <p:attrNameLst>
                                          <p:attrName>ppt_x</p:attrName>
                                        </p:attrNameLst>
                                      </p:cBhvr>
                                      <p:tavLst>
                                        <p:tav tm="0">
                                          <p:val>
                                            <p:strVal val="#ppt_x"/>
                                          </p:val>
                                        </p:tav>
                                        <p:tav tm="100000">
                                          <p:val>
                                            <p:strVal val="#ppt_x"/>
                                          </p:val>
                                        </p:tav>
                                      </p:tavLst>
                                    </p:anim>
                                    <p:anim calcmode="lin" valueType="num">
                                      <p:cBhvr>
                                        <p:cTn id="644" dur="3000" fill="hold"/>
                                        <p:tgtEl>
                                          <p:spTgt spid="12"/>
                                        </p:tgtEl>
                                        <p:attrNameLst>
                                          <p:attrName>ppt_y</p:attrName>
                                        </p:attrNameLst>
                                      </p:cBhvr>
                                      <p:tavLst>
                                        <p:tav tm="0">
                                          <p:val>
                                            <p:strVal val="#ppt_y+#ppt_h/2"/>
                                          </p:val>
                                        </p:tav>
                                        <p:tav tm="100000">
                                          <p:val>
                                            <p:strVal val="#ppt_y"/>
                                          </p:val>
                                        </p:tav>
                                      </p:tavLst>
                                    </p:anim>
                                    <p:anim calcmode="lin" valueType="num">
                                      <p:cBhvr>
                                        <p:cTn id="645" dur="3000" fill="hold"/>
                                        <p:tgtEl>
                                          <p:spTgt spid="12"/>
                                        </p:tgtEl>
                                        <p:attrNameLst>
                                          <p:attrName>ppt_w</p:attrName>
                                        </p:attrNameLst>
                                      </p:cBhvr>
                                      <p:tavLst>
                                        <p:tav tm="0">
                                          <p:val>
                                            <p:strVal val="#ppt_w"/>
                                          </p:val>
                                        </p:tav>
                                        <p:tav tm="100000">
                                          <p:val>
                                            <p:strVal val="#ppt_w"/>
                                          </p:val>
                                        </p:tav>
                                      </p:tavLst>
                                    </p:anim>
                                    <p:anim calcmode="lin" valueType="num">
                                      <p:cBhvr>
                                        <p:cTn id="646" dur="3000" fill="hold"/>
                                        <p:tgtEl>
                                          <p:spTgt spid="12"/>
                                        </p:tgtEl>
                                        <p:attrNameLst>
                                          <p:attrName>ppt_h</p:attrName>
                                        </p:attrNameLst>
                                      </p:cBhvr>
                                      <p:tavLst>
                                        <p:tav tm="0">
                                          <p:val>
                                            <p:fltVal val="0"/>
                                          </p:val>
                                        </p:tav>
                                        <p:tav tm="100000">
                                          <p:val>
                                            <p:strVal val="#ppt_h"/>
                                          </p:val>
                                        </p:tav>
                                      </p:tavLst>
                                    </p:anim>
                                  </p:childTnLst>
                                </p:cTn>
                              </p:par>
                              <p:par>
                                <p:cTn id="647" presetID="6" presetClass="emph" presetSubtype="0" fill="hold" grpId="1" nodeType="withEffect">
                                  <p:stCondLst>
                                    <p:cond delay="0"/>
                                  </p:stCondLst>
                                  <p:childTnLst>
                                    <p:animScale>
                                      <p:cBhvr>
                                        <p:cTn id="648" dur="3000" fill="hold"/>
                                        <p:tgtEl>
                                          <p:spTgt spid="12"/>
                                        </p:tgtEl>
                                      </p:cBhvr>
                                      <p:by x="400000" y="100000"/>
                                    </p:animScale>
                                  </p:childTnLst>
                                </p:cTn>
                              </p:par>
                              <p:par>
                                <p:cTn id="649" presetID="2" presetClass="exit" presetSubtype="6" fill="hold" grpId="2" nodeType="withEffect">
                                  <p:stCondLst>
                                    <p:cond delay="0"/>
                                  </p:stCondLst>
                                  <p:childTnLst>
                                    <p:anim calcmode="lin" valueType="num">
                                      <p:cBhvr additive="base">
                                        <p:cTn id="650" dur="4000"/>
                                        <p:tgtEl>
                                          <p:spTgt spid="12"/>
                                        </p:tgtEl>
                                        <p:attrNameLst>
                                          <p:attrName>ppt_x</p:attrName>
                                        </p:attrNameLst>
                                      </p:cBhvr>
                                      <p:tavLst>
                                        <p:tav tm="0">
                                          <p:val>
                                            <p:strVal val="ppt_x"/>
                                          </p:val>
                                        </p:tav>
                                        <p:tav tm="100000">
                                          <p:val>
                                            <p:strVal val="1+ppt_w/2"/>
                                          </p:val>
                                        </p:tav>
                                      </p:tavLst>
                                    </p:anim>
                                    <p:anim calcmode="lin" valueType="num">
                                      <p:cBhvr additive="base">
                                        <p:cTn id="651" dur="4000"/>
                                        <p:tgtEl>
                                          <p:spTgt spid="12"/>
                                        </p:tgtEl>
                                        <p:attrNameLst>
                                          <p:attrName>ppt_y</p:attrName>
                                        </p:attrNameLst>
                                      </p:cBhvr>
                                      <p:tavLst>
                                        <p:tav tm="0">
                                          <p:val>
                                            <p:strVal val="ppt_y"/>
                                          </p:val>
                                        </p:tav>
                                        <p:tav tm="100000">
                                          <p:val>
                                            <p:strVal val="1+ppt_h/2"/>
                                          </p:val>
                                        </p:tav>
                                      </p:tavLst>
                                    </p:anim>
                                    <p:set>
                                      <p:cBhvr>
                                        <p:cTn id="652" dur="1" fill="hold">
                                          <p:stCondLst>
                                            <p:cond delay="3999"/>
                                          </p:stCondLst>
                                        </p:cTn>
                                        <p:tgtEl>
                                          <p:spTgt spid="12"/>
                                        </p:tgtEl>
                                        <p:attrNameLst>
                                          <p:attrName>style.visibility</p:attrName>
                                        </p:attrNameLst>
                                      </p:cBhvr>
                                      <p:to>
                                        <p:strVal val="hidden"/>
                                      </p:to>
                                    </p:set>
                                  </p:childTnLst>
                                </p:cTn>
                              </p:par>
                              <p:par>
                                <p:cTn id="653" presetID="17" presetClass="entr" presetSubtype="4" fill="hold" grpId="0" nodeType="withEffect">
                                  <p:stCondLst>
                                    <p:cond delay="0"/>
                                  </p:stCondLst>
                                  <p:childTnLst>
                                    <p:set>
                                      <p:cBhvr>
                                        <p:cTn id="654" dur="1" fill="hold">
                                          <p:stCondLst>
                                            <p:cond delay="0"/>
                                          </p:stCondLst>
                                        </p:cTn>
                                        <p:tgtEl>
                                          <p:spTgt spid="25"/>
                                        </p:tgtEl>
                                        <p:attrNameLst>
                                          <p:attrName>style.visibility</p:attrName>
                                        </p:attrNameLst>
                                      </p:cBhvr>
                                      <p:to>
                                        <p:strVal val="visible"/>
                                      </p:to>
                                    </p:set>
                                    <p:anim calcmode="lin" valueType="num">
                                      <p:cBhvr>
                                        <p:cTn id="655" dur="3000" fill="hold"/>
                                        <p:tgtEl>
                                          <p:spTgt spid="25"/>
                                        </p:tgtEl>
                                        <p:attrNameLst>
                                          <p:attrName>ppt_x</p:attrName>
                                        </p:attrNameLst>
                                      </p:cBhvr>
                                      <p:tavLst>
                                        <p:tav tm="0">
                                          <p:val>
                                            <p:strVal val="#ppt_x"/>
                                          </p:val>
                                        </p:tav>
                                        <p:tav tm="100000">
                                          <p:val>
                                            <p:strVal val="#ppt_x"/>
                                          </p:val>
                                        </p:tav>
                                      </p:tavLst>
                                    </p:anim>
                                    <p:anim calcmode="lin" valueType="num">
                                      <p:cBhvr>
                                        <p:cTn id="656" dur="3000" fill="hold"/>
                                        <p:tgtEl>
                                          <p:spTgt spid="25"/>
                                        </p:tgtEl>
                                        <p:attrNameLst>
                                          <p:attrName>ppt_y</p:attrName>
                                        </p:attrNameLst>
                                      </p:cBhvr>
                                      <p:tavLst>
                                        <p:tav tm="0">
                                          <p:val>
                                            <p:strVal val="#ppt_y+#ppt_h/2"/>
                                          </p:val>
                                        </p:tav>
                                        <p:tav tm="100000">
                                          <p:val>
                                            <p:strVal val="#ppt_y"/>
                                          </p:val>
                                        </p:tav>
                                      </p:tavLst>
                                    </p:anim>
                                    <p:anim calcmode="lin" valueType="num">
                                      <p:cBhvr>
                                        <p:cTn id="657" dur="3000" fill="hold"/>
                                        <p:tgtEl>
                                          <p:spTgt spid="25"/>
                                        </p:tgtEl>
                                        <p:attrNameLst>
                                          <p:attrName>ppt_w</p:attrName>
                                        </p:attrNameLst>
                                      </p:cBhvr>
                                      <p:tavLst>
                                        <p:tav tm="0">
                                          <p:val>
                                            <p:strVal val="#ppt_w"/>
                                          </p:val>
                                        </p:tav>
                                        <p:tav tm="100000">
                                          <p:val>
                                            <p:strVal val="#ppt_w"/>
                                          </p:val>
                                        </p:tav>
                                      </p:tavLst>
                                    </p:anim>
                                    <p:anim calcmode="lin" valueType="num">
                                      <p:cBhvr>
                                        <p:cTn id="658" dur="3000" fill="hold"/>
                                        <p:tgtEl>
                                          <p:spTgt spid="25"/>
                                        </p:tgtEl>
                                        <p:attrNameLst>
                                          <p:attrName>ppt_h</p:attrName>
                                        </p:attrNameLst>
                                      </p:cBhvr>
                                      <p:tavLst>
                                        <p:tav tm="0">
                                          <p:val>
                                            <p:fltVal val="0"/>
                                          </p:val>
                                        </p:tav>
                                        <p:tav tm="100000">
                                          <p:val>
                                            <p:strVal val="#ppt_h"/>
                                          </p:val>
                                        </p:tav>
                                      </p:tavLst>
                                    </p:anim>
                                  </p:childTnLst>
                                </p:cTn>
                              </p:par>
                              <p:par>
                                <p:cTn id="659" presetID="6" presetClass="emph" presetSubtype="0" fill="hold" grpId="1" nodeType="withEffect">
                                  <p:stCondLst>
                                    <p:cond delay="0"/>
                                  </p:stCondLst>
                                  <p:childTnLst>
                                    <p:animScale>
                                      <p:cBhvr>
                                        <p:cTn id="660" dur="3000" fill="hold"/>
                                        <p:tgtEl>
                                          <p:spTgt spid="25"/>
                                        </p:tgtEl>
                                      </p:cBhvr>
                                      <p:by x="400000" y="100000"/>
                                    </p:animScale>
                                  </p:childTnLst>
                                </p:cTn>
                              </p:par>
                              <p:par>
                                <p:cTn id="661" presetID="2" presetClass="exit" presetSubtype="6" fill="hold" grpId="2" nodeType="withEffect">
                                  <p:stCondLst>
                                    <p:cond delay="0"/>
                                  </p:stCondLst>
                                  <p:childTnLst>
                                    <p:anim calcmode="lin" valueType="num">
                                      <p:cBhvr additive="base">
                                        <p:cTn id="662" dur="4000"/>
                                        <p:tgtEl>
                                          <p:spTgt spid="25"/>
                                        </p:tgtEl>
                                        <p:attrNameLst>
                                          <p:attrName>ppt_x</p:attrName>
                                        </p:attrNameLst>
                                      </p:cBhvr>
                                      <p:tavLst>
                                        <p:tav tm="0">
                                          <p:val>
                                            <p:strVal val="ppt_x"/>
                                          </p:val>
                                        </p:tav>
                                        <p:tav tm="100000">
                                          <p:val>
                                            <p:strVal val="1+ppt_w/2"/>
                                          </p:val>
                                        </p:tav>
                                      </p:tavLst>
                                    </p:anim>
                                    <p:anim calcmode="lin" valueType="num">
                                      <p:cBhvr additive="base">
                                        <p:cTn id="663" dur="4000"/>
                                        <p:tgtEl>
                                          <p:spTgt spid="25"/>
                                        </p:tgtEl>
                                        <p:attrNameLst>
                                          <p:attrName>ppt_y</p:attrName>
                                        </p:attrNameLst>
                                      </p:cBhvr>
                                      <p:tavLst>
                                        <p:tav tm="0">
                                          <p:val>
                                            <p:strVal val="ppt_y"/>
                                          </p:val>
                                        </p:tav>
                                        <p:tav tm="100000">
                                          <p:val>
                                            <p:strVal val="1+ppt_h/2"/>
                                          </p:val>
                                        </p:tav>
                                      </p:tavLst>
                                    </p:anim>
                                    <p:set>
                                      <p:cBhvr>
                                        <p:cTn id="664" dur="1" fill="hold">
                                          <p:stCondLst>
                                            <p:cond delay="3999"/>
                                          </p:stCondLst>
                                        </p:cTn>
                                        <p:tgtEl>
                                          <p:spTgt spid="25"/>
                                        </p:tgtEl>
                                        <p:attrNameLst>
                                          <p:attrName>style.visibility</p:attrName>
                                        </p:attrNameLst>
                                      </p:cBhvr>
                                      <p:to>
                                        <p:strVal val="hidden"/>
                                      </p:to>
                                    </p:set>
                                  </p:childTnLst>
                                </p:cTn>
                              </p:par>
                              <p:par>
                                <p:cTn id="665" presetID="17" presetClass="entr" presetSubtype="4" fill="hold" grpId="0" nodeType="withEffect">
                                  <p:stCondLst>
                                    <p:cond delay="0"/>
                                  </p:stCondLst>
                                  <p:childTnLst>
                                    <p:set>
                                      <p:cBhvr>
                                        <p:cTn id="666" dur="1" fill="hold">
                                          <p:stCondLst>
                                            <p:cond delay="0"/>
                                          </p:stCondLst>
                                        </p:cTn>
                                        <p:tgtEl>
                                          <p:spTgt spid="27"/>
                                        </p:tgtEl>
                                        <p:attrNameLst>
                                          <p:attrName>style.visibility</p:attrName>
                                        </p:attrNameLst>
                                      </p:cBhvr>
                                      <p:to>
                                        <p:strVal val="visible"/>
                                      </p:to>
                                    </p:set>
                                    <p:anim calcmode="lin" valueType="num">
                                      <p:cBhvr>
                                        <p:cTn id="667" dur="3000" fill="hold"/>
                                        <p:tgtEl>
                                          <p:spTgt spid="27"/>
                                        </p:tgtEl>
                                        <p:attrNameLst>
                                          <p:attrName>ppt_x</p:attrName>
                                        </p:attrNameLst>
                                      </p:cBhvr>
                                      <p:tavLst>
                                        <p:tav tm="0">
                                          <p:val>
                                            <p:strVal val="#ppt_x"/>
                                          </p:val>
                                        </p:tav>
                                        <p:tav tm="100000">
                                          <p:val>
                                            <p:strVal val="#ppt_x"/>
                                          </p:val>
                                        </p:tav>
                                      </p:tavLst>
                                    </p:anim>
                                    <p:anim calcmode="lin" valueType="num">
                                      <p:cBhvr>
                                        <p:cTn id="668" dur="3000" fill="hold"/>
                                        <p:tgtEl>
                                          <p:spTgt spid="27"/>
                                        </p:tgtEl>
                                        <p:attrNameLst>
                                          <p:attrName>ppt_y</p:attrName>
                                        </p:attrNameLst>
                                      </p:cBhvr>
                                      <p:tavLst>
                                        <p:tav tm="0">
                                          <p:val>
                                            <p:strVal val="#ppt_y+#ppt_h/2"/>
                                          </p:val>
                                        </p:tav>
                                        <p:tav tm="100000">
                                          <p:val>
                                            <p:strVal val="#ppt_y"/>
                                          </p:val>
                                        </p:tav>
                                      </p:tavLst>
                                    </p:anim>
                                    <p:anim calcmode="lin" valueType="num">
                                      <p:cBhvr>
                                        <p:cTn id="669" dur="3000" fill="hold"/>
                                        <p:tgtEl>
                                          <p:spTgt spid="27"/>
                                        </p:tgtEl>
                                        <p:attrNameLst>
                                          <p:attrName>ppt_w</p:attrName>
                                        </p:attrNameLst>
                                      </p:cBhvr>
                                      <p:tavLst>
                                        <p:tav tm="0">
                                          <p:val>
                                            <p:strVal val="#ppt_w"/>
                                          </p:val>
                                        </p:tav>
                                        <p:tav tm="100000">
                                          <p:val>
                                            <p:strVal val="#ppt_w"/>
                                          </p:val>
                                        </p:tav>
                                      </p:tavLst>
                                    </p:anim>
                                    <p:anim calcmode="lin" valueType="num">
                                      <p:cBhvr>
                                        <p:cTn id="670" dur="3000" fill="hold"/>
                                        <p:tgtEl>
                                          <p:spTgt spid="27"/>
                                        </p:tgtEl>
                                        <p:attrNameLst>
                                          <p:attrName>ppt_h</p:attrName>
                                        </p:attrNameLst>
                                      </p:cBhvr>
                                      <p:tavLst>
                                        <p:tav tm="0">
                                          <p:val>
                                            <p:fltVal val="0"/>
                                          </p:val>
                                        </p:tav>
                                        <p:tav tm="100000">
                                          <p:val>
                                            <p:strVal val="#ppt_h"/>
                                          </p:val>
                                        </p:tav>
                                      </p:tavLst>
                                    </p:anim>
                                  </p:childTnLst>
                                </p:cTn>
                              </p:par>
                              <p:par>
                                <p:cTn id="671" presetID="6" presetClass="emph" presetSubtype="0" fill="hold" grpId="1" nodeType="withEffect">
                                  <p:stCondLst>
                                    <p:cond delay="0"/>
                                  </p:stCondLst>
                                  <p:childTnLst>
                                    <p:animScale>
                                      <p:cBhvr>
                                        <p:cTn id="672" dur="3000" fill="hold"/>
                                        <p:tgtEl>
                                          <p:spTgt spid="27"/>
                                        </p:tgtEl>
                                      </p:cBhvr>
                                      <p:by x="400000" y="100000"/>
                                    </p:animScale>
                                  </p:childTnLst>
                                </p:cTn>
                              </p:par>
                              <p:par>
                                <p:cTn id="673" presetID="2" presetClass="exit" presetSubtype="6" fill="hold" grpId="2" nodeType="withEffect">
                                  <p:stCondLst>
                                    <p:cond delay="0"/>
                                  </p:stCondLst>
                                  <p:childTnLst>
                                    <p:anim calcmode="lin" valueType="num">
                                      <p:cBhvr additive="base">
                                        <p:cTn id="674" dur="4000"/>
                                        <p:tgtEl>
                                          <p:spTgt spid="27"/>
                                        </p:tgtEl>
                                        <p:attrNameLst>
                                          <p:attrName>ppt_x</p:attrName>
                                        </p:attrNameLst>
                                      </p:cBhvr>
                                      <p:tavLst>
                                        <p:tav tm="0">
                                          <p:val>
                                            <p:strVal val="ppt_x"/>
                                          </p:val>
                                        </p:tav>
                                        <p:tav tm="100000">
                                          <p:val>
                                            <p:strVal val="1+ppt_w/2"/>
                                          </p:val>
                                        </p:tav>
                                      </p:tavLst>
                                    </p:anim>
                                    <p:anim calcmode="lin" valueType="num">
                                      <p:cBhvr additive="base">
                                        <p:cTn id="675" dur="4000"/>
                                        <p:tgtEl>
                                          <p:spTgt spid="27"/>
                                        </p:tgtEl>
                                        <p:attrNameLst>
                                          <p:attrName>ppt_y</p:attrName>
                                        </p:attrNameLst>
                                      </p:cBhvr>
                                      <p:tavLst>
                                        <p:tav tm="0">
                                          <p:val>
                                            <p:strVal val="ppt_y"/>
                                          </p:val>
                                        </p:tav>
                                        <p:tav tm="100000">
                                          <p:val>
                                            <p:strVal val="1+ppt_h/2"/>
                                          </p:val>
                                        </p:tav>
                                      </p:tavLst>
                                    </p:anim>
                                    <p:set>
                                      <p:cBhvr>
                                        <p:cTn id="676" dur="1" fill="hold">
                                          <p:stCondLst>
                                            <p:cond delay="3999"/>
                                          </p:stCondLst>
                                        </p:cTn>
                                        <p:tgtEl>
                                          <p:spTgt spid="27"/>
                                        </p:tgtEl>
                                        <p:attrNameLst>
                                          <p:attrName>style.visibility</p:attrName>
                                        </p:attrNameLst>
                                      </p:cBhvr>
                                      <p:to>
                                        <p:strVal val="hidden"/>
                                      </p:to>
                                    </p:set>
                                  </p:childTnLst>
                                </p:cTn>
                              </p:par>
                              <p:par>
                                <p:cTn id="677" presetID="16" presetClass="entr" presetSubtype="37" fill="hold" nodeType="withEffect">
                                  <p:stCondLst>
                                    <p:cond delay="500"/>
                                  </p:stCondLst>
                                  <p:childTnLst>
                                    <p:set>
                                      <p:cBhvr>
                                        <p:cTn id="678" dur="1" fill="hold">
                                          <p:stCondLst>
                                            <p:cond delay="0"/>
                                          </p:stCondLst>
                                        </p:cTn>
                                        <p:tgtEl>
                                          <p:spTgt spid="62"/>
                                        </p:tgtEl>
                                        <p:attrNameLst>
                                          <p:attrName>style.visibility</p:attrName>
                                        </p:attrNameLst>
                                      </p:cBhvr>
                                      <p:to>
                                        <p:strVal val="visible"/>
                                      </p:to>
                                    </p:set>
                                    <p:animEffect transition="in" filter="barn(outVertical)">
                                      <p:cBhvr>
                                        <p:cTn id="679" dur="3500"/>
                                        <p:tgtEl>
                                          <p:spTgt spid="62"/>
                                        </p:tgtEl>
                                      </p:cBhvr>
                                    </p:animEffect>
                                  </p:childTnLst>
                                </p:cTn>
                              </p:par>
                              <p:par>
                                <p:cTn id="680" presetID="23" presetClass="entr" presetSubtype="272" fill="hold" nodeType="withEffect">
                                  <p:stCondLst>
                                    <p:cond delay="500"/>
                                  </p:stCondLst>
                                  <p:childTnLst>
                                    <p:set>
                                      <p:cBhvr>
                                        <p:cTn id="681" dur="1" fill="hold">
                                          <p:stCondLst>
                                            <p:cond delay="0"/>
                                          </p:stCondLst>
                                        </p:cTn>
                                        <p:tgtEl>
                                          <p:spTgt spid="62"/>
                                        </p:tgtEl>
                                        <p:attrNameLst>
                                          <p:attrName>style.visibility</p:attrName>
                                        </p:attrNameLst>
                                      </p:cBhvr>
                                      <p:to>
                                        <p:strVal val="visible"/>
                                      </p:to>
                                    </p:set>
                                    <p:anim calcmode="lin" valueType="num">
                                      <p:cBhvr>
                                        <p:cTn id="682" dur="3500" fill="hold"/>
                                        <p:tgtEl>
                                          <p:spTgt spid="62"/>
                                        </p:tgtEl>
                                        <p:attrNameLst>
                                          <p:attrName>ppt_w</p:attrName>
                                        </p:attrNameLst>
                                      </p:cBhvr>
                                      <p:tavLst>
                                        <p:tav tm="0">
                                          <p:val>
                                            <p:strVal val="2/3*#ppt_w"/>
                                          </p:val>
                                        </p:tav>
                                        <p:tav tm="100000">
                                          <p:val>
                                            <p:strVal val="#ppt_w"/>
                                          </p:val>
                                        </p:tav>
                                      </p:tavLst>
                                    </p:anim>
                                    <p:anim calcmode="lin" valueType="num">
                                      <p:cBhvr>
                                        <p:cTn id="683" dur="3500" fill="hold"/>
                                        <p:tgtEl>
                                          <p:spTgt spid="62"/>
                                        </p:tgtEl>
                                        <p:attrNameLst>
                                          <p:attrName>ppt_h</p:attrName>
                                        </p:attrNameLst>
                                      </p:cBhvr>
                                      <p:tavLst>
                                        <p:tav tm="0">
                                          <p:val>
                                            <p:strVal val="2/3*#ppt_h"/>
                                          </p:val>
                                        </p:tav>
                                        <p:tav tm="100000">
                                          <p:val>
                                            <p:strVal val="#ppt_h"/>
                                          </p:val>
                                        </p:tav>
                                      </p:tavLst>
                                    </p:anim>
                                  </p:childTnLst>
                                </p:cTn>
                              </p:par>
                              <p:par>
                                <p:cTn id="684" presetID="23" presetClass="entr" presetSubtype="528" fill="hold" grpId="0" nodeType="withEffect">
                                  <p:stCondLst>
                                    <p:cond delay="1500"/>
                                  </p:stCondLst>
                                  <p:childTnLst>
                                    <p:set>
                                      <p:cBhvr>
                                        <p:cTn id="685" dur="1" fill="hold">
                                          <p:stCondLst>
                                            <p:cond delay="0"/>
                                          </p:stCondLst>
                                        </p:cTn>
                                        <p:tgtEl>
                                          <p:spTgt spid="63"/>
                                        </p:tgtEl>
                                        <p:attrNameLst>
                                          <p:attrName>style.visibility</p:attrName>
                                        </p:attrNameLst>
                                      </p:cBhvr>
                                      <p:to>
                                        <p:strVal val="visible"/>
                                      </p:to>
                                    </p:set>
                                    <p:anim calcmode="lin" valueType="num">
                                      <p:cBhvr>
                                        <p:cTn id="686" dur="2500" fill="hold"/>
                                        <p:tgtEl>
                                          <p:spTgt spid="63"/>
                                        </p:tgtEl>
                                        <p:attrNameLst>
                                          <p:attrName>ppt_w</p:attrName>
                                        </p:attrNameLst>
                                      </p:cBhvr>
                                      <p:tavLst>
                                        <p:tav tm="0">
                                          <p:val>
                                            <p:fltVal val="0"/>
                                          </p:val>
                                        </p:tav>
                                        <p:tav tm="100000">
                                          <p:val>
                                            <p:strVal val="#ppt_w"/>
                                          </p:val>
                                        </p:tav>
                                      </p:tavLst>
                                    </p:anim>
                                    <p:anim calcmode="lin" valueType="num">
                                      <p:cBhvr>
                                        <p:cTn id="687" dur="2500" fill="hold"/>
                                        <p:tgtEl>
                                          <p:spTgt spid="63"/>
                                        </p:tgtEl>
                                        <p:attrNameLst>
                                          <p:attrName>ppt_h</p:attrName>
                                        </p:attrNameLst>
                                      </p:cBhvr>
                                      <p:tavLst>
                                        <p:tav tm="0">
                                          <p:val>
                                            <p:fltVal val="0"/>
                                          </p:val>
                                        </p:tav>
                                        <p:tav tm="100000">
                                          <p:val>
                                            <p:strVal val="#ppt_h"/>
                                          </p:val>
                                        </p:tav>
                                      </p:tavLst>
                                    </p:anim>
                                    <p:anim calcmode="lin" valueType="num">
                                      <p:cBhvr>
                                        <p:cTn id="688" dur="2500" fill="hold"/>
                                        <p:tgtEl>
                                          <p:spTgt spid="63"/>
                                        </p:tgtEl>
                                        <p:attrNameLst>
                                          <p:attrName>ppt_x</p:attrName>
                                        </p:attrNameLst>
                                      </p:cBhvr>
                                      <p:tavLst>
                                        <p:tav tm="0">
                                          <p:val>
                                            <p:fltVal val="0.5"/>
                                          </p:val>
                                        </p:tav>
                                        <p:tav tm="100000">
                                          <p:val>
                                            <p:strVal val="#ppt_x"/>
                                          </p:val>
                                        </p:tav>
                                      </p:tavLst>
                                    </p:anim>
                                    <p:anim calcmode="lin" valueType="num">
                                      <p:cBhvr>
                                        <p:cTn id="689" dur="2500" fill="hold"/>
                                        <p:tgtEl>
                                          <p:spTgt spid="63"/>
                                        </p:tgtEl>
                                        <p:attrNameLst>
                                          <p:attrName>ppt_y</p:attrName>
                                        </p:attrNameLst>
                                      </p:cBhvr>
                                      <p:tavLst>
                                        <p:tav tm="0">
                                          <p:val>
                                            <p:fltVal val="0.5"/>
                                          </p:val>
                                        </p:tav>
                                        <p:tav tm="100000">
                                          <p:val>
                                            <p:strVal val="#ppt_y"/>
                                          </p:val>
                                        </p:tav>
                                      </p:tavLst>
                                    </p:anim>
                                  </p:childTnLst>
                                </p:cTn>
                              </p:par>
                              <p:par>
                                <p:cTn id="690" presetID="9" presetClass="emph" presetSubtype="0" nodeType="withEffect">
                                  <p:stCondLst>
                                    <p:cond delay="0"/>
                                  </p:stCondLst>
                                  <p:childTnLst>
                                    <p:set>
                                      <p:cBhvr rctx="PPT">
                                        <p:cTn id="691" dur="indefinite"/>
                                        <p:tgtEl>
                                          <p:spTgt spid="65"/>
                                        </p:tgtEl>
                                        <p:attrNameLst>
                                          <p:attrName>style.opacity</p:attrName>
                                        </p:attrNameLst>
                                      </p:cBhvr>
                                      <p:to>
                                        <p:strVal val="0"/>
                                      </p:to>
                                    </p:set>
                                    <p:animEffect filter="image" prLst="opacity: 0">
                                      <p:cBhvr rctx="IE">
                                        <p:cTn id="692" dur="indefinite"/>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8115"/>
            <a:ext cx="9144000" cy="5141653"/>
          </a:xfrm>
          <a:prstGeom prst="rect">
            <a:avLst/>
          </a:prstGeom>
          <a:gradFill>
            <a:gsLst>
              <a:gs pos="19000">
                <a:srgbClr val="006EC0">
                  <a:alpha val="62000"/>
                </a:srgbClr>
              </a:gs>
              <a:gs pos="69000">
                <a:srgbClr val="00B0F0"/>
              </a:gs>
              <a:gs pos="100000">
                <a:schemeClr val="tx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1" name="110 Imagen" descr="Diapositiva14"/>
          <p:cNvPicPr>
            <a:picLocks noGrp="1" noChangeAspect="1"/>
          </p:cNvPicPr>
          <p:nvPr isPhoto="1"/>
        </p:nvPicPr>
        <p:blipFill rotWithShape="1">
          <a:blip r:embed="rId2">
            <a:lum/>
            <a:extLst>
              <a:ext uri="{28A0092B-C50C-407E-A947-70E740481C1C}">
                <a14:useLocalDpi xmlns:a14="http://schemas.microsoft.com/office/drawing/2010/main" val="0"/>
              </a:ext>
            </a:extLst>
          </a:blip>
          <a:srcRect t="700" b="-700"/>
          <a:stretch/>
        </p:blipFill>
        <p:spPr>
          <a:xfrm>
            <a:off x="0" y="0"/>
            <a:ext cx="9144000" cy="5179500"/>
          </a:xfrm>
          <a:prstGeom prst="rect">
            <a:avLst/>
          </a:prstGeom>
          <a:noFill/>
          <a:ln>
            <a:noFill/>
          </a:ln>
        </p:spPr>
      </p:pic>
      <p:sp>
        <p:nvSpPr>
          <p:cNvPr id="49" name="48 Rectángulo"/>
          <p:cNvSpPr/>
          <p:nvPr/>
        </p:nvSpPr>
        <p:spPr>
          <a:xfrm rot="16200000" flipH="1">
            <a:off x="699048" y="-36446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6200000" flipH="1">
            <a:off x="2199422" y="-21147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6200000" flipH="1">
            <a:off x="2199422" y="-51745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6200000" flipH="1">
            <a:off x="3682037" y="-36446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6200000" flipH="1">
            <a:off x="3681740" y="-5848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6200000" flipH="1">
            <a:off x="3687825" y="-670445"/>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6200000" flipH="1">
            <a:off x="670447" y="514904"/>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6200000" flipH="1">
            <a:off x="2170821" y="667892"/>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6200000" flipH="1">
            <a:off x="2170821" y="361915"/>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6200000" flipH="1">
            <a:off x="3653436" y="514904"/>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6200000" flipH="1">
            <a:off x="3653140" y="820881"/>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6200000" flipH="1">
            <a:off x="3659224" y="20892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6200000" flipH="1">
            <a:off x="697024" y="139959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6200000" flipH="1">
            <a:off x="2197398" y="155258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6200000" flipH="1">
            <a:off x="2197398" y="1246610"/>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6200000" flipH="1">
            <a:off x="3680013" y="139959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16200000" flipH="1">
            <a:off x="3679717" y="1705576"/>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16200000" flipH="1">
            <a:off x="3685801" y="1093622"/>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16200000" flipH="1">
            <a:off x="735676" y="226128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16200000" flipH="1">
            <a:off x="2236050" y="241427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16200000" flipH="1">
            <a:off x="2236050" y="2108301"/>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6200000" flipH="1">
            <a:off x="3718665" y="226128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6200000" flipH="1">
            <a:off x="3718369" y="256726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6200000" flipH="1">
            <a:off x="3724453" y="1955313"/>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16200000" flipH="1">
            <a:off x="707075" y="3140660"/>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16200000" flipH="1">
            <a:off x="2207449" y="3293648"/>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16200000" flipH="1">
            <a:off x="2207449" y="2987671"/>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16200000" flipH="1">
            <a:off x="3690064" y="3140660"/>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16200000" flipH="1">
            <a:off x="3689768" y="344663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16200000" flipH="1">
            <a:off x="3695852" y="2834683"/>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16200000" flipH="1">
            <a:off x="733652" y="4025355"/>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6200000" flipH="1">
            <a:off x="2234026" y="4178343"/>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6200000" flipH="1">
            <a:off x="2234026" y="3872366"/>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16200000" flipH="1">
            <a:off x="3716641" y="4025355"/>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16200000" flipH="1">
            <a:off x="3716345" y="4331332"/>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6200000" flipH="1">
            <a:off x="3722429" y="3719378"/>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5400000">
            <a:off x="8303231" y="-33746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5400000">
            <a:off x="6802857" y="-184480"/>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5400000">
            <a:off x="6802857" y="-49045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5400000">
            <a:off x="5320242" y="-33746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5400000">
            <a:off x="5320538" y="-31490"/>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5400000">
            <a:off x="5314454" y="-643445"/>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5400000">
            <a:off x="8331832" y="541903"/>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5400000">
            <a:off x="6831458" y="694891"/>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5400000">
            <a:off x="6831458" y="388914"/>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5400000">
            <a:off x="5348843" y="541903"/>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5400000">
            <a:off x="5349139" y="847881"/>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5400000">
            <a:off x="5343055" y="235926"/>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5400000">
            <a:off x="8305255" y="1426598"/>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5400000">
            <a:off x="6804881" y="1579586"/>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5400000">
            <a:off x="6804881" y="127360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5400000">
            <a:off x="5322266" y="1426598"/>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5400000">
            <a:off x="5322562" y="1732575"/>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5400000">
            <a:off x="5316478" y="1120621"/>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5400000">
            <a:off x="8266603" y="228828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5400000">
            <a:off x="6766229" y="244127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5400000">
            <a:off x="6766229" y="2135300"/>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rot="5400000">
            <a:off x="5283614" y="228828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rot="5400000">
            <a:off x="5283910" y="2594266"/>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5400000">
            <a:off x="5277826" y="1982312"/>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5400000">
            <a:off x="8295204" y="316765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5400000">
            <a:off x="6794830" y="332064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rot="5400000">
            <a:off x="6794830" y="3014670"/>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rot="5400000">
            <a:off x="5312215" y="3167659"/>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rot="5400000">
            <a:off x="5312511" y="347363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rot="5400000">
            <a:off x="5306427" y="2861682"/>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rot="5400000">
            <a:off x="8268627" y="4052354"/>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rot="5400000">
            <a:off x="6768253" y="4205342"/>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ectángulo"/>
          <p:cNvSpPr/>
          <p:nvPr/>
        </p:nvSpPr>
        <p:spPr>
          <a:xfrm rot="5400000">
            <a:off x="6768253" y="3899365"/>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ectángulo"/>
          <p:cNvSpPr/>
          <p:nvPr/>
        </p:nvSpPr>
        <p:spPr>
          <a:xfrm rot="5400000">
            <a:off x="5285638" y="4052354"/>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rot="5400000">
            <a:off x="5285934" y="4358331"/>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rot="5400000">
            <a:off x="5279850" y="3746377"/>
            <a:ext cx="141724" cy="1482615"/>
          </a:xfrm>
          <a:prstGeom prst="rect">
            <a:avLst/>
          </a:prstGeom>
          <a:gradFill>
            <a:gsLst>
              <a:gs pos="19000">
                <a:srgbClr val="006EC0">
                  <a:alpha val="62000"/>
                </a:srgbClr>
              </a:gs>
              <a:gs pos="69000">
                <a:srgbClr val="00B0F0"/>
              </a:gs>
              <a:gs pos="100000">
                <a:schemeClr val="tx1"/>
              </a:gs>
            </a:gsLst>
            <a:lin ang="5400000" scaled="0"/>
          </a:gradFill>
          <a:ln>
            <a:noFill/>
          </a:ln>
          <a:effectLst/>
          <a:scene3d>
            <a:camera prst="obliqueBottomLeft"/>
            <a:lightRig rig="morning" dir="t"/>
          </a:scene3d>
          <a:sp3d extrusionH="57150" prstMaterial="powder">
            <a:bevelT w="336550" prst="coolSlant"/>
            <a:bevelB w="152400"/>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ectángulo"/>
          <p:cNvSpPr/>
          <p:nvPr/>
        </p:nvSpPr>
        <p:spPr>
          <a:xfrm>
            <a:off x="234376" y="2697478"/>
            <a:ext cx="8640960" cy="2554545"/>
          </a:xfrm>
          <a:prstGeom prst="rect">
            <a:avLst/>
          </a:prstGeom>
        </p:spPr>
        <p:txBody>
          <a:bodyPr>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endParaRPr lang="es-ES" sz="2000" b="1" dirty="0">
              <a:solidFill>
                <a:srgbClr val="004A82"/>
              </a:solidFill>
              <a:latin typeface="Monotype Corsiva" panose="03010101010201010101" pitchFamily="66" charset="0"/>
              <a:cs typeface="+mn-cs"/>
            </a:endParaRPr>
          </a:p>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Acéptate tal cual eres, con lo que tengas, lo ideal sería bajar las exigencias estéticas y aumentarlas en cuanto a forma de ser. La mayoría de mujeres se peina todos los días, se viste elegante, se pinta, pero ¿hacemos lo mismo con nuestro interior? , nutrimos nuestra piel para que luzca bella, pero ¿nutrimos nuestra alma?, al final lo que más felicidad aporta es una personalidad bien desarrollada, estable, con buenos valores, mucho más que la </a:t>
            </a:r>
          </a:p>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apariencia externa.</a:t>
            </a:r>
          </a:p>
          <a:p>
            <a:pPr algn="ctr" fontAlgn="auto">
              <a:spcBef>
                <a:spcPts val="0"/>
              </a:spcBef>
              <a:spcAft>
                <a:spcPts val="0"/>
              </a:spcAft>
              <a:defRPr/>
            </a:pPr>
            <a:endParaRPr lang="es-ES" sz="2000" b="1" dirty="0">
              <a:solidFill>
                <a:srgbClr val="004A82"/>
              </a:solidFill>
              <a:latin typeface="Adobe Caslon Pro Bold" pitchFamily="18" charset="0"/>
              <a:cs typeface="+mn-cs"/>
            </a:endParaRPr>
          </a:p>
        </p:txBody>
      </p:sp>
      <p:pic>
        <p:nvPicPr>
          <p:cNvPr id="116" name="115 Imagen" descr="ZZZZZZ"/>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266944"/>
          </a:xfrm>
          <a:prstGeom prst="rect">
            <a:avLst/>
          </a:prstGeom>
          <a:noFill/>
          <a:ln>
            <a:noFill/>
          </a:ln>
        </p:spPr>
      </p:pic>
    </p:spTree>
    <p:extLst>
      <p:ext uri="{BB962C8B-B14F-4D97-AF65-F5344CB8AC3E}">
        <p14:creationId xmlns:p14="http://schemas.microsoft.com/office/powerpoint/2010/main" val="841335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4000" fill="hold"/>
                                        <p:tgtEl>
                                          <p:spTgt spid="49"/>
                                        </p:tgtEl>
                                        <p:attrNameLst>
                                          <p:attrName>ppt_x</p:attrName>
                                        </p:attrNameLst>
                                      </p:cBhvr>
                                      <p:tavLst>
                                        <p:tav tm="0">
                                          <p:val>
                                            <p:strVal val="0-#ppt_w/2"/>
                                          </p:val>
                                        </p:tav>
                                        <p:tav tm="100000">
                                          <p:val>
                                            <p:strVal val="#ppt_x"/>
                                          </p:val>
                                        </p:tav>
                                      </p:tavLst>
                                    </p:anim>
                                    <p:anim calcmode="lin" valueType="num">
                                      <p:cBhvr additive="base">
                                        <p:cTn id="8" dur="4000" fill="hold"/>
                                        <p:tgtEl>
                                          <p:spTgt spid="49"/>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4000" fill="hold"/>
                                        <p:tgtEl>
                                          <p:spTgt spid="49"/>
                                        </p:tgtEl>
                                        <p:attrNameLst>
                                          <p:attrName>ppt_w</p:attrName>
                                        </p:attrNameLst>
                                      </p:cBhvr>
                                      <p:tavLst>
                                        <p:tav tm="0" fmla="#ppt_w*sin(2.5*pi*$)">
                                          <p:val>
                                            <p:fltVal val="0"/>
                                          </p:val>
                                        </p:tav>
                                        <p:tav tm="100000">
                                          <p:val>
                                            <p:fltVal val="1"/>
                                          </p:val>
                                        </p:tav>
                                      </p:tavLst>
                                    </p:anim>
                                    <p:anim calcmode="lin" valueType="num">
                                      <p:cBhvr>
                                        <p:cTn id="12" dur="4000" fill="hold"/>
                                        <p:tgtEl>
                                          <p:spTgt spid="49"/>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49"/>
                                        </p:tgtEl>
                                        <p:attrNameLst>
                                          <p:attrName>ppt_x</p:attrName>
                                        </p:attrNameLst>
                                      </p:cBhvr>
                                      <p:tavLst>
                                        <p:tav tm="0">
                                          <p:val>
                                            <p:strVal val="ppt_x"/>
                                          </p:val>
                                        </p:tav>
                                        <p:tav tm="100000">
                                          <p:val>
                                            <p:strVal val="1+ppt_w/2"/>
                                          </p:val>
                                        </p:tav>
                                      </p:tavLst>
                                    </p:anim>
                                    <p:anim calcmode="lin" valueType="num">
                                      <p:cBhvr additive="base">
                                        <p:cTn id="15" dur="4500"/>
                                        <p:tgtEl>
                                          <p:spTgt spid="49"/>
                                        </p:tgtEl>
                                        <p:attrNameLst>
                                          <p:attrName>ppt_y</p:attrName>
                                        </p:attrNameLst>
                                      </p:cBhvr>
                                      <p:tavLst>
                                        <p:tav tm="0">
                                          <p:val>
                                            <p:strVal val="ppt_y"/>
                                          </p:val>
                                        </p:tav>
                                        <p:tav tm="100000">
                                          <p:val>
                                            <p:strVal val="ppt_y"/>
                                          </p:val>
                                        </p:tav>
                                      </p:tavLst>
                                    </p:anim>
                                    <p:set>
                                      <p:cBhvr>
                                        <p:cTn id="16" dur="1" fill="hold">
                                          <p:stCondLst>
                                            <p:cond delay="4499"/>
                                          </p:stCondLst>
                                        </p:cTn>
                                        <p:tgtEl>
                                          <p:spTgt spid="49"/>
                                        </p:tgtEl>
                                        <p:attrNameLst>
                                          <p:attrName>style.visibility</p:attrName>
                                        </p:attrNameLst>
                                      </p:cBhvr>
                                      <p:to>
                                        <p:strVal val="hidden"/>
                                      </p:to>
                                    </p:set>
                                  </p:childTnLst>
                                </p:cTn>
                              </p:par>
                              <p:par>
                                <p:cTn id="17" presetID="3" presetClass="exit" presetSubtype="5" fill="hold" grpId="3" nodeType="withEffect">
                                  <p:stCondLst>
                                    <p:cond delay="0"/>
                                  </p:stCondLst>
                                  <p:childTnLst>
                                    <p:animEffect transition="out" filter="blinds(vertical)">
                                      <p:cBhvr>
                                        <p:cTn id="18" dur="5500"/>
                                        <p:tgtEl>
                                          <p:spTgt spid="49"/>
                                        </p:tgtEl>
                                      </p:cBhvr>
                                    </p:animEffect>
                                    <p:set>
                                      <p:cBhvr>
                                        <p:cTn id="19" dur="1" fill="hold">
                                          <p:stCondLst>
                                            <p:cond delay="5499"/>
                                          </p:stCondLst>
                                        </p:cTn>
                                        <p:tgtEl>
                                          <p:spTgt spid="49"/>
                                        </p:tgtEl>
                                        <p:attrNameLst>
                                          <p:attrName>style.visibility</p:attrName>
                                        </p:attrNameLst>
                                      </p:cBhvr>
                                      <p:to>
                                        <p:strVal val="hidden"/>
                                      </p:to>
                                    </p:set>
                                  </p:childTnLst>
                                </p:cTn>
                              </p:par>
                              <p:par>
                                <p:cTn id="20" presetID="2" presetClass="entr" presetSubtype="8"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4000" fill="hold"/>
                                        <p:tgtEl>
                                          <p:spTgt spid="40"/>
                                        </p:tgtEl>
                                        <p:attrNameLst>
                                          <p:attrName>ppt_x</p:attrName>
                                        </p:attrNameLst>
                                      </p:cBhvr>
                                      <p:tavLst>
                                        <p:tav tm="0">
                                          <p:val>
                                            <p:strVal val="0-#ppt_w/2"/>
                                          </p:val>
                                        </p:tav>
                                        <p:tav tm="100000">
                                          <p:val>
                                            <p:strVal val="#ppt_x"/>
                                          </p:val>
                                        </p:tav>
                                      </p:tavLst>
                                    </p:anim>
                                    <p:anim calcmode="lin" valueType="num">
                                      <p:cBhvr additive="base">
                                        <p:cTn id="23" dur="4000" fill="hold"/>
                                        <p:tgtEl>
                                          <p:spTgt spid="40"/>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p:cTn id="26" dur="4000" fill="hold"/>
                                        <p:tgtEl>
                                          <p:spTgt spid="40"/>
                                        </p:tgtEl>
                                        <p:attrNameLst>
                                          <p:attrName>ppt_w</p:attrName>
                                        </p:attrNameLst>
                                      </p:cBhvr>
                                      <p:tavLst>
                                        <p:tav tm="0" fmla="#ppt_w*sin(2.5*pi*$)">
                                          <p:val>
                                            <p:fltVal val="0"/>
                                          </p:val>
                                        </p:tav>
                                        <p:tav tm="100000">
                                          <p:val>
                                            <p:fltVal val="1"/>
                                          </p:val>
                                        </p:tav>
                                      </p:tavLst>
                                    </p:anim>
                                    <p:anim calcmode="lin" valueType="num">
                                      <p:cBhvr>
                                        <p:cTn id="27" dur="4000" fill="hold"/>
                                        <p:tgtEl>
                                          <p:spTgt spid="40"/>
                                        </p:tgtEl>
                                        <p:attrNameLst>
                                          <p:attrName>ppt_h</p:attrName>
                                        </p:attrNameLst>
                                      </p:cBhvr>
                                      <p:tavLst>
                                        <p:tav tm="0">
                                          <p:val>
                                            <p:strVal val="#ppt_h"/>
                                          </p:val>
                                        </p:tav>
                                        <p:tav tm="100000">
                                          <p:val>
                                            <p:strVal val="#ppt_h"/>
                                          </p:val>
                                        </p:tav>
                                      </p:tavLst>
                                    </p:anim>
                                  </p:childTnLst>
                                </p:cTn>
                              </p:par>
                              <p:par>
                                <p:cTn id="28" presetID="2" presetClass="exit" presetSubtype="8" fill="hold" grpId="2" nodeType="withEffect">
                                  <p:stCondLst>
                                    <p:cond delay="0"/>
                                  </p:stCondLst>
                                  <p:childTnLst>
                                    <p:anim calcmode="lin" valueType="num">
                                      <p:cBhvr additive="base">
                                        <p:cTn id="29" dur="4500"/>
                                        <p:tgtEl>
                                          <p:spTgt spid="40"/>
                                        </p:tgtEl>
                                        <p:attrNameLst>
                                          <p:attrName>ppt_x</p:attrName>
                                        </p:attrNameLst>
                                      </p:cBhvr>
                                      <p:tavLst>
                                        <p:tav tm="0">
                                          <p:val>
                                            <p:strVal val="ppt_x"/>
                                          </p:val>
                                        </p:tav>
                                        <p:tav tm="100000">
                                          <p:val>
                                            <p:strVal val="0-ppt_w/2"/>
                                          </p:val>
                                        </p:tav>
                                      </p:tavLst>
                                    </p:anim>
                                    <p:anim calcmode="lin" valueType="num">
                                      <p:cBhvr additive="base">
                                        <p:cTn id="30" dur="4500"/>
                                        <p:tgtEl>
                                          <p:spTgt spid="40"/>
                                        </p:tgtEl>
                                        <p:attrNameLst>
                                          <p:attrName>ppt_y</p:attrName>
                                        </p:attrNameLst>
                                      </p:cBhvr>
                                      <p:tavLst>
                                        <p:tav tm="0">
                                          <p:val>
                                            <p:strVal val="ppt_y"/>
                                          </p:val>
                                        </p:tav>
                                        <p:tav tm="100000">
                                          <p:val>
                                            <p:strVal val="ppt_y"/>
                                          </p:val>
                                        </p:tav>
                                      </p:tavLst>
                                    </p:anim>
                                    <p:set>
                                      <p:cBhvr>
                                        <p:cTn id="31" dur="1" fill="hold">
                                          <p:stCondLst>
                                            <p:cond delay="4499"/>
                                          </p:stCondLst>
                                        </p:cTn>
                                        <p:tgtEl>
                                          <p:spTgt spid="40"/>
                                        </p:tgtEl>
                                        <p:attrNameLst>
                                          <p:attrName>style.visibility</p:attrName>
                                        </p:attrNameLst>
                                      </p:cBhvr>
                                      <p:to>
                                        <p:strVal val="hidden"/>
                                      </p:to>
                                    </p:set>
                                  </p:childTnLst>
                                </p:cTn>
                              </p:par>
                              <p:par>
                                <p:cTn id="32" presetID="3" presetClass="exit" presetSubtype="5" fill="hold" grpId="3" nodeType="withEffect">
                                  <p:stCondLst>
                                    <p:cond delay="0"/>
                                  </p:stCondLst>
                                  <p:childTnLst>
                                    <p:animEffect transition="out" filter="blinds(vertical)">
                                      <p:cBhvr>
                                        <p:cTn id="33" dur="5500"/>
                                        <p:tgtEl>
                                          <p:spTgt spid="40"/>
                                        </p:tgtEl>
                                      </p:cBhvr>
                                    </p:animEffect>
                                    <p:set>
                                      <p:cBhvr>
                                        <p:cTn id="34" dur="1" fill="hold">
                                          <p:stCondLst>
                                            <p:cond delay="5499"/>
                                          </p:stCondLst>
                                        </p:cTn>
                                        <p:tgtEl>
                                          <p:spTgt spid="40"/>
                                        </p:tgtEl>
                                        <p:attrNameLst>
                                          <p:attrName>style.visibility</p:attrName>
                                        </p:attrNameLst>
                                      </p:cBhvr>
                                      <p:to>
                                        <p:strVal val="hidden"/>
                                      </p:to>
                                    </p:set>
                                  </p:childTnLst>
                                </p:cTn>
                              </p:par>
                              <p:par>
                                <p:cTn id="35" presetID="2" presetClass="entr" presetSubtype="8"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additive="base">
                                        <p:cTn id="37" dur="4000" fill="hold"/>
                                        <p:tgtEl>
                                          <p:spTgt spid="47"/>
                                        </p:tgtEl>
                                        <p:attrNameLst>
                                          <p:attrName>ppt_x</p:attrName>
                                        </p:attrNameLst>
                                      </p:cBhvr>
                                      <p:tavLst>
                                        <p:tav tm="0">
                                          <p:val>
                                            <p:strVal val="0-#ppt_w/2"/>
                                          </p:val>
                                        </p:tav>
                                        <p:tav tm="100000">
                                          <p:val>
                                            <p:strVal val="#ppt_x"/>
                                          </p:val>
                                        </p:tav>
                                      </p:tavLst>
                                    </p:anim>
                                    <p:anim calcmode="lin" valueType="num">
                                      <p:cBhvr additive="base">
                                        <p:cTn id="38" dur="4000" fill="hold"/>
                                        <p:tgtEl>
                                          <p:spTgt spid="47"/>
                                        </p:tgtEl>
                                        <p:attrNameLst>
                                          <p:attrName>ppt_y</p:attrName>
                                        </p:attrNameLst>
                                      </p:cBhvr>
                                      <p:tavLst>
                                        <p:tav tm="0">
                                          <p:val>
                                            <p:strVal val="#ppt_y"/>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7"/>
                                        </p:tgtEl>
                                        <p:attrNameLst>
                                          <p:attrName>style.visibility</p:attrName>
                                        </p:attrNameLst>
                                      </p:cBhvr>
                                      <p:to>
                                        <p:strVal val="visible"/>
                                      </p:to>
                                    </p:set>
                                    <p:anim calcmode="lin" valueType="num">
                                      <p:cBhvr>
                                        <p:cTn id="41" dur="4000" fill="hold"/>
                                        <p:tgtEl>
                                          <p:spTgt spid="47"/>
                                        </p:tgtEl>
                                        <p:attrNameLst>
                                          <p:attrName>ppt_w</p:attrName>
                                        </p:attrNameLst>
                                      </p:cBhvr>
                                      <p:tavLst>
                                        <p:tav tm="0" fmla="#ppt_w*sin(2.5*pi*$)">
                                          <p:val>
                                            <p:fltVal val="0"/>
                                          </p:val>
                                        </p:tav>
                                        <p:tav tm="100000">
                                          <p:val>
                                            <p:fltVal val="1"/>
                                          </p:val>
                                        </p:tav>
                                      </p:tavLst>
                                    </p:anim>
                                    <p:anim calcmode="lin" valueType="num">
                                      <p:cBhvr>
                                        <p:cTn id="42" dur="4000" fill="hold"/>
                                        <p:tgtEl>
                                          <p:spTgt spid="47"/>
                                        </p:tgtEl>
                                        <p:attrNameLst>
                                          <p:attrName>ppt_h</p:attrName>
                                        </p:attrNameLst>
                                      </p:cBhvr>
                                      <p:tavLst>
                                        <p:tav tm="0">
                                          <p:val>
                                            <p:strVal val="#ppt_h"/>
                                          </p:val>
                                        </p:tav>
                                        <p:tav tm="100000">
                                          <p:val>
                                            <p:strVal val="#ppt_h"/>
                                          </p:val>
                                        </p:tav>
                                      </p:tavLst>
                                    </p:anim>
                                  </p:childTnLst>
                                </p:cTn>
                              </p:par>
                              <p:par>
                                <p:cTn id="43" presetID="2" presetClass="exit" presetSubtype="8" fill="hold" grpId="2" nodeType="withEffect">
                                  <p:stCondLst>
                                    <p:cond delay="0"/>
                                  </p:stCondLst>
                                  <p:childTnLst>
                                    <p:anim calcmode="lin" valueType="num">
                                      <p:cBhvr additive="base">
                                        <p:cTn id="44" dur="4500"/>
                                        <p:tgtEl>
                                          <p:spTgt spid="47"/>
                                        </p:tgtEl>
                                        <p:attrNameLst>
                                          <p:attrName>ppt_x</p:attrName>
                                        </p:attrNameLst>
                                      </p:cBhvr>
                                      <p:tavLst>
                                        <p:tav tm="0">
                                          <p:val>
                                            <p:strVal val="ppt_x"/>
                                          </p:val>
                                        </p:tav>
                                        <p:tav tm="100000">
                                          <p:val>
                                            <p:strVal val="0-ppt_w/2"/>
                                          </p:val>
                                        </p:tav>
                                      </p:tavLst>
                                    </p:anim>
                                    <p:anim calcmode="lin" valueType="num">
                                      <p:cBhvr additive="base">
                                        <p:cTn id="45" dur="4500"/>
                                        <p:tgtEl>
                                          <p:spTgt spid="47"/>
                                        </p:tgtEl>
                                        <p:attrNameLst>
                                          <p:attrName>ppt_y</p:attrName>
                                        </p:attrNameLst>
                                      </p:cBhvr>
                                      <p:tavLst>
                                        <p:tav tm="0">
                                          <p:val>
                                            <p:strVal val="ppt_y"/>
                                          </p:val>
                                        </p:tav>
                                        <p:tav tm="100000">
                                          <p:val>
                                            <p:strVal val="ppt_y"/>
                                          </p:val>
                                        </p:tav>
                                      </p:tavLst>
                                    </p:anim>
                                    <p:set>
                                      <p:cBhvr>
                                        <p:cTn id="46" dur="1" fill="hold">
                                          <p:stCondLst>
                                            <p:cond delay="4499"/>
                                          </p:stCondLst>
                                        </p:cTn>
                                        <p:tgtEl>
                                          <p:spTgt spid="47"/>
                                        </p:tgtEl>
                                        <p:attrNameLst>
                                          <p:attrName>style.visibility</p:attrName>
                                        </p:attrNameLst>
                                      </p:cBhvr>
                                      <p:to>
                                        <p:strVal val="hidden"/>
                                      </p:to>
                                    </p:set>
                                  </p:childTnLst>
                                </p:cTn>
                              </p:par>
                              <p:par>
                                <p:cTn id="47" presetID="3" presetClass="exit" presetSubtype="5" fill="hold" grpId="3" nodeType="withEffect">
                                  <p:stCondLst>
                                    <p:cond delay="0"/>
                                  </p:stCondLst>
                                  <p:childTnLst>
                                    <p:animEffect transition="out" filter="blinds(vertical)">
                                      <p:cBhvr>
                                        <p:cTn id="48" dur="5500"/>
                                        <p:tgtEl>
                                          <p:spTgt spid="47"/>
                                        </p:tgtEl>
                                      </p:cBhvr>
                                    </p:animEffect>
                                    <p:set>
                                      <p:cBhvr>
                                        <p:cTn id="49" dur="1" fill="hold">
                                          <p:stCondLst>
                                            <p:cond delay="5499"/>
                                          </p:stCondLst>
                                        </p:cTn>
                                        <p:tgtEl>
                                          <p:spTgt spid="47"/>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61"/>
                                        </p:tgtEl>
                                        <p:attrNameLst>
                                          <p:attrName>style.visibility</p:attrName>
                                        </p:attrNameLst>
                                      </p:cBhvr>
                                      <p:to>
                                        <p:strVal val="visible"/>
                                      </p:to>
                                    </p:set>
                                    <p:anim calcmode="lin" valueType="num">
                                      <p:cBhvr additive="base">
                                        <p:cTn id="52" dur="4000" fill="hold"/>
                                        <p:tgtEl>
                                          <p:spTgt spid="61"/>
                                        </p:tgtEl>
                                        <p:attrNameLst>
                                          <p:attrName>ppt_x</p:attrName>
                                        </p:attrNameLst>
                                      </p:cBhvr>
                                      <p:tavLst>
                                        <p:tav tm="0">
                                          <p:val>
                                            <p:strVal val="0-#ppt_w/2"/>
                                          </p:val>
                                        </p:tav>
                                        <p:tav tm="100000">
                                          <p:val>
                                            <p:strVal val="#ppt_x"/>
                                          </p:val>
                                        </p:tav>
                                      </p:tavLst>
                                    </p:anim>
                                    <p:anim calcmode="lin" valueType="num">
                                      <p:cBhvr additive="base">
                                        <p:cTn id="53" dur="4000" fill="hold"/>
                                        <p:tgtEl>
                                          <p:spTgt spid="61"/>
                                        </p:tgtEl>
                                        <p:attrNameLst>
                                          <p:attrName>ppt_y</p:attrName>
                                        </p:attrNameLst>
                                      </p:cBhvr>
                                      <p:tavLst>
                                        <p:tav tm="0">
                                          <p:val>
                                            <p:strVal val="#ppt_y"/>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61"/>
                                        </p:tgtEl>
                                        <p:attrNameLst>
                                          <p:attrName>style.visibility</p:attrName>
                                        </p:attrNameLst>
                                      </p:cBhvr>
                                      <p:to>
                                        <p:strVal val="visible"/>
                                      </p:to>
                                    </p:set>
                                    <p:anim calcmode="lin" valueType="num">
                                      <p:cBhvr>
                                        <p:cTn id="56" dur="4000" fill="hold"/>
                                        <p:tgtEl>
                                          <p:spTgt spid="61"/>
                                        </p:tgtEl>
                                        <p:attrNameLst>
                                          <p:attrName>ppt_w</p:attrName>
                                        </p:attrNameLst>
                                      </p:cBhvr>
                                      <p:tavLst>
                                        <p:tav tm="0" fmla="#ppt_w*sin(2.5*pi*$)">
                                          <p:val>
                                            <p:fltVal val="0"/>
                                          </p:val>
                                        </p:tav>
                                        <p:tav tm="100000">
                                          <p:val>
                                            <p:fltVal val="1"/>
                                          </p:val>
                                        </p:tav>
                                      </p:tavLst>
                                    </p:anim>
                                    <p:anim calcmode="lin" valueType="num">
                                      <p:cBhvr>
                                        <p:cTn id="57" dur="4000" fill="hold"/>
                                        <p:tgtEl>
                                          <p:spTgt spid="61"/>
                                        </p:tgtEl>
                                        <p:attrNameLst>
                                          <p:attrName>ppt_h</p:attrName>
                                        </p:attrNameLst>
                                      </p:cBhvr>
                                      <p:tavLst>
                                        <p:tav tm="0">
                                          <p:val>
                                            <p:strVal val="#ppt_h"/>
                                          </p:val>
                                        </p:tav>
                                        <p:tav tm="100000">
                                          <p:val>
                                            <p:strVal val="#ppt_h"/>
                                          </p:val>
                                        </p:tav>
                                      </p:tavLst>
                                    </p:anim>
                                  </p:childTnLst>
                                </p:cTn>
                              </p:par>
                              <p:par>
                                <p:cTn id="58" presetID="2" presetClass="exit" presetSubtype="8" fill="hold" grpId="2" nodeType="withEffect">
                                  <p:stCondLst>
                                    <p:cond delay="0"/>
                                  </p:stCondLst>
                                  <p:childTnLst>
                                    <p:anim calcmode="lin" valueType="num">
                                      <p:cBhvr additive="base">
                                        <p:cTn id="59" dur="4500"/>
                                        <p:tgtEl>
                                          <p:spTgt spid="61"/>
                                        </p:tgtEl>
                                        <p:attrNameLst>
                                          <p:attrName>ppt_x</p:attrName>
                                        </p:attrNameLst>
                                      </p:cBhvr>
                                      <p:tavLst>
                                        <p:tav tm="0">
                                          <p:val>
                                            <p:strVal val="ppt_x"/>
                                          </p:val>
                                        </p:tav>
                                        <p:tav tm="100000">
                                          <p:val>
                                            <p:strVal val="0-ppt_w/2"/>
                                          </p:val>
                                        </p:tav>
                                      </p:tavLst>
                                    </p:anim>
                                    <p:anim calcmode="lin" valueType="num">
                                      <p:cBhvr additive="base">
                                        <p:cTn id="60" dur="4500"/>
                                        <p:tgtEl>
                                          <p:spTgt spid="61"/>
                                        </p:tgtEl>
                                        <p:attrNameLst>
                                          <p:attrName>ppt_y</p:attrName>
                                        </p:attrNameLst>
                                      </p:cBhvr>
                                      <p:tavLst>
                                        <p:tav tm="0">
                                          <p:val>
                                            <p:strVal val="ppt_y"/>
                                          </p:val>
                                        </p:tav>
                                        <p:tav tm="100000">
                                          <p:val>
                                            <p:strVal val="ppt_y"/>
                                          </p:val>
                                        </p:tav>
                                      </p:tavLst>
                                    </p:anim>
                                    <p:set>
                                      <p:cBhvr>
                                        <p:cTn id="61" dur="1" fill="hold">
                                          <p:stCondLst>
                                            <p:cond delay="4499"/>
                                          </p:stCondLst>
                                        </p:cTn>
                                        <p:tgtEl>
                                          <p:spTgt spid="61"/>
                                        </p:tgtEl>
                                        <p:attrNameLst>
                                          <p:attrName>style.visibility</p:attrName>
                                        </p:attrNameLst>
                                      </p:cBhvr>
                                      <p:to>
                                        <p:strVal val="hidden"/>
                                      </p:to>
                                    </p:set>
                                  </p:childTnLst>
                                </p:cTn>
                              </p:par>
                              <p:par>
                                <p:cTn id="62" presetID="3" presetClass="exit" presetSubtype="5" fill="hold" grpId="3" nodeType="withEffect">
                                  <p:stCondLst>
                                    <p:cond delay="0"/>
                                  </p:stCondLst>
                                  <p:childTnLst>
                                    <p:animEffect transition="out" filter="blinds(vertical)">
                                      <p:cBhvr>
                                        <p:cTn id="63" dur="5500"/>
                                        <p:tgtEl>
                                          <p:spTgt spid="61"/>
                                        </p:tgtEl>
                                      </p:cBhvr>
                                    </p:animEffect>
                                    <p:set>
                                      <p:cBhvr>
                                        <p:cTn id="64" dur="1" fill="hold">
                                          <p:stCondLst>
                                            <p:cond delay="5499"/>
                                          </p:stCondLst>
                                        </p:cTn>
                                        <p:tgtEl>
                                          <p:spTgt spid="61"/>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93"/>
                                        </p:tgtEl>
                                        <p:attrNameLst>
                                          <p:attrName>style.visibility</p:attrName>
                                        </p:attrNameLst>
                                      </p:cBhvr>
                                      <p:to>
                                        <p:strVal val="visible"/>
                                      </p:to>
                                    </p:set>
                                    <p:anim calcmode="lin" valueType="num">
                                      <p:cBhvr additive="base">
                                        <p:cTn id="67" dur="4000" fill="hold"/>
                                        <p:tgtEl>
                                          <p:spTgt spid="93"/>
                                        </p:tgtEl>
                                        <p:attrNameLst>
                                          <p:attrName>ppt_x</p:attrName>
                                        </p:attrNameLst>
                                      </p:cBhvr>
                                      <p:tavLst>
                                        <p:tav tm="0">
                                          <p:val>
                                            <p:strVal val="0-#ppt_w/2"/>
                                          </p:val>
                                        </p:tav>
                                        <p:tav tm="100000">
                                          <p:val>
                                            <p:strVal val="#ppt_x"/>
                                          </p:val>
                                        </p:tav>
                                      </p:tavLst>
                                    </p:anim>
                                    <p:anim calcmode="lin" valueType="num">
                                      <p:cBhvr additive="base">
                                        <p:cTn id="68" dur="4000" fill="hold"/>
                                        <p:tgtEl>
                                          <p:spTgt spid="93"/>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93"/>
                                        </p:tgtEl>
                                        <p:attrNameLst>
                                          <p:attrName>style.visibility</p:attrName>
                                        </p:attrNameLst>
                                      </p:cBhvr>
                                      <p:to>
                                        <p:strVal val="visible"/>
                                      </p:to>
                                    </p:set>
                                    <p:anim calcmode="lin" valueType="num">
                                      <p:cBhvr>
                                        <p:cTn id="71" dur="4000" fill="hold"/>
                                        <p:tgtEl>
                                          <p:spTgt spid="93"/>
                                        </p:tgtEl>
                                        <p:attrNameLst>
                                          <p:attrName>ppt_w</p:attrName>
                                        </p:attrNameLst>
                                      </p:cBhvr>
                                      <p:tavLst>
                                        <p:tav tm="0" fmla="#ppt_w*sin(2.5*pi*$)">
                                          <p:val>
                                            <p:fltVal val="0"/>
                                          </p:val>
                                        </p:tav>
                                        <p:tav tm="100000">
                                          <p:val>
                                            <p:fltVal val="1"/>
                                          </p:val>
                                        </p:tav>
                                      </p:tavLst>
                                    </p:anim>
                                    <p:anim calcmode="lin" valueType="num">
                                      <p:cBhvr>
                                        <p:cTn id="72" dur="4000" fill="hold"/>
                                        <p:tgtEl>
                                          <p:spTgt spid="93"/>
                                        </p:tgtEl>
                                        <p:attrNameLst>
                                          <p:attrName>ppt_h</p:attrName>
                                        </p:attrNameLst>
                                      </p:cBhvr>
                                      <p:tavLst>
                                        <p:tav tm="0">
                                          <p:val>
                                            <p:strVal val="#ppt_h"/>
                                          </p:val>
                                        </p:tav>
                                        <p:tav tm="100000">
                                          <p:val>
                                            <p:strVal val="#ppt_h"/>
                                          </p:val>
                                        </p:tav>
                                      </p:tavLst>
                                    </p:anim>
                                  </p:childTnLst>
                                </p:cTn>
                              </p:par>
                              <p:par>
                                <p:cTn id="73" presetID="2" presetClass="exit" presetSubtype="8" fill="hold" grpId="2" nodeType="withEffect">
                                  <p:stCondLst>
                                    <p:cond delay="0"/>
                                  </p:stCondLst>
                                  <p:childTnLst>
                                    <p:anim calcmode="lin" valueType="num">
                                      <p:cBhvr additive="base">
                                        <p:cTn id="74" dur="4500"/>
                                        <p:tgtEl>
                                          <p:spTgt spid="93"/>
                                        </p:tgtEl>
                                        <p:attrNameLst>
                                          <p:attrName>ppt_x</p:attrName>
                                        </p:attrNameLst>
                                      </p:cBhvr>
                                      <p:tavLst>
                                        <p:tav tm="0">
                                          <p:val>
                                            <p:strVal val="ppt_x"/>
                                          </p:val>
                                        </p:tav>
                                        <p:tav tm="100000">
                                          <p:val>
                                            <p:strVal val="0-ppt_w/2"/>
                                          </p:val>
                                        </p:tav>
                                      </p:tavLst>
                                    </p:anim>
                                    <p:anim calcmode="lin" valueType="num">
                                      <p:cBhvr additive="base">
                                        <p:cTn id="75" dur="4500"/>
                                        <p:tgtEl>
                                          <p:spTgt spid="93"/>
                                        </p:tgtEl>
                                        <p:attrNameLst>
                                          <p:attrName>ppt_y</p:attrName>
                                        </p:attrNameLst>
                                      </p:cBhvr>
                                      <p:tavLst>
                                        <p:tav tm="0">
                                          <p:val>
                                            <p:strVal val="ppt_y"/>
                                          </p:val>
                                        </p:tav>
                                        <p:tav tm="100000">
                                          <p:val>
                                            <p:strVal val="ppt_y"/>
                                          </p:val>
                                        </p:tav>
                                      </p:tavLst>
                                    </p:anim>
                                    <p:set>
                                      <p:cBhvr>
                                        <p:cTn id="76" dur="1" fill="hold">
                                          <p:stCondLst>
                                            <p:cond delay="4499"/>
                                          </p:stCondLst>
                                        </p:cTn>
                                        <p:tgtEl>
                                          <p:spTgt spid="93"/>
                                        </p:tgtEl>
                                        <p:attrNameLst>
                                          <p:attrName>style.visibility</p:attrName>
                                        </p:attrNameLst>
                                      </p:cBhvr>
                                      <p:to>
                                        <p:strVal val="hidden"/>
                                      </p:to>
                                    </p:set>
                                  </p:childTnLst>
                                </p:cTn>
                              </p:par>
                              <p:par>
                                <p:cTn id="77" presetID="3" presetClass="exit" presetSubtype="5" fill="hold" grpId="3" nodeType="withEffect">
                                  <p:stCondLst>
                                    <p:cond delay="0"/>
                                  </p:stCondLst>
                                  <p:childTnLst>
                                    <p:animEffect transition="out" filter="blinds(vertical)">
                                      <p:cBhvr>
                                        <p:cTn id="78" dur="5500"/>
                                        <p:tgtEl>
                                          <p:spTgt spid="93"/>
                                        </p:tgtEl>
                                      </p:cBhvr>
                                    </p:animEffect>
                                    <p:set>
                                      <p:cBhvr>
                                        <p:cTn id="79" dur="1" fill="hold">
                                          <p:stCondLst>
                                            <p:cond delay="5499"/>
                                          </p:stCondLst>
                                        </p:cTn>
                                        <p:tgtEl>
                                          <p:spTgt spid="93"/>
                                        </p:tgtEl>
                                        <p:attrNameLst>
                                          <p:attrName>style.visibility</p:attrName>
                                        </p:attrNameLst>
                                      </p:cBhvr>
                                      <p:to>
                                        <p:strVal val="hidden"/>
                                      </p:to>
                                    </p:set>
                                  </p:childTnLst>
                                </p:cTn>
                              </p:par>
                              <p:par>
                                <p:cTn id="80" presetID="2" presetClass="entr" presetSubtype="8" fill="hold" grpId="0" nodeType="withEffect">
                                  <p:stCondLst>
                                    <p:cond delay="0"/>
                                  </p:stCondLst>
                                  <p:childTnLst>
                                    <p:set>
                                      <p:cBhvr>
                                        <p:cTn id="81" dur="1" fill="hold">
                                          <p:stCondLst>
                                            <p:cond delay="0"/>
                                          </p:stCondLst>
                                        </p:cTn>
                                        <p:tgtEl>
                                          <p:spTgt spid="99"/>
                                        </p:tgtEl>
                                        <p:attrNameLst>
                                          <p:attrName>style.visibility</p:attrName>
                                        </p:attrNameLst>
                                      </p:cBhvr>
                                      <p:to>
                                        <p:strVal val="visible"/>
                                      </p:to>
                                    </p:set>
                                    <p:anim calcmode="lin" valueType="num">
                                      <p:cBhvr additive="base">
                                        <p:cTn id="82" dur="4000" fill="hold"/>
                                        <p:tgtEl>
                                          <p:spTgt spid="99"/>
                                        </p:tgtEl>
                                        <p:attrNameLst>
                                          <p:attrName>ppt_x</p:attrName>
                                        </p:attrNameLst>
                                      </p:cBhvr>
                                      <p:tavLst>
                                        <p:tav tm="0">
                                          <p:val>
                                            <p:strVal val="0-#ppt_w/2"/>
                                          </p:val>
                                        </p:tav>
                                        <p:tav tm="100000">
                                          <p:val>
                                            <p:strVal val="#ppt_x"/>
                                          </p:val>
                                        </p:tav>
                                      </p:tavLst>
                                    </p:anim>
                                    <p:anim calcmode="lin" valueType="num">
                                      <p:cBhvr additive="base">
                                        <p:cTn id="83" dur="4000" fill="hold"/>
                                        <p:tgtEl>
                                          <p:spTgt spid="99"/>
                                        </p:tgtEl>
                                        <p:attrNameLst>
                                          <p:attrName>ppt_y</p:attrName>
                                        </p:attrNameLst>
                                      </p:cBhvr>
                                      <p:tavLst>
                                        <p:tav tm="0">
                                          <p:val>
                                            <p:strVal val="#ppt_y"/>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99"/>
                                        </p:tgtEl>
                                        <p:attrNameLst>
                                          <p:attrName>style.visibility</p:attrName>
                                        </p:attrNameLst>
                                      </p:cBhvr>
                                      <p:to>
                                        <p:strVal val="visible"/>
                                      </p:to>
                                    </p:set>
                                    <p:anim calcmode="lin" valueType="num">
                                      <p:cBhvr>
                                        <p:cTn id="86" dur="4000" fill="hold"/>
                                        <p:tgtEl>
                                          <p:spTgt spid="99"/>
                                        </p:tgtEl>
                                        <p:attrNameLst>
                                          <p:attrName>ppt_w</p:attrName>
                                        </p:attrNameLst>
                                      </p:cBhvr>
                                      <p:tavLst>
                                        <p:tav tm="0" fmla="#ppt_w*sin(2.5*pi*$)">
                                          <p:val>
                                            <p:fltVal val="0"/>
                                          </p:val>
                                        </p:tav>
                                        <p:tav tm="100000">
                                          <p:val>
                                            <p:fltVal val="1"/>
                                          </p:val>
                                        </p:tav>
                                      </p:tavLst>
                                    </p:anim>
                                    <p:anim calcmode="lin" valueType="num">
                                      <p:cBhvr>
                                        <p:cTn id="87" dur="4000" fill="hold"/>
                                        <p:tgtEl>
                                          <p:spTgt spid="99"/>
                                        </p:tgtEl>
                                        <p:attrNameLst>
                                          <p:attrName>ppt_h</p:attrName>
                                        </p:attrNameLst>
                                      </p:cBhvr>
                                      <p:tavLst>
                                        <p:tav tm="0">
                                          <p:val>
                                            <p:strVal val="#ppt_h"/>
                                          </p:val>
                                        </p:tav>
                                        <p:tav tm="100000">
                                          <p:val>
                                            <p:strVal val="#ppt_h"/>
                                          </p:val>
                                        </p:tav>
                                      </p:tavLst>
                                    </p:anim>
                                  </p:childTnLst>
                                </p:cTn>
                              </p:par>
                              <p:par>
                                <p:cTn id="88" presetID="2" presetClass="exit" presetSubtype="8" fill="hold" grpId="2" nodeType="withEffect">
                                  <p:stCondLst>
                                    <p:cond delay="0"/>
                                  </p:stCondLst>
                                  <p:childTnLst>
                                    <p:anim calcmode="lin" valueType="num">
                                      <p:cBhvr additive="base">
                                        <p:cTn id="89" dur="4500"/>
                                        <p:tgtEl>
                                          <p:spTgt spid="99"/>
                                        </p:tgtEl>
                                        <p:attrNameLst>
                                          <p:attrName>ppt_x</p:attrName>
                                        </p:attrNameLst>
                                      </p:cBhvr>
                                      <p:tavLst>
                                        <p:tav tm="0">
                                          <p:val>
                                            <p:strVal val="ppt_x"/>
                                          </p:val>
                                        </p:tav>
                                        <p:tav tm="100000">
                                          <p:val>
                                            <p:strVal val="0-ppt_w/2"/>
                                          </p:val>
                                        </p:tav>
                                      </p:tavLst>
                                    </p:anim>
                                    <p:anim calcmode="lin" valueType="num">
                                      <p:cBhvr additive="base">
                                        <p:cTn id="90" dur="4500"/>
                                        <p:tgtEl>
                                          <p:spTgt spid="99"/>
                                        </p:tgtEl>
                                        <p:attrNameLst>
                                          <p:attrName>ppt_y</p:attrName>
                                        </p:attrNameLst>
                                      </p:cBhvr>
                                      <p:tavLst>
                                        <p:tav tm="0">
                                          <p:val>
                                            <p:strVal val="ppt_y"/>
                                          </p:val>
                                        </p:tav>
                                        <p:tav tm="100000">
                                          <p:val>
                                            <p:strVal val="ppt_y"/>
                                          </p:val>
                                        </p:tav>
                                      </p:tavLst>
                                    </p:anim>
                                    <p:set>
                                      <p:cBhvr>
                                        <p:cTn id="91" dur="1" fill="hold">
                                          <p:stCondLst>
                                            <p:cond delay="4499"/>
                                          </p:stCondLst>
                                        </p:cTn>
                                        <p:tgtEl>
                                          <p:spTgt spid="99"/>
                                        </p:tgtEl>
                                        <p:attrNameLst>
                                          <p:attrName>style.visibility</p:attrName>
                                        </p:attrNameLst>
                                      </p:cBhvr>
                                      <p:to>
                                        <p:strVal val="hidden"/>
                                      </p:to>
                                    </p:set>
                                  </p:childTnLst>
                                </p:cTn>
                              </p:par>
                              <p:par>
                                <p:cTn id="92" presetID="3" presetClass="exit" presetSubtype="5" fill="hold" grpId="3" nodeType="withEffect">
                                  <p:stCondLst>
                                    <p:cond delay="0"/>
                                  </p:stCondLst>
                                  <p:childTnLst>
                                    <p:animEffect transition="out" filter="blinds(vertical)">
                                      <p:cBhvr>
                                        <p:cTn id="93" dur="5500"/>
                                        <p:tgtEl>
                                          <p:spTgt spid="99"/>
                                        </p:tgtEl>
                                      </p:cBhvr>
                                    </p:animEffect>
                                    <p:set>
                                      <p:cBhvr>
                                        <p:cTn id="94" dur="1" fill="hold">
                                          <p:stCondLst>
                                            <p:cond delay="5499"/>
                                          </p:stCondLst>
                                        </p:cTn>
                                        <p:tgtEl>
                                          <p:spTgt spid="99"/>
                                        </p:tgtEl>
                                        <p:attrNameLst>
                                          <p:attrName>style.visibility</p:attrName>
                                        </p:attrNameLst>
                                      </p:cBhvr>
                                      <p:to>
                                        <p:strVal val="hidden"/>
                                      </p:to>
                                    </p:set>
                                  </p:childTnLst>
                                </p:cTn>
                              </p:par>
                              <p:par>
                                <p:cTn id="95" presetID="2" presetClass="entr" presetSubtype="8" fill="hold" grpId="0" nodeType="withEffect">
                                  <p:stCondLst>
                                    <p:cond delay="0"/>
                                  </p:stCondLst>
                                  <p:childTnLst>
                                    <p:set>
                                      <p:cBhvr>
                                        <p:cTn id="96" dur="1" fill="hold">
                                          <p:stCondLst>
                                            <p:cond delay="0"/>
                                          </p:stCondLst>
                                        </p:cTn>
                                        <p:tgtEl>
                                          <p:spTgt spid="105"/>
                                        </p:tgtEl>
                                        <p:attrNameLst>
                                          <p:attrName>style.visibility</p:attrName>
                                        </p:attrNameLst>
                                      </p:cBhvr>
                                      <p:to>
                                        <p:strVal val="visible"/>
                                      </p:to>
                                    </p:set>
                                    <p:anim calcmode="lin" valueType="num">
                                      <p:cBhvr additive="base">
                                        <p:cTn id="97" dur="4000" fill="hold"/>
                                        <p:tgtEl>
                                          <p:spTgt spid="105"/>
                                        </p:tgtEl>
                                        <p:attrNameLst>
                                          <p:attrName>ppt_x</p:attrName>
                                        </p:attrNameLst>
                                      </p:cBhvr>
                                      <p:tavLst>
                                        <p:tav tm="0">
                                          <p:val>
                                            <p:strVal val="0-#ppt_w/2"/>
                                          </p:val>
                                        </p:tav>
                                        <p:tav tm="100000">
                                          <p:val>
                                            <p:strVal val="#ppt_x"/>
                                          </p:val>
                                        </p:tav>
                                      </p:tavLst>
                                    </p:anim>
                                    <p:anim calcmode="lin" valueType="num">
                                      <p:cBhvr additive="base">
                                        <p:cTn id="98" dur="4000" fill="hold"/>
                                        <p:tgtEl>
                                          <p:spTgt spid="105"/>
                                        </p:tgtEl>
                                        <p:attrNameLst>
                                          <p:attrName>ppt_y</p:attrName>
                                        </p:attrNameLst>
                                      </p:cBhvr>
                                      <p:tavLst>
                                        <p:tav tm="0">
                                          <p:val>
                                            <p:strVal val="#ppt_y"/>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05"/>
                                        </p:tgtEl>
                                        <p:attrNameLst>
                                          <p:attrName>style.visibility</p:attrName>
                                        </p:attrNameLst>
                                      </p:cBhvr>
                                      <p:to>
                                        <p:strVal val="visible"/>
                                      </p:to>
                                    </p:set>
                                    <p:anim calcmode="lin" valueType="num">
                                      <p:cBhvr>
                                        <p:cTn id="101" dur="4000" fill="hold"/>
                                        <p:tgtEl>
                                          <p:spTgt spid="105"/>
                                        </p:tgtEl>
                                        <p:attrNameLst>
                                          <p:attrName>ppt_w</p:attrName>
                                        </p:attrNameLst>
                                      </p:cBhvr>
                                      <p:tavLst>
                                        <p:tav tm="0" fmla="#ppt_w*sin(2.5*pi*$)">
                                          <p:val>
                                            <p:fltVal val="0"/>
                                          </p:val>
                                        </p:tav>
                                        <p:tav tm="100000">
                                          <p:val>
                                            <p:fltVal val="1"/>
                                          </p:val>
                                        </p:tav>
                                      </p:tavLst>
                                    </p:anim>
                                    <p:anim calcmode="lin" valueType="num">
                                      <p:cBhvr>
                                        <p:cTn id="102" dur="4000" fill="hold"/>
                                        <p:tgtEl>
                                          <p:spTgt spid="105"/>
                                        </p:tgtEl>
                                        <p:attrNameLst>
                                          <p:attrName>ppt_h</p:attrName>
                                        </p:attrNameLst>
                                      </p:cBhvr>
                                      <p:tavLst>
                                        <p:tav tm="0">
                                          <p:val>
                                            <p:strVal val="#ppt_h"/>
                                          </p:val>
                                        </p:tav>
                                        <p:tav tm="100000">
                                          <p:val>
                                            <p:strVal val="#ppt_h"/>
                                          </p:val>
                                        </p:tav>
                                      </p:tavLst>
                                    </p:anim>
                                  </p:childTnLst>
                                </p:cTn>
                              </p:par>
                              <p:par>
                                <p:cTn id="103" presetID="2" presetClass="exit" presetSubtype="8" fill="hold" grpId="2" nodeType="withEffect">
                                  <p:stCondLst>
                                    <p:cond delay="0"/>
                                  </p:stCondLst>
                                  <p:childTnLst>
                                    <p:anim calcmode="lin" valueType="num">
                                      <p:cBhvr additive="base">
                                        <p:cTn id="104" dur="4500"/>
                                        <p:tgtEl>
                                          <p:spTgt spid="105"/>
                                        </p:tgtEl>
                                        <p:attrNameLst>
                                          <p:attrName>ppt_x</p:attrName>
                                        </p:attrNameLst>
                                      </p:cBhvr>
                                      <p:tavLst>
                                        <p:tav tm="0">
                                          <p:val>
                                            <p:strVal val="ppt_x"/>
                                          </p:val>
                                        </p:tav>
                                        <p:tav tm="100000">
                                          <p:val>
                                            <p:strVal val="0-ppt_w/2"/>
                                          </p:val>
                                        </p:tav>
                                      </p:tavLst>
                                    </p:anim>
                                    <p:anim calcmode="lin" valueType="num">
                                      <p:cBhvr additive="base">
                                        <p:cTn id="105" dur="4500"/>
                                        <p:tgtEl>
                                          <p:spTgt spid="105"/>
                                        </p:tgtEl>
                                        <p:attrNameLst>
                                          <p:attrName>ppt_y</p:attrName>
                                        </p:attrNameLst>
                                      </p:cBhvr>
                                      <p:tavLst>
                                        <p:tav tm="0">
                                          <p:val>
                                            <p:strVal val="ppt_y"/>
                                          </p:val>
                                        </p:tav>
                                        <p:tav tm="100000">
                                          <p:val>
                                            <p:strVal val="ppt_y"/>
                                          </p:val>
                                        </p:tav>
                                      </p:tavLst>
                                    </p:anim>
                                    <p:set>
                                      <p:cBhvr>
                                        <p:cTn id="106" dur="1" fill="hold">
                                          <p:stCondLst>
                                            <p:cond delay="4499"/>
                                          </p:stCondLst>
                                        </p:cTn>
                                        <p:tgtEl>
                                          <p:spTgt spid="105"/>
                                        </p:tgtEl>
                                        <p:attrNameLst>
                                          <p:attrName>style.visibility</p:attrName>
                                        </p:attrNameLst>
                                      </p:cBhvr>
                                      <p:to>
                                        <p:strVal val="hidden"/>
                                      </p:to>
                                    </p:set>
                                  </p:childTnLst>
                                </p:cTn>
                              </p:par>
                              <p:par>
                                <p:cTn id="107" presetID="3" presetClass="exit" presetSubtype="5" fill="hold" grpId="3" nodeType="withEffect">
                                  <p:stCondLst>
                                    <p:cond delay="0"/>
                                  </p:stCondLst>
                                  <p:childTnLst>
                                    <p:animEffect transition="out" filter="blinds(vertical)">
                                      <p:cBhvr>
                                        <p:cTn id="108" dur="5500"/>
                                        <p:tgtEl>
                                          <p:spTgt spid="105"/>
                                        </p:tgtEl>
                                      </p:cBhvr>
                                    </p:animEffect>
                                    <p:set>
                                      <p:cBhvr>
                                        <p:cTn id="109" dur="1" fill="hold">
                                          <p:stCondLst>
                                            <p:cond delay="5499"/>
                                          </p:stCondLst>
                                        </p:cTn>
                                        <p:tgtEl>
                                          <p:spTgt spid="105"/>
                                        </p:tgtEl>
                                        <p:attrNameLst>
                                          <p:attrName>style.visibility</p:attrName>
                                        </p:attrNameLst>
                                      </p:cBhvr>
                                      <p:to>
                                        <p:strVal val="hidden"/>
                                      </p:to>
                                    </p:set>
                                  </p:childTnLst>
                                </p:cTn>
                              </p:par>
                              <p:par>
                                <p:cTn id="110" presetID="2" presetClass="entr" presetSubtype="8" fill="hold" grpId="0" nodeType="withEffect">
                                  <p:stCondLst>
                                    <p:cond delay="0"/>
                                  </p:stCondLst>
                                  <p:childTnLst>
                                    <p:set>
                                      <p:cBhvr>
                                        <p:cTn id="111" dur="1" fill="hold">
                                          <p:stCondLst>
                                            <p:cond delay="0"/>
                                          </p:stCondLst>
                                        </p:cTn>
                                        <p:tgtEl>
                                          <p:spTgt spid="43"/>
                                        </p:tgtEl>
                                        <p:attrNameLst>
                                          <p:attrName>style.visibility</p:attrName>
                                        </p:attrNameLst>
                                      </p:cBhvr>
                                      <p:to>
                                        <p:strVal val="visible"/>
                                      </p:to>
                                    </p:set>
                                    <p:anim calcmode="lin" valueType="num">
                                      <p:cBhvr additive="base">
                                        <p:cTn id="112" dur="4000" fill="hold"/>
                                        <p:tgtEl>
                                          <p:spTgt spid="43"/>
                                        </p:tgtEl>
                                        <p:attrNameLst>
                                          <p:attrName>ppt_x</p:attrName>
                                        </p:attrNameLst>
                                      </p:cBhvr>
                                      <p:tavLst>
                                        <p:tav tm="0">
                                          <p:val>
                                            <p:strVal val="0-#ppt_w/2"/>
                                          </p:val>
                                        </p:tav>
                                        <p:tav tm="100000">
                                          <p:val>
                                            <p:strVal val="#ppt_x"/>
                                          </p:val>
                                        </p:tav>
                                      </p:tavLst>
                                    </p:anim>
                                    <p:anim calcmode="lin" valueType="num">
                                      <p:cBhvr additive="base">
                                        <p:cTn id="113" dur="4000" fill="hold"/>
                                        <p:tgtEl>
                                          <p:spTgt spid="43"/>
                                        </p:tgtEl>
                                        <p:attrNameLst>
                                          <p:attrName>ppt_y</p:attrName>
                                        </p:attrNameLst>
                                      </p:cBhvr>
                                      <p:tavLst>
                                        <p:tav tm="0">
                                          <p:val>
                                            <p:strVal val="#ppt_y"/>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43"/>
                                        </p:tgtEl>
                                        <p:attrNameLst>
                                          <p:attrName>style.visibility</p:attrName>
                                        </p:attrNameLst>
                                      </p:cBhvr>
                                      <p:to>
                                        <p:strVal val="visible"/>
                                      </p:to>
                                    </p:set>
                                    <p:anim calcmode="lin" valueType="num">
                                      <p:cBhvr>
                                        <p:cTn id="116" dur="4000" fill="hold"/>
                                        <p:tgtEl>
                                          <p:spTgt spid="43"/>
                                        </p:tgtEl>
                                        <p:attrNameLst>
                                          <p:attrName>ppt_w</p:attrName>
                                        </p:attrNameLst>
                                      </p:cBhvr>
                                      <p:tavLst>
                                        <p:tav tm="0" fmla="#ppt_w*sin(2.5*pi*$)">
                                          <p:val>
                                            <p:fltVal val="0"/>
                                          </p:val>
                                        </p:tav>
                                        <p:tav tm="100000">
                                          <p:val>
                                            <p:fltVal val="1"/>
                                          </p:val>
                                        </p:tav>
                                      </p:tavLst>
                                    </p:anim>
                                    <p:anim calcmode="lin" valueType="num">
                                      <p:cBhvr>
                                        <p:cTn id="117" dur="4000" fill="hold"/>
                                        <p:tgtEl>
                                          <p:spTgt spid="43"/>
                                        </p:tgtEl>
                                        <p:attrNameLst>
                                          <p:attrName>ppt_h</p:attrName>
                                        </p:attrNameLst>
                                      </p:cBhvr>
                                      <p:tavLst>
                                        <p:tav tm="0">
                                          <p:val>
                                            <p:strVal val="#ppt_h"/>
                                          </p:val>
                                        </p:tav>
                                        <p:tav tm="100000">
                                          <p:val>
                                            <p:strVal val="#ppt_h"/>
                                          </p:val>
                                        </p:tav>
                                      </p:tavLst>
                                    </p:anim>
                                  </p:childTnLst>
                                </p:cTn>
                              </p:par>
                              <p:par>
                                <p:cTn id="118" presetID="2" presetClass="exit" presetSubtype="8" fill="hold" grpId="2" nodeType="withEffect">
                                  <p:stCondLst>
                                    <p:cond delay="0"/>
                                  </p:stCondLst>
                                  <p:childTnLst>
                                    <p:anim calcmode="lin" valueType="num">
                                      <p:cBhvr additive="base">
                                        <p:cTn id="119" dur="4500"/>
                                        <p:tgtEl>
                                          <p:spTgt spid="43"/>
                                        </p:tgtEl>
                                        <p:attrNameLst>
                                          <p:attrName>ppt_x</p:attrName>
                                        </p:attrNameLst>
                                      </p:cBhvr>
                                      <p:tavLst>
                                        <p:tav tm="0">
                                          <p:val>
                                            <p:strVal val="ppt_x"/>
                                          </p:val>
                                        </p:tav>
                                        <p:tav tm="100000">
                                          <p:val>
                                            <p:strVal val="0-ppt_w/2"/>
                                          </p:val>
                                        </p:tav>
                                      </p:tavLst>
                                    </p:anim>
                                    <p:anim calcmode="lin" valueType="num">
                                      <p:cBhvr additive="base">
                                        <p:cTn id="120" dur="4500"/>
                                        <p:tgtEl>
                                          <p:spTgt spid="43"/>
                                        </p:tgtEl>
                                        <p:attrNameLst>
                                          <p:attrName>ppt_y</p:attrName>
                                        </p:attrNameLst>
                                      </p:cBhvr>
                                      <p:tavLst>
                                        <p:tav tm="0">
                                          <p:val>
                                            <p:strVal val="ppt_y"/>
                                          </p:val>
                                        </p:tav>
                                        <p:tav tm="100000">
                                          <p:val>
                                            <p:strVal val="ppt_y"/>
                                          </p:val>
                                        </p:tav>
                                      </p:tavLst>
                                    </p:anim>
                                    <p:set>
                                      <p:cBhvr>
                                        <p:cTn id="121" dur="1" fill="hold">
                                          <p:stCondLst>
                                            <p:cond delay="4499"/>
                                          </p:stCondLst>
                                        </p:cTn>
                                        <p:tgtEl>
                                          <p:spTgt spid="43"/>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5500"/>
                                        <p:tgtEl>
                                          <p:spTgt spid="43"/>
                                        </p:tgtEl>
                                      </p:cBhvr>
                                    </p:animEffect>
                                    <p:set>
                                      <p:cBhvr>
                                        <p:cTn id="124" dur="1" fill="hold">
                                          <p:stCondLst>
                                            <p:cond delay="5499"/>
                                          </p:stCondLst>
                                        </p:cTn>
                                        <p:tgtEl>
                                          <p:spTgt spid="43"/>
                                        </p:tgtEl>
                                        <p:attrNameLst>
                                          <p:attrName>style.visibility</p:attrName>
                                        </p:attrNameLst>
                                      </p:cBhvr>
                                      <p:to>
                                        <p:strVal val="hidden"/>
                                      </p:to>
                                    </p:set>
                                  </p:childTnLst>
                                </p:cTn>
                              </p:par>
                              <p:par>
                                <p:cTn id="125" presetID="2" presetClass="entr" presetSubtype="8" fill="hold" grpId="0" nodeType="withEffect">
                                  <p:stCondLst>
                                    <p:cond delay="0"/>
                                  </p:stCondLst>
                                  <p:childTnLst>
                                    <p:set>
                                      <p:cBhvr>
                                        <p:cTn id="126" dur="1" fill="hold">
                                          <p:stCondLst>
                                            <p:cond delay="0"/>
                                          </p:stCondLst>
                                        </p:cTn>
                                        <p:tgtEl>
                                          <p:spTgt spid="42"/>
                                        </p:tgtEl>
                                        <p:attrNameLst>
                                          <p:attrName>style.visibility</p:attrName>
                                        </p:attrNameLst>
                                      </p:cBhvr>
                                      <p:to>
                                        <p:strVal val="visible"/>
                                      </p:to>
                                    </p:set>
                                    <p:anim calcmode="lin" valueType="num">
                                      <p:cBhvr additive="base">
                                        <p:cTn id="127" dur="4000" fill="hold"/>
                                        <p:tgtEl>
                                          <p:spTgt spid="42"/>
                                        </p:tgtEl>
                                        <p:attrNameLst>
                                          <p:attrName>ppt_x</p:attrName>
                                        </p:attrNameLst>
                                      </p:cBhvr>
                                      <p:tavLst>
                                        <p:tav tm="0">
                                          <p:val>
                                            <p:strVal val="0-#ppt_w/2"/>
                                          </p:val>
                                        </p:tav>
                                        <p:tav tm="100000">
                                          <p:val>
                                            <p:strVal val="#ppt_x"/>
                                          </p:val>
                                        </p:tav>
                                      </p:tavLst>
                                    </p:anim>
                                    <p:anim calcmode="lin" valueType="num">
                                      <p:cBhvr additive="base">
                                        <p:cTn id="128" dur="4000" fill="hold"/>
                                        <p:tgtEl>
                                          <p:spTgt spid="42"/>
                                        </p:tgtEl>
                                        <p:attrNameLst>
                                          <p:attrName>ppt_y</p:attrName>
                                        </p:attrNameLst>
                                      </p:cBhvr>
                                      <p:tavLst>
                                        <p:tav tm="0">
                                          <p:val>
                                            <p:strVal val="#ppt_y"/>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42"/>
                                        </p:tgtEl>
                                        <p:attrNameLst>
                                          <p:attrName>style.visibility</p:attrName>
                                        </p:attrNameLst>
                                      </p:cBhvr>
                                      <p:to>
                                        <p:strVal val="visible"/>
                                      </p:to>
                                    </p:set>
                                    <p:anim calcmode="lin" valueType="num">
                                      <p:cBhvr>
                                        <p:cTn id="131" dur="4000" fill="hold"/>
                                        <p:tgtEl>
                                          <p:spTgt spid="42"/>
                                        </p:tgtEl>
                                        <p:attrNameLst>
                                          <p:attrName>ppt_w</p:attrName>
                                        </p:attrNameLst>
                                      </p:cBhvr>
                                      <p:tavLst>
                                        <p:tav tm="0" fmla="#ppt_w*sin(2.5*pi*$)">
                                          <p:val>
                                            <p:fltVal val="0"/>
                                          </p:val>
                                        </p:tav>
                                        <p:tav tm="100000">
                                          <p:val>
                                            <p:fltVal val="1"/>
                                          </p:val>
                                        </p:tav>
                                      </p:tavLst>
                                    </p:anim>
                                    <p:anim calcmode="lin" valueType="num">
                                      <p:cBhvr>
                                        <p:cTn id="132" dur="4000" fill="hold"/>
                                        <p:tgtEl>
                                          <p:spTgt spid="42"/>
                                        </p:tgtEl>
                                        <p:attrNameLst>
                                          <p:attrName>ppt_h</p:attrName>
                                        </p:attrNameLst>
                                      </p:cBhvr>
                                      <p:tavLst>
                                        <p:tav tm="0">
                                          <p:val>
                                            <p:strVal val="#ppt_h"/>
                                          </p:val>
                                        </p:tav>
                                        <p:tav tm="100000">
                                          <p:val>
                                            <p:strVal val="#ppt_h"/>
                                          </p:val>
                                        </p:tav>
                                      </p:tavLst>
                                    </p:anim>
                                  </p:childTnLst>
                                </p:cTn>
                              </p:par>
                              <p:par>
                                <p:cTn id="133" presetID="2" presetClass="exit" presetSubtype="8" fill="hold" grpId="2" nodeType="withEffect">
                                  <p:stCondLst>
                                    <p:cond delay="0"/>
                                  </p:stCondLst>
                                  <p:childTnLst>
                                    <p:anim calcmode="lin" valueType="num">
                                      <p:cBhvr additive="base">
                                        <p:cTn id="134" dur="4500"/>
                                        <p:tgtEl>
                                          <p:spTgt spid="42"/>
                                        </p:tgtEl>
                                        <p:attrNameLst>
                                          <p:attrName>ppt_x</p:attrName>
                                        </p:attrNameLst>
                                      </p:cBhvr>
                                      <p:tavLst>
                                        <p:tav tm="0">
                                          <p:val>
                                            <p:strVal val="ppt_x"/>
                                          </p:val>
                                        </p:tav>
                                        <p:tav tm="100000">
                                          <p:val>
                                            <p:strVal val="0-ppt_w/2"/>
                                          </p:val>
                                        </p:tav>
                                      </p:tavLst>
                                    </p:anim>
                                    <p:anim calcmode="lin" valueType="num">
                                      <p:cBhvr additive="base">
                                        <p:cTn id="135" dur="4500"/>
                                        <p:tgtEl>
                                          <p:spTgt spid="42"/>
                                        </p:tgtEl>
                                        <p:attrNameLst>
                                          <p:attrName>ppt_y</p:attrName>
                                        </p:attrNameLst>
                                      </p:cBhvr>
                                      <p:tavLst>
                                        <p:tav tm="0">
                                          <p:val>
                                            <p:strVal val="ppt_y"/>
                                          </p:val>
                                        </p:tav>
                                        <p:tav tm="100000">
                                          <p:val>
                                            <p:strVal val="ppt_y"/>
                                          </p:val>
                                        </p:tav>
                                      </p:tavLst>
                                    </p:anim>
                                    <p:set>
                                      <p:cBhvr>
                                        <p:cTn id="136" dur="1" fill="hold">
                                          <p:stCondLst>
                                            <p:cond delay="4499"/>
                                          </p:stCondLst>
                                        </p:cTn>
                                        <p:tgtEl>
                                          <p:spTgt spid="42"/>
                                        </p:tgtEl>
                                        <p:attrNameLst>
                                          <p:attrName>style.visibility</p:attrName>
                                        </p:attrNameLst>
                                      </p:cBhvr>
                                      <p:to>
                                        <p:strVal val="hidden"/>
                                      </p:to>
                                    </p:set>
                                  </p:childTnLst>
                                </p:cTn>
                              </p:par>
                              <p:par>
                                <p:cTn id="137" presetID="3" presetClass="exit" presetSubtype="5" fill="hold" grpId="3" nodeType="withEffect">
                                  <p:stCondLst>
                                    <p:cond delay="0"/>
                                  </p:stCondLst>
                                  <p:childTnLst>
                                    <p:animEffect transition="out" filter="blinds(vertical)">
                                      <p:cBhvr>
                                        <p:cTn id="138" dur="5500"/>
                                        <p:tgtEl>
                                          <p:spTgt spid="42"/>
                                        </p:tgtEl>
                                      </p:cBhvr>
                                    </p:animEffect>
                                    <p:set>
                                      <p:cBhvr>
                                        <p:cTn id="139" dur="1" fill="hold">
                                          <p:stCondLst>
                                            <p:cond delay="5499"/>
                                          </p:stCondLst>
                                        </p:cTn>
                                        <p:tgtEl>
                                          <p:spTgt spid="42"/>
                                        </p:tgtEl>
                                        <p:attrNameLst>
                                          <p:attrName>style.visibility</p:attrName>
                                        </p:attrNameLst>
                                      </p:cBhvr>
                                      <p:to>
                                        <p:strVal val="hidden"/>
                                      </p:to>
                                    </p:set>
                                  </p:childTnLst>
                                </p:cTn>
                              </p:par>
                              <p:par>
                                <p:cTn id="140" presetID="2" presetClass="entr" presetSubtype="8"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 calcmode="lin" valueType="num">
                                      <p:cBhvr additive="base">
                                        <p:cTn id="142" dur="4000" fill="hold"/>
                                        <p:tgtEl>
                                          <p:spTgt spid="57"/>
                                        </p:tgtEl>
                                        <p:attrNameLst>
                                          <p:attrName>ppt_x</p:attrName>
                                        </p:attrNameLst>
                                      </p:cBhvr>
                                      <p:tavLst>
                                        <p:tav tm="0">
                                          <p:val>
                                            <p:strVal val="0-#ppt_w/2"/>
                                          </p:val>
                                        </p:tav>
                                        <p:tav tm="100000">
                                          <p:val>
                                            <p:strVal val="#ppt_x"/>
                                          </p:val>
                                        </p:tav>
                                      </p:tavLst>
                                    </p:anim>
                                    <p:anim calcmode="lin" valueType="num">
                                      <p:cBhvr additive="base">
                                        <p:cTn id="143" dur="4000" fill="hold"/>
                                        <p:tgtEl>
                                          <p:spTgt spid="57"/>
                                        </p:tgtEl>
                                        <p:attrNameLst>
                                          <p:attrName>ppt_y</p:attrName>
                                        </p:attrNameLst>
                                      </p:cBhvr>
                                      <p:tavLst>
                                        <p:tav tm="0">
                                          <p:val>
                                            <p:strVal val="#ppt_y"/>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57"/>
                                        </p:tgtEl>
                                        <p:attrNameLst>
                                          <p:attrName>style.visibility</p:attrName>
                                        </p:attrNameLst>
                                      </p:cBhvr>
                                      <p:to>
                                        <p:strVal val="visible"/>
                                      </p:to>
                                    </p:set>
                                    <p:anim calcmode="lin" valueType="num">
                                      <p:cBhvr>
                                        <p:cTn id="146" dur="4000" fill="hold"/>
                                        <p:tgtEl>
                                          <p:spTgt spid="57"/>
                                        </p:tgtEl>
                                        <p:attrNameLst>
                                          <p:attrName>ppt_w</p:attrName>
                                        </p:attrNameLst>
                                      </p:cBhvr>
                                      <p:tavLst>
                                        <p:tav tm="0" fmla="#ppt_w*sin(2.5*pi*$)">
                                          <p:val>
                                            <p:fltVal val="0"/>
                                          </p:val>
                                        </p:tav>
                                        <p:tav tm="100000">
                                          <p:val>
                                            <p:fltVal val="1"/>
                                          </p:val>
                                        </p:tav>
                                      </p:tavLst>
                                    </p:anim>
                                    <p:anim calcmode="lin" valueType="num">
                                      <p:cBhvr>
                                        <p:cTn id="147" dur="4000" fill="hold"/>
                                        <p:tgtEl>
                                          <p:spTgt spid="57"/>
                                        </p:tgtEl>
                                        <p:attrNameLst>
                                          <p:attrName>ppt_h</p:attrName>
                                        </p:attrNameLst>
                                      </p:cBhvr>
                                      <p:tavLst>
                                        <p:tav tm="0">
                                          <p:val>
                                            <p:strVal val="#ppt_h"/>
                                          </p:val>
                                        </p:tav>
                                        <p:tav tm="100000">
                                          <p:val>
                                            <p:strVal val="#ppt_h"/>
                                          </p:val>
                                        </p:tav>
                                      </p:tavLst>
                                    </p:anim>
                                  </p:childTnLst>
                                </p:cTn>
                              </p:par>
                              <p:par>
                                <p:cTn id="148" presetID="2" presetClass="exit" presetSubtype="8" fill="hold" grpId="2" nodeType="withEffect">
                                  <p:stCondLst>
                                    <p:cond delay="0"/>
                                  </p:stCondLst>
                                  <p:childTnLst>
                                    <p:anim calcmode="lin" valueType="num">
                                      <p:cBhvr additive="base">
                                        <p:cTn id="149" dur="4500"/>
                                        <p:tgtEl>
                                          <p:spTgt spid="57"/>
                                        </p:tgtEl>
                                        <p:attrNameLst>
                                          <p:attrName>ppt_x</p:attrName>
                                        </p:attrNameLst>
                                      </p:cBhvr>
                                      <p:tavLst>
                                        <p:tav tm="0">
                                          <p:val>
                                            <p:strVal val="ppt_x"/>
                                          </p:val>
                                        </p:tav>
                                        <p:tav tm="100000">
                                          <p:val>
                                            <p:strVal val="0-ppt_w/2"/>
                                          </p:val>
                                        </p:tav>
                                      </p:tavLst>
                                    </p:anim>
                                    <p:anim calcmode="lin" valueType="num">
                                      <p:cBhvr additive="base">
                                        <p:cTn id="150" dur="4500"/>
                                        <p:tgtEl>
                                          <p:spTgt spid="57"/>
                                        </p:tgtEl>
                                        <p:attrNameLst>
                                          <p:attrName>ppt_y</p:attrName>
                                        </p:attrNameLst>
                                      </p:cBhvr>
                                      <p:tavLst>
                                        <p:tav tm="0">
                                          <p:val>
                                            <p:strVal val="ppt_y"/>
                                          </p:val>
                                        </p:tav>
                                        <p:tav tm="100000">
                                          <p:val>
                                            <p:strVal val="ppt_y"/>
                                          </p:val>
                                        </p:tav>
                                      </p:tavLst>
                                    </p:anim>
                                    <p:set>
                                      <p:cBhvr>
                                        <p:cTn id="151" dur="1" fill="hold">
                                          <p:stCondLst>
                                            <p:cond delay="4499"/>
                                          </p:stCondLst>
                                        </p:cTn>
                                        <p:tgtEl>
                                          <p:spTgt spid="57"/>
                                        </p:tgtEl>
                                        <p:attrNameLst>
                                          <p:attrName>style.visibility</p:attrName>
                                        </p:attrNameLst>
                                      </p:cBhvr>
                                      <p:to>
                                        <p:strVal val="hidden"/>
                                      </p:to>
                                    </p:set>
                                  </p:childTnLst>
                                </p:cTn>
                              </p:par>
                              <p:par>
                                <p:cTn id="152" presetID="3" presetClass="exit" presetSubtype="5" fill="hold" grpId="3" nodeType="withEffect">
                                  <p:stCondLst>
                                    <p:cond delay="0"/>
                                  </p:stCondLst>
                                  <p:childTnLst>
                                    <p:animEffect transition="out" filter="blinds(vertical)">
                                      <p:cBhvr>
                                        <p:cTn id="153" dur="5500"/>
                                        <p:tgtEl>
                                          <p:spTgt spid="57"/>
                                        </p:tgtEl>
                                      </p:cBhvr>
                                    </p:animEffect>
                                    <p:set>
                                      <p:cBhvr>
                                        <p:cTn id="154" dur="1" fill="hold">
                                          <p:stCondLst>
                                            <p:cond delay="5499"/>
                                          </p:stCondLst>
                                        </p:cTn>
                                        <p:tgtEl>
                                          <p:spTgt spid="57"/>
                                        </p:tgtEl>
                                        <p:attrNameLst>
                                          <p:attrName>style.visibility</p:attrName>
                                        </p:attrNameLst>
                                      </p:cBhvr>
                                      <p:to>
                                        <p:strVal val="hidden"/>
                                      </p:to>
                                    </p:set>
                                  </p:childTnLst>
                                </p:cTn>
                              </p:par>
                              <p:par>
                                <p:cTn id="155" presetID="2" presetClass="entr" presetSubtype="8" fill="hold" grpId="0" nodeType="withEffect">
                                  <p:stCondLst>
                                    <p:cond delay="0"/>
                                  </p:stCondLst>
                                  <p:childTnLst>
                                    <p:set>
                                      <p:cBhvr>
                                        <p:cTn id="156" dur="1" fill="hold">
                                          <p:stCondLst>
                                            <p:cond delay="0"/>
                                          </p:stCondLst>
                                        </p:cTn>
                                        <p:tgtEl>
                                          <p:spTgt spid="56"/>
                                        </p:tgtEl>
                                        <p:attrNameLst>
                                          <p:attrName>style.visibility</p:attrName>
                                        </p:attrNameLst>
                                      </p:cBhvr>
                                      <p:to>
                                        <p:strVal val="visible"/>
                                      </p:to>
                                    </p:set>
                                    <p:anim calcmode="lin" valueType="num">
                                      <p:cBhvr additive="base">
                                        <p:cTn id="157" dur="4000" fill="hold"/>
                                        <p:tgtEl>
                                          <p:spTgt spid="56"/>
                                        </p:tgtEl>
                                        <p:attrNameLst>
                                          <p:attrName>ppt_x</p:attrName>
                                        </p:attrNameLst>
                                      </p:cBhvr>
                                      <p:tavLst>
                                        <p:tav tm="0">
                                          <p:val>
                                            <p:strVal val="0-#ppt_w/2"/>
                                          </p:val>
                                        </p:tav>
                                        <p:tav tm="100000">
                                          <p:val>
                                            <p:strVal val="#ppt_x"/>
                                          </p:val>
                                        </p:tav>
                                      </p:tavLst>
                                    </p:anim>
                                    <p:anim calcmode="lin" valueType="num">
                                      <p:cBhvr additive="base">
                                        <p:cTn id="158" dur="4000" fill="hold"/>
                                        <p:tgtEl>
                                          <p:spTgt spid="56"/>
                                        </p:tgtEl>
                                        <p:attrNameLst>
                                          <p:attrName>ppt_y</p:attrName>
                                        </p:attrNameLst>
                                      </p:cBhvr>
                                      <p:tavLst>
                                        <p:tav tm="0">
                                          <p:val>
                                            <p:strVal val="#ppt_y"/>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56"/>
                                        </p:tgtEl>
                                        <p:attrNameLst>
                                          <p:attrName>style.visibility</p:attrName>
                                        </p:attrNameLst>
                                      </p:cBhvr>
                                      <p:to>
                                        <p:strVal val="visible"/>
                                      </p:to>
                                    </p:set>
                                    <p:anim calcmode="lin" valueType="num">
                                      <p:cBhvr>
                                        <p:cTn id="161" dur="4000" fill="hold"/>
                                        <p:tgtEl>
                                          <p:spTgt spid="56"/>
                                        </p:tgtEl>
                                        <p:attrNameLst>
                                          <p:attrName>ppt_w</p:attrName>
                                        </p:attrNameLst>
                                      </p:cBhvr>
                                      <p:tavLst>
                                        <p:tav tm="0" fmla="#ppt_w*sin(2.5*pi*$)">
                                          <p:val>
                                            <p:fltVal val="0"/>
                                          </p:val>
                                        </p:tav>
                                        <p:tav tm="100000">
                                          <p:val>
                                            <p:fltVal val="1"/>
                                          </p:val>
                                        </p:tav>
                                      </p:tavLst>
                                    </p:anim>
                                    <p:anim calcmode="lin" valueType="num">
                                      <p:cBhvr>
                                        <p:cTn id="162" dur="4000" fill="hold"/>
                                        <p:tgtEl>
                                          <p:spTgt spid="56"/>
                                        </p:tgtEl>
                                        <p:attrNameLst>
                                          <p:attrName>ppt_h</p:attrName>
                                        </p:attrNameLst>
                                      </p:cBhvr>
                                      <p:tavLst>
                                        <p:tav tm="0">
                                          <p:val>
                                            <p:strVal val="#ppt_h"/>
                                          </p:val>
                                        </p:tav>
                                        <p:tav tm="100000">
                                          <p:val>
                                            <p:strVal val="#ppt_h"/>
                                          </p:val>
                                        </p:tav>
                                      </p:tavLst>
                                    </p:anim>
                                  </p:childTnLst>
                                </p:cTn>
                              </p:par>
                              <p:par>
                                <p:cTn id="163" presetID="2" presetClass="exit" presetSubtype="8" fill="hold" grpId="2" nodeType="withEffect">
                                  <p:stCondLst>
                                    <p:cond delay="0"/>
                                  </p:stCondLst>
                                  <p:childTnLst>
                                    <p:anim calcmode="lin" valueType="num">
                                      <p:cBhvr additive="base">
                                        <p:cTn id="164" dur="4500"/>
                                        <p:tgtEl>
                                          <p:spTgt spid="56"/>
                                        </p:tgtEl>
                                        <p:attrNameLst>
                                          <p:attrName>ppt_x</p:attrName>
                                        </p:attrNameLst>
                                      </p:cBhvr>
                                      <p:tavLst>
                                        <p:tav tm="0">
                                          <p:val>
                                            <p:strVal val="ppt_x"/>
                                          </p:val>
                                        </p:tav>
                                        <p:tav tm="100000">
                                          <p:val>
                                            <p:strVal val="0-ppt_w/2"/>
                                          </p:val>
                                        </p:tav>
                                      </p:tavLst>
                                    </p:anim>
                                    <p:anim calcmode="lin" valueType="num">
                                      <p:cBhvr additive="base">
                                        <p:cTn id="165" dur="4500"/>
                                        <p:tgtEl>
                                          <p:spTgt spid="56"/>
                                        </p:tgtEl>
                                        <p:attrNameLst>
                                          <p:attrName>ppt_y</p:attrName>
                                        </p:attrNameLst>
                                      </p:cBhvr>
                                      <p:tavLst>
                                        <p:tav tm="0">
                                          <p:val>
                                            <p:strVal val="ppt_y"/>
                                          </p:val>
                                        </p:tav>
                                        <p:tav tm="100000">
                                          <p:val>
                                            <p:strVal val="ppt_y"/>
                                          </p:val>
                                        </p:tav>
                                      </p:tavLst>
                                    </p:anim>
                                    <p:set>
                                      <p:cBhvr>
                                        <p:cTn id="166" dur="1" fill="hold">
                                          <p:stCondLst>
                                            <p:cond delay="4499"/>
                                          </p:stCondLst>
                                        </p:cTn>
                                        <p:tgtEl>
                                          <p:spTgt spid="56"/>
                                        </p:tgtEl>
                                        <p:attrNameLst>
                                          <p:attrName>style.visibility</p:attrName>
                                        </p:attrNameLst>
                                      </p:cBhvr>
                                      <p:to>
                                        <p:strVal val="hidden"/>
                                      </p:to>
                                    </p:set>
                                  </p:childTnLst>
                                </p:cTn>
                              </p:par>
                              <p:par>
                                <p:cTn id="167" presetID="3" presetClass="exit" presetSubtype="5" fill="hold" grpId="3" nodeType="withEffect">
                                  <p:stCondLst>
                                    <p:cond delay="0"/>
                                  </p:stCondLst>
                                  <p:childTnLst>
                                    <p:animEffect transition="out" filter="blinds(vertical)">
                                      <p:cBhvr>
                                        <p:cTn id="168" dur="5500"/>
                                        <p:tgtEl>
                                          <p:spTgt spid="56"/>
                                        </p:tgtEl>
                                      </p:cBhvr>
                                    </p:animEffect>
                                    <p:set>
                                      <p:cBhvr>
                                        <p:cTn id="169" dur="1" fill="hold">
                                          <p:stCondLst>
                                            <p:cond delay="5499"/>
                                          </p:stCondLst>
                                        </p:cTn>
                                        <p:tgtEl>
                                          <p:spTgt spid="56"/>
                                        </p:tgtEl>
                                        <p:attrNameLst>
                                          <p:attrName>style.visibility</p:attrName>
                                        </p:attrNameLst>
                                      </p:cBhvr>
                                      <p:to>
                                        <p:strVal val="hidden"/>
                                      </p:to>
                                    </p:set>
                                  </p:childTnLst>
                                </p:cTn>
                              </p:par>
                              <p:par>
                                <p:cTn id="170" presetID="2" presetClass="entr" presetSubtype="8" fill="hold" grpId="0" nodeType="withEffect">
                                  <p:stCondLst>
                                    <p:cond delay="0"/>
                                  </p:stCondLst>
                                  <p:childTnLst>
                                    <p:set>
                                      <p:cBhvr>
                                        <p:cTn id="171" dur="1" fill="hold">
                                          <p:stCondLst>
                                            <p:cond delay="0"/>
                                          </p:stCondLst>
                                        </p:cTn>
                                        <p:tgtEl>
                                          <p:spTgt spid="71"/>
                                        </p:tgtEl>
                                        <p:attrNameLst>
                                          <p:attrName>style.visibility</p:attrName>
                                        </p:attrNameLst>
                                      </p:cBhvr>
                                      <p:to>
                                        <p:strVal val="visible"/>
                                      </p:to>
                                    </p:set>
                                    <p:anim calcmode="lin" valueType="num">
                                      <p:cBhvr additive="base">
                                        <p:cTn id="172" dur="4000" fill="hold"/>
                                        <p:tgtEl>
                                          <p:spTgt spid="71"/>
                                        </p:tgtEl>
                                        <p:attrNameLst>
                                          <p:attrName>ppt_x</p:attrName>
                                        </p:attrNameLst>
                                      </p:cBhvr>
                                      <p:tavLst>
                                        <p:tav tm="0">
                                          <p:val>
                                            <p:strVal val="0-#ppt_w/2"/>
                                          </p:val>
                                        </p:tav>
                                        <p:tav tm="100000">
                                          <p:val>
                                            <p:strVal val="#ppt_x"/>
                                          </p:val>
                                        </p:tav>
                                      </p:tavLst>
                                    </p:anim>
                                    <p:anim calcmode="lin" valueType="num">
                                      <p:cBhvr additive="base">
                                        <p:cTn id="173" dur="4000" fill="hold"/>
                                        <p:tgtEl>
                                          <p:spTgt spid="71"/>
                                        </p:tgtEl>
                                        <p:attrNameLst>
                                          <p:attrName>ppt_y</p:attrName>
                                        </p:attrNameLst>
                                      </p:cBhvr>
                                      <p:tavLst>
                                        <p:tav tm="0">
                                          <p:val>
                                            <p:strVal val="#ppt_y"/>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71"/>
                                        </p:tgtEl>
                                        <p:attrNameLst>
                                          <p:attrName>style.visibility</p:attrName>
                                        </p:attrNameLst>
                                      </p:cBhvr>
                                      <p:to>
                                        <p:strVal val="visible"/>
                                      </p:to>
                                    </p:set>
                                    <p:anim calcmode="lin" valueType="num">
                                      <p:cBhvr>
                                        <p:cTn id="176" dur="4000" fill="hold"/>
                                        <p:tgtEl>
                                          <p:spTgt spid="71"/>
                                        </p:tgtEl>
                                        <p:attrNameLst>
                                          <p:attrName>ppt_w</p:attrName>
                                        </p:attrNameLst>
                                      </p:cBhvr>
                                      <p:tavLst>
                                        <p:tav tm="0" fmla="#ppt_w*sin(2.5*pi*$)">
                                          <p:val>
                                            <p:fltVal val="0"/>
                                          </p:val>
                                        </p:tav>
                                        <p:tav tm="100000">
                                          <p:val>
                                            <p:fltVal val="1"/>
                                          </p:val>
                                        </p:tav>
                                      </p:tavLst>
                                    </p:anim>
                                    <p:anim calcmode="lin" valueType="num">
                                      <p:cBhvr>
                                        <p:cTn id="177" dur="4000" fill="hold"/>
                                        <p:tgtEl>
                                          <p:spTgt spid="71"/>
                                        </p:tgtEl>
                                        <p:attrNameLst>
                                          <p:attrName>ppt_h</p:attrName>
                                        </p:attrNameLst>
                                      </p:cBhvr>
                                      <p:tavLst>
                                        <p:tav tm="0">
                                          <p:val>
                                            <p:strVal val="#ppt_h"/>
                                          </p:val>
                                        </p:tav>
                                        <p:tav tm="100000">
                                          <p:val>
                                            <p:strVal val="#ppt_h"/>
                                          </p:val>
                                        </p:tav>
                                      </p:tavLst>
                                    </p:anim>
                                  </p:childTnLst>
                                </p:cTn>
                              </p:par>
                              <p:par>
                                <p:cTn id="178" presetID="2" presetClass="exit" presetSubtype="8" fill="hold" grpId="2" nodeType="withEffect">
                                  <p:stCondLst>
                                    <p:cond delay="0"/>
                                  </p:stCondLst>
                                  <p:childTnLst>
                                    <p:anim calcmode="lin" valueType="num">
                                      <p:cBhvr additive="base">
                                        <p:cTn id="179" dur="4500"/>
                                        <p:tgtEl>
                                          <p:spTgt spid="71"/>
                                        </p:tgtEl>
                                        <p:attrNameLst>
                                          <p:attrName>ppt_x</p:attrName>
                                        </p:attrNameLst>
                                      </p:cBhvr>
                                      <p:tavLst>
                                        <p:tav tm="0">
                                          <p:val>
                                            <p:strVal val="ppt_x"/>
                                          </p:val>
                                        </p:tav>
                                        <p:tav tm="100000">
                                          <p:val>
                                            <p:strVal val="0-ppt_w/2"/>
                                          </p:val>
                                        </p:tav>
                                      </p:tavLst>
                                    </p:anim>
                                    <p:anim calcmode="lin" valueType="num">
                                      <p:cBhvr additive="base">
                                        <p:cTn id="180" dur="4500"/>
                                        <p:tgtEl>
                                          <p:spTgt spid="71"/>
                                        </p:tgtEl>
                                        <p:attrNameLst>
                                          <p:attrName>ppt_y</p:attrName>
                                        </p:attrNameLst>
                                      </p:cBhvr>
                                      <p:tavLst>
                                        <p:tav tm="0">
                                          <p:val>
                                            <p:strVal val="ppt_y"/>
                                          </p:val>
                                        </p:tav>
                                        <p:tav tm="100000">
                                          <p:val>
                                            <p:strVal val="ppt_y"/>
                                          </p:val>
                                        </p:tav>
                                      </p:tavLst>
                                    </p:anim>
                                    <p:set>
                                      <p:cBhvr>
                                        <p:cTn id="181" dur="1" fill="hold">
                                          <p:stCondLst>
                                            <p:cond delay="4499"/>
                                          </p:stCondLst>
                                        </p:cTn>
                                        <p:tgtEl>
                                          <p:spTgt spid="71"/>
                                        </p:tgtEl>
                                        <p:attrNameLst>
                                          <p:attrName>style.visibility</p:attrName>
                                        </p:attrNameLst>
                                      </p:cBhvr>
                                      <p:to>
                                        <p:strVal val="hidden"/>
                                      </p:to>
                                    </p:set>
                                  </p:childTnLst>
                                </p:cTn>
                              </p:par>
                              <p:par>
                                <p:cTn id="182" presetID="3" presetClass="exit" presetSubtype="5" fill="hold" grpId="3" nodeType="withEffect">
                                  <p:stCondLst>
                                    <p:cond delay="0"/>
                                  </p:stCondLst>
                                  <p:childTnLst>
                                    <p:animEffect transition="out" filter="blinds(vertical)">
                                      <p:cBhvr>
                                        <p:cTn id="183" dur="5500"/>
                                        <p:tgtEl>
                                          <p:spTgt spid="71"/>
                                        </p:tgtEl>
                                      </p:cBhvr>
                                    </p:animEffect>
                                    <p:set>
                                      <p:cBhvr>
                                        <p:cTn id="184" dur="1" fill="hold">
                                          <p:stCondLst>
                                            <p:cond delay="5499"/>
                                          </p:stCondLst>
                                        </p:cTn>
                                        <p:tgtEl>
                                          <p:spTgt spid="71"/>
                                        </p:tgtEl>
                                        <p:attrNameLst>
                                          <p:attrName>style.visibility</p:attrName>
                                        </p:attrNameLst>
                                      </p:cBhvr>
                                      <p:to>
                                        <p:strVal val="hidden"/>
                                      </p:to>
                                    </p:set>
                                  </p:childTnLst>
                                </p:cTn>
                              </p:par>
                              <p:par>
                                <p:cTn id="185" presetID="2" presetClass="entr" presetSubtype="8" fill="hold" grpId="0" nodeType="withEffect">
                                  <p:stCondLst>
                                    <p:cond delay="0"/>
                                  </p:stCondLst>
                                  <p:childTnLst>
                                    <p:set>
                                      <p:cBhvr>
                                        <p:cTn id="186" dur="1" fill="hold">
                                          <p:stCondLst>
                                            <p:cond delay="0"/>
                                          </p:stCondLst>
                                        </p:cTn>
                                        <p:tgtEl>
                                          <p:spTgt spid="64"/>
                                        </p:tgtEl>
                                        <p:attrNameLst>
                                          <p:attrName>style.visibility</p:attrName>
                                        </p:attrNameLst>
                                      </p:cBhvr>
                                      <p:to>
                                        <p:strVal val="visible"/>
                                      </p:to>
                                    </p:set>
                                    <p:anim calcmode="lin" valueType="num">
                                      <p:cBhvr additive="base">
                                        <p:cTn id="187" dur="4000" fill="hold"/>
                                        <p:tgtEl>
                                          <p:spTgt spid="64"/>
                                        </p:tgtEl>
                                        <p:attrNameLst>
                                          <p:attrName>ppt_x</p:attrName>
                                        </p:attrNameLst>
                                      </p:cBhvr>
                                      <p:tavLst>
                                        <p:tav tm="0">
                                          <p:val>
                                            <p:strVal val="0-#ppt_w/2"/>
                                          </p:val>
                                        </p:tav>
                                        <p:tav tm="100000">
                                          <p:val>
                                            <p:strVal val="#ppt_x"/>
                                          </p:val>
                                        </p:tav>
                                      </p:tavLst>
                                    </p:anim>
                                    <p:anim calcmode="lin" valueType="num">
                                      <p:cBhvr additive="base">
                                        <p:cTn id="188" dur="4000" fill="hold"/>
                                        <p:tgtEl>
                                          <p:spTgt spid="64"/>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64"/>
                                        </p:tgtEl>
                                        <p:attrNameLst>
                                          <p:attrName>style.visibility</p:attrName>
                                        </p:attrNameLst>
                                      </p:cBhvr>
                                      <p:to>
                                        <p:strVal val="visible"/>
                                      </p:to>
                                    </p:set>
                                    <p:anim calcmode="lin" valueType="num">
                                      <p:cBhvr>
                                        <p:cTn id="191" dur="4000" fill="hold"/>
                                        <p:tgtEl>
                                          <p:spTgt spid="64"/>
                                        </p:tgtEl>
                                        <p:attrNameLst>
                                          <p:attrName>ppt_w</p:attrName>
                                        </p:attrNameLst>
                                      </p:cBhvr>
                                      <p:tavLst>
                                        <p:tav tm="0" fmla="#ppt_w*sin(2.5*pi*$)">
                                          <p:val>
                                            <p:fltVal val="0"/>
                                          </p:val>
                                        </p:tav>
                                        <p:tav tm="100000">
                                          <p:val>
                                            <p:fltVal val="1"/>
                                          </p:val>
                                        </p:tav>
                                      </p:tavLst>
                                    </p:anim>
                                    <p:anim calcmode="lin" valueType="num">
                                      <p:cBhvr>
                                        <p:cTn id="192" dur="4000" fill="hold"/>
                                        <p:tgtEl>
                                          <p:spTgt spid="64"/>
                                        </p:tgtEl>
                                        <p:attrNameLst>
                                          <p:attrName>ppt_h</p:attrName>
                                        </p:attrNameLst>
                                      </p:cBhvr>
                                      <p:tavLst>
                                        <p:tav tm="0">
                                          <p:val>
                                            <p:strVal val="#ppt_h"/>
                                          </p:val>
                                        </p:tav>
                                        <p:tav tm="100000">
                                          <p:val>
                                            <p:strVal val="#ppt_h"/>
                                          </p:val>
                                        </p:tav>
                                      </p:tavLst>
                                    </p:anim>
                                  </p:childTnLst>
                                </p:cTn>
                              </p:par>
                              <p:par>
                                <p:cTn id="193" presetID="2" presetClass="exit" presetSubtype="8" fill="hold" grpId="2" nodeType="withEffect">
                                  <p:stCondLst>
                                    <p:cond delay="0"/>
                                  </p:stCondLst>
                                  <p:childTnLst>
                                    <p:anim calcmode="lin" valueType="num">
                                      <p:cBhvr additive="base">
                                        <p:cTn id="194" dur="4500"/>
                                        <p:tgtEl>
                                          <p:spTgt spid="64"/>
                                        </p:tgtEl>
                                        <p:attrNameLst>
                                          <p:attrName>ppt_x</p:attrName>
                                        </p:attrNameLst>
                                      </p:cBhvr>
                                      <p:tavLst>
                                        <p:tav tm="0">
                                          <p:val>
                                            <p:strVal val="ppt_x"/>
                                          </p:val>
                                        </p:tav>
                                        <p:tav tm="100000">
                                          <p:val>
                                            <p:strVal val="0-ppt_w/2"/>
                                          </p:val>
                                        </p:tav>
                                      </p:tavLst>
                                    </p:anim>
                                    <p:anim calcmode="lin" valueType="num">
                                      <p:cBhvr additive="base">
                                        <p:cTn id="195" dur="4500"/>
                                        <p:tgtEl>
                                          <p:spTgt spid="64"/>
                                        </p:tgtEl>
                                        <p:attrNameLst>
                                          <p:attrName>ppt_y</p:attrName>
                                        </p:attrNameLst>
                                      </p:cBhvr>
                                      <p:tavLst>
                                        <p:tav tm="0">
                                          <p:val>
                                            <p:strVal val="ppt_y"/>
                                          </p:val>
                                        </p:tav>
                                        <p:tav tm="100000">
                                          <p:val>
                                            <p:strVal val="ppt_y"/>
                                          </p:val>
                                        </p:tav>
                                      </p:tavLst>
                                    </p:anim>
                                    <p:set>
                                      <p:cBhvr>
                                        <p:cTn id="196" dur="1" fill="hold">
                                          <p:stCondLst>
                                            <p:cond delay="4499"/>
                                          </p:stCondLst>
                                        </p:cTn>
                                        <p:tgtEl>
                                          <p:spTgt spid="64"/>
                                        </p:tgtEl>
                                        <p:attrNameLst>
                                          <p:attrName>style.visibility</p:attrName>
                                        </p:attrNameLst>
                                      </p:cBhvr>
                                      <p:to>
                                        <p:strVal val="hidden"/>
                                      </p:to>
                                    </p:set>
                                  </p:childTnLst>
                                </p:cTn>
                              </p:par>
                              <p:par>
                                <p:cTn id="197" presetID="3" presetClass="exit" presetSubtype="5" fill="hold" grpId="3" nodeType="withEffect">
                                  <p:stCondLst>
                                    <p:cond delay="0"/>
                                  </p:stCondLst>
                                  <p:childTnLst>
                                    <p:animEffect transition="out" filter="blinds(vertical)">
                                      <p:cBhvr>
                                        <p:cTn id="198" dur="5500"/>
                                        <p:tgtEl>
                                          <p:spTgt spid="64"/>
                                        </p:tgtEl>
                                      </p:cBhvr>
                                    </p:animEffect>
                                    <p:set>
                                      <p:cBhvr>
                                        <p:cTn id="199" dur="1" fill="hold">
                                          <p:stCondLst>
                                            <p:cond delay="5499"/>
                                          </p:stCondLst>
                                        </p:cTn>
                                        <p:tgtEl>
                                          <p:spTgt spid="64"/>
                                        </p:tgtEl>
                                        <p:attrNameLst>
                                          <p:attrName>style.visibility</p:attrName>
                                        </p:attrNameLst>
                                      </p:cBhvr>
                                      <p:to>
                                        <p:strVal val="hidden"/>
                                      </p:to>
                                    </p:set>
                                  </p:childTnLst>
                                </p:cTn>
                              </p:par>
                              <p:par>
                                <p:cTn id="200" presetID="2" presetClass="entr" presetSubtype="8" fill="hold" grpId="0" nodeType="withEffect">
                                  <p:stCondLst>
                                    <p:cond delay="0"/>
                                  </p:stCondLst>
                                  <p:childTnLst>
                                    <p:set>
                                      <p:cBhvr>
                                        <p:cTn id="201" dur="1" fill="hold">
                                          <p:stCondLst>
                                            <p:cond delay="0"/>
                                          </p:stCondLst>
                                        </p:cTn>
                                        <p:tgtEl>
                                          <p:spTgt spid="95"/>
                                        </p:tgtEl>
                                        <p:attrNameLst>
                                          <p:attrName>style.visibility</p:attrName>
                                        </p:attrNameLst>
                                      </p:cBhvr>
                                      <p:to>
                                        <p:strVal val="visible"/>
                                      </p:to>
                                    </p:set>
                                    <p:anim calcmode="lin" valueType="num">
                                      <p:cBhvr additive="base">
                                        <p:cTn id="202" dur="4000" fill="hold"/>
                                        <p:tgtEl>
                                          <p:spTgt spid="95"/>
                                        </p:tgtEl>
                                        <p:attrNameLst>
                                          <p:attrName>ppt_x</p:attrName>
                                        </p:attrNameLst>
                                      </p:cBhvr>
                                      <p:tavLst>
                                        <p:tav tm="0">
                                          <p:val>
                                            <p:strVal val="0-#ppt_w/2"/>
                                          </p:val>
                                        </p:tav>
                                        <p:tav tm="100000">
                                          <p:val>
                                            <p:strVal val="#ppt_x"/>
                                          </p:val>
                                        </p:tav>
                                      </p:tavLst>
                                    </p:anim>
                                    <p:anim calcmode="lin" valueType="num">
                                      <p:cBhvr additive="base">
                                        <p:cTn id="203" dur="4000" fill="hold"/>
                                        <p:tgtEl>
                                          <p:spTgt spid="95"/>
                                        </p:tgtEl>
                                        <p:attrNameLst>
                                          <p:attrName>ppt_y</p:attrName>
                                        </p:attrNameLst>
                                      </p:cBhvr>
                                      <p:tavLst>
                                        <p:tav tm="0">
                                          <p:val>
                                            <p:strVal val="#ppt_y"/>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95"/>
                                        </p:tgtEl>
                                        <p:attrNameLst>
                                          <p:attrName>style.visibility</p:attrName>
                                        </p:attrNameLst>
                                      </p:cBhvr>
                                      <p:to>
                                        <p:strVal val="visible"/>
                                      </p:to>
                                    </p:set>
                                    <p:anim calcmode="lin" valueType="num">
                                      <p:cBhvr>
                                        <p:cTn id="206" dur="4000" fill="hold"/>
                                        <p:tgtEl>
                                          <p:spTgt spid="95"/>
                                        </p:tgtEl>
                                        <p:attrNameLst>
                                          <p:attrName>ppt_w</p:attrName>
                                        </p:attrNameLst>
                                      </p:cBhvr>
                                      <p:tavLst>
                                        <p:tav tm="0" fmla="#ppt_w*sin(2.5*pi*$)">
                                          <p:val>
                                            <p:fltVal val="0"/>
                                          </p:val>
                                        </p:tav>
                                        <p:tav tm="100000">
                                          <p:val>
                                            <p:fltVal val="1"/>
                                          </p:val>
                                        </p:tav>
                                      </p:tavLst>
                                    </p:anim>
                                    <p:anim calcmode="lin" valueType="num">
                                      <p:cBhvr>
                                        <p:cTn id="207" dur="4000" fill="hold"/>
                                        <p:tgtEl>
                                          <p:spTgt spid="95"/>
                                        </p:tgtEl>
                                        <p:attrNameLst>
                                          <p:attrName>ppt_h</p:attrName>
                                        </p:attrNameLst>
                                      </p:cBhvr>
                                      <p:tavLst>
                                        <p:tav tm="0">
                                          <p:val>
                                            <p:strVal val="#ppt_h"/>
                                          </p:val>
                                        </p:tav>
                                        <p:tav tm="100000">
                                          <p:val>
                                            <p:strVal val="#ppt_h"/>
                                          </p:val>
                                        </p:tav>
                                      </p:tavLst>
                                    </p:anim>
                                  </p:childTnLst>
                                </p:cTn>
                              </p:par>
                              <p:par>
                                <p:cTn id="208" presetID="2" presetClass="exit" presetSubtype="8" fill="hold" grpId="2" nodeType="withEffect">
                                  <p:stCondLst>
                                    <p:cond delay="0"/>
                                  </p:stCondLst>
                                  <p:childTnLst>
                                    <p:anim calcmode="lin" valueType="num">
                                      <p:cBhvr additive="base">
                                        <p:cTn id="209" dur="4500"/>
                                        <p:tgtEl>
                                          <p:spTgt spid="95"/>
                                        </p:tgtEl>
                                        <p:attrNameLst>
                                          <p:attrName>ppt_x</p:attrName>
                                        </p:attrNameLst>
                                      </p:cBhvr>
                                      <p:tavLst>
                                        <p:tav tm="0">
                                          <p:val>
                                            <p:strVal val="ppt_x"/>
                                          </p:val>
                                        </p:tav>
                                        <p:tav tm="100000">
                                          <p:val>
                                            <p:strVal val="0-ppt_w/2"/>
                                          </p:val>
                                        </p:tav>
                                      </p:tavLst>
                                    </p:anim>
                                    <p:anim calcmode="lin" valueType="num">
                                      <p:cBhvr additive="base">
                                        <p:cTn id="210" dur="4500"/>
                                        <p:tgtEl>
                                          <p:spTgt spid="95"/>
                                        </p:tgtEl>
                                        <p:attrNameLst>
                                          <p:attrName>ppt_y</p:attrName>
                                        </p:attrNameLst>
                                      </p:cBhvr>
                                      <p:tavLst>
                                        <p:tav tm="0">
                                          <p:val>
                                            <p:strVal val="ppt_y"/>
                                          </p:val>
                                        </p:tav>
                                        <p:tav tm="100000">
                                          <p:val>
                                            <p:strVal val="ppt_y"/>
                                          </p:val>
                                        </p:tav>
                                      </p:tavLst>
                                    </p:anim>
                                    <p:set>
                                      <p:cBhvr>
                                        <p:cTn id="211" dur="1" fill="hold">
                                          <p:stCondLst>
                                            <p:cond delay="4499"/>
                                          </p:stCondLst>
                                        </p:cTn>
                                        <p:tgtEl>
                                          <p:spTgt spid="95"/>
                                        </p:tgtEl>
                                        <p:attrNameLst>
                                          <p:attrName>style.visibility</p:attrName>
                                        </p:attrNameLst>
                                      </p:cBhvr>
                                      <p:to>
                                        <p:strVal val="hidden"/>
                                      </p:to>
                                    </p:set>
                                  </p:childTnLst>
                                </p:cTn>
                              </p:par>
                              <p:par>
                                <p:cTn id="212" presetID="3" presetClass="exit" presetSubtype="5" fill="hold" grpId="3" nodeType="withEffect">
                                  <p:stCondLst>
                                    <p:cond delay="0"/>
                                  </p:stCondLst>
                                  <p:childTnLst>
                                    <p:animEffect transition="out" filter="blinds(vertical)">
                                      <p:cBhvr>
                                        <p:cTn id="213" dur="5500"/>
                                        <p:tgtEl>
                                          <p:spTgt spid="95"/>
                                        </p:tgtEl>
                                      </p:cBhvr>
                                    </p:animEffect>
                                    <p:set>
                                      <p:cBhvr>
                                        <p:cTn id="214" dur="1" fill="hold">
                                          <p:stCondLst>
                                            <p:cond delay="5499"/>
                                          </p:stCondLst>
                                        </p:cTn>
                                        <p:tgtEl>
                                          <p:spTgt spid="95"/>
                                        </p:tgtEl>
                                        <p:attrNameLst>
                                          <p:attrName>style.visibility</p:attrName>
                                        </p:attrNameLst>
                                      </p:cBhvr>
                                      <p:to>
                                        <p:strVal val="hidden"/>
                                      </p:to>
                                    </p:set>
                                  </p:childTnLst>
                                </p:cTn>
                              </p:par>
                              <p:par>
                                <p:cTn id="215" presetID="2" presetClass="entr" presetSubtype="8" fill="hold" grpId="0" nodeType="withEffect">
                                  <p:stCondLst>
                                    <p:cond delay="0"/>
                                  </p:stCondLst>
                                  <p:childTnLst>
                                    <p:set>
                                      <p:cBhvr>
                                        <p:cTn id="216" dur="1" fill="hold">
                                          <p:stCondLst>
                                            <p:cond delay="0"/>
                                          </p:stCondLst>
                                        </p:cTn>
                                        <p:tgtEl>
                                          <p:spTgt spid="94"/>
                                        </p:tgtEl>
                                        <p:attrNameLst>
                                          <p:attrName>style.visibility</p:attrName>
                                        </p:attrNameLst>
                                      </p:cBhvr>
                                      <p:to>
                                        <p:strVal val="visible"/>
                                      </p:to>
                                    </p:set>
                                    <p:anim calcmode="lin" valueType="num">
                                      <p:cBhvr additive="base">
                                        <p:cTn id="217" dur="4000" fill="hold"/>
                                        <p:tgtEl>
                                          <p:spTgt spid="94"/>
                                        </p:tgtEl>
                                        <p:attrNameLst>
                                          <p:attrName>ppt_x</p:attrName>
                                        </p:attrNameLst>
                                      </p:cBhvr>
                                      <p:tavLst>
                                        <p:tav tm="0">
                                          <p:val>
                                            <p:strVal val="0-#ppt_w/2"/>
                                          </p:val>
                                        </p:tav>
                                        <p:tav tm="100000">
                                          <p:val>
                                            <p:strVal val="#ppt_x"/>
                                          </p:val>
                                        </p:tav>
                                      </p:tavLst>
                                    </p:anim>
                                    <p:anim calcmode="lin" valueType="num">
                                      <p:cBhvr additive="base">
                                        <p:cTn id="218" dur="4000" fill="hold"/>
                                        <p:tgtEl>
                                          <p:spTgt spid="94"/>
                                        </p:tgtEl>
                                        <p:attrNameLst>
                                          <p:attrName>ppt_y</p:attrName>
                                        </p:attrNameLst>
                                      </p:cBhvr>
                                      <p:tavLst>
                                        <p:tav tm="0">
                                          <p:val>
                                            <p:strVal val="#ppt_y"/>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94"/>
                                        </p:tgtEl>
                                        <p:attrNameLst>
                                          <p:attrName>style.visibility</p:attrName>
                                        </p:attrNameLst>
                                      </p:cBhvr>
                                      <p:to>
                                        <p:strVal val="visible"/>
                                      </p:to>
                                    </p:set>
                                    <p:anim calcmode="lin" valueType="num">
                                      <p:cBhvr>
                                        <p:cTn id="221" dur="4000" fill="hold"/>
                                        <p:tgtEl>
                                          <p:spTgt spid="94"/>
                                        </p:tgtEl>
                                        <p:attrNameLst>
                                          <p:attrName>ppt_w</p:attrName>
                                        </p:attrNameLst>
                                      </p:cBhvr>
                                      <p:tavLst>
                                        <p:tav tm="0" fmla="#ppt_w*sin(2.5*pi*$)">
                                          <p:val>
                                            <p:fltVal val="0"/>
                                          </p:val>
                                        </p:tav>
                                        <p:tav tm="100000">
                                          <p:val>
                                            <p:fltVal val="1"/>
                                          </p:val>
                                        </p:tav>
                                      </p:tavLst>
                                    </p:anim>
                                    <p:anim calcmode="lin" valueType="num">
                                      <p:cBhvr>
                                        <p:cTn id="222" dur="4000" fill="hold"/>
                                        <p:tgtEl>
                                          <p:spTgt spid="94"/>
                                        </p:tgtEl>
                                        <p:attrNameLst>
                                          <p:attrName>ppt_h</p:attrName>
                                        </p:attrNameLst>
                                      </p:cBhvr>
                                      <p:tavLst>
                                        <p:tav tm="0">
                                          <p:val>
                                            <p:strVal val="#ppt_h"/>
                                          </p:val>
                                        </p:tav>
                                        <p:tav tm="100000">
                                          <p:val>
                                            <p:strVal val="#ppt_h"/>
                                          </p:val>
                                        </p:tav>
                                      </p:tavLst>
                                    </p:anim>
                                  </p:childTnLst>
                                </p:cTn>
                              </p:par>
                              <p:par>
                                <p:cTn id="223" presetID="2" presetClass="exit" presetSubtype="8" fill="hold" grpId="2" nodeType="withEffect">
                                  <p:stCondLst>
                                    <p:cond delay="0"/>
                                  </p:stCondLst>
                                  <p:childTnLst>
                                    <p:anim calcmode="lin" valueType="num">
                                      <p:cBhvr additive="base">
                                        <p:cTn id="224" dur="4500"/>
                                        <p:tgtEl>
                                          <p:spTgt spid="94"/>
                                        </p:tgtEl>
                                        <p:attrNameLst>
                                          <p:attrName>ppt_x</p:attrName>
                                        </p:attrNameLst>
                                      </p:cBhvr>
                                      <p:tavLst>
                                        <p:tav tm="0">
                                          <p:val>
                                            <p:strVal val="ppt_x"/>
                                          </p:val>
                                        </p:tav>
                                        <p:tav tm="100000">
                                          <p:val>
                                            <p:strVal val="0-ppt_w/2"/>
                                          </p:val>
                                        </p:tav>
                                      </p:tavLst>
                                    </p:anim>
                                    <p:anim calcmode="lin" valueType="num">
                                      <p:cBhvr additive="base">
                                        <p:cTn id="225" dur="4500"/>
                                        <p:tgtEl>
                                          <p:spTgt spid="94"/>
                                        </p:tgtEl>
                                        <p:attrNameLst>
                                          <p:attrName>ppt_y</p:attrName>
                                        </p:attrNameLst>
                                      </p:cBhvr>
                                      <p:tavLst>
                                        <p:tav tm="0">
                                          <p:val>
                                            <p:strVal val="ppt_y"/>
                                          </p:val>
                                        </p:tav>
                                        <p:tav tm="100000">
                                          <p:val>
                                            <p:strVal val="ppt_y"/>
                                          </p:val>
                                        </p:tav>
                                      </p:tavLst>
                                    </p:anim>
                                    <p:set>
                                      <p:cBhvr>
                                        <p:cTn id="226" dur="1" fill="hold">
                                          <p:stCondLst>
                                            <p:cond delay="4499"/>
                                          </p:stCondLst>
                                        </p:cTn>
                                        <p:tgtEl>
                                          <p:spTgt spid="94"/>
                                        </p:tgtEl>
                                        <p:attrNameLst>
                                          <p:attrName>style.visibility</p:attrName>
                                        </p:attrNameLst>
                                      </p:cBhvr>
                                      <p:to>
                                        <p:strVal val="hidden"/>
                                      </p:to>
                                    </p:set>
                                  </p:childTnLst>
                                </p:cTn>
                              </p:par>
                              <p:par>
                                <p:cTn id="227" presetID="3" presetClass="exit" presetSubtype="5" fill="hold" grpId="3" nodeType="withEffect">
                                  <p:stCondLst>
                                    <p:cond delay="0"/>
                                  </p:stCondLst>
                                  <p:childTnLst>
                                    <p:animEffect transition="out" filter="blinds(vertical)">
                                      <p:cBhvr>
                                        <p:cTn id="228" dur="5500"/>
                                        <p:tgtEl>
                                          <p:spTgt spid="94"/>
                                        </p:tgtEl>
                                      </p:cBhvr>
                                    </p:animEffect>
                                    <p:set>
                                      <p:cBhvr>
                                        <p:cTn id="229" dur="1" fill="hold">
                                          <p:stCondLst>
                                            <p:cond delay="5499"/>
                                          </p:stCondLst>
                                        </p:cTn>
                                        <p:tgtEl>
                                          <p:spTgt spid="94"/>
                                        </p:tgtEl>
                                        <p:attrNameLst>
                                          <p:attrName>style.visibility</p:attrName>
                                        </p:attrNameLst>
                                      </p:cBhvr>
                                      <p:to>
                                        <p:strVal val="hidden"/>
                                      </p:to>
                                    </p:set>
                                  </p:childTnLst>
                                </p:cTn>
                              </p:par>
                              <p:par>
                                <p:cTn id="230" presetID="2" presetClass="entr" presetSubtype="8" fill="hold" grpId="0" nodeType="withEffect">
                                  <p:stCondLst>
                                    <p:cond delay="0"/>
                                  </p:stCondLst>
                                  <p:childTnLst>
                                    <p:set>
                                      <p:cBhvr>
                                        <p:cTn id="231" dur="1" fill="hold">
                                          <p:stCondLst>
                                            <p:cond delay="0"/>
                                          </p:stCondLst>
                                        </p:cTn>
                                        <p:tgtEl>
                                          <p:spTgt spid="101"/>
                                        </p:tgtEl>
                                        <p:attrNameLst>
                                          <p:attrName>style.visibility</p:attrName>
                                        </p:attrNameLst>
                                      </p:cBhvr>
                                      <p:to>
                                        <p:strVal val="visible"/>
                                      </p:to>
                                    </p:set>
                                    <p:anim calcmode="lin" valueType="num">
                                      <p:cBhvr additive="base">
                                        <p:cTn id="232" dur="4000" fill="hold"/>
                                        <p:tgtEl>
                                          <p:spTgt spid="101"/>
                                        </p:tgtEl>
                                        <p:attrNameLst>
                                          <p:attrName>ppt_x</p:attrName>
                                        </p:attrNameLst>
                                      </p:cBhvr>
                                      <p:tavLst>
                                        <p:tav tm="0">
                                          <p:val>
                                            <p:strVal val="0-#ppt_w/2"/>
                                          </p:val>
                                        </p:tav>
                                        <p:tav tm="100000">
                                          <p:val>
                                            <p:strVal val="#ppt_x"/>
                                          </p:val>
                                        </p:tav>
                                      </p:tavLst>
                                    </p:anim>
                                    <p:anim calcmode="lin" valueType="num">
                                      <p:cBhvr additive="base">
                                        <p:cTn id="233" dur="4000" fill="hold"/>
                                        <p:tgtEl>
                                          <p:spTgt spid="101"/>
                                        </p:tgtEl>
                                        <p:attrNameLst>
                                          <p:attrName>ppt_y</p:attrName>
                                        </p:attrNameLst>
                                      </p:cBhvr>
                                      <p:tavLst>
                                        <p:tav tm="0">
                                          <p:val>
                                            <p:strVal val="#ppt_y"/>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101"/>
                                        </p:tgtEl>
                                        <p:attrNameLst>
                                          <p:attrName>style.visibility</p:attrName>
                                        </p:attrNameLst>
                                      </p:cBhvr>
                                      <p:to>
                                        <p:strVal val="visible"/>
                                      </p:to>
                                    </p:set>
                                    <p:anim calcmode="lin" valueType="num">
                                      <p:cBhvr>
                                        <p:cTn id="236" dur="4000" fill="hold"/>
                                        <p:tgtEl>
                                          <p:spTgt spid="101"/>
                                        </p:tgtEl>
                                        <p:attrNameLst>
                                          <p:attrName>ppt_w</p:attrName>
                                        </p:attrNameLst>
                                      </p:cBhvr>
                                      <p:tavLst>
                                        <p:tav tm="0" fmla="#ppt_w*sin(2.5*pi*$)">
                                          <p:val>
                                            <p:fltVal val="0"/>
                                          </p:val>
                                        </p:tav>
                                        <p:tav tm="100000">
                                          <p:val>
                                            <p:fltVal val="1"/>
                                          </p:val>
                                        </p:tav>
                                      </p:tavLst>
                                    </p:anim>
                                    <p:anim calcmode="lin" valueType="num">
                                      <p:cBhvr>
                                        <p:cTn id="237" dur="4000" fill="hold"/>
                                        <p:tgtEl>
                                          <p:spTgt spid="101"/>
                                        </p:tgtEl>
                                        <p:attrNameLst>
                                          <p:attrName>ppt_h</p:attrName>
                                        </p:attrNameLst>
                                      </p:cBhvr>
                                      <p:tavLst>
                                        <p:tav tm="0">
                                          <p:val>
                                            <p:strVal val="#ppt_h"/>
                                          </p:val>
                                        </p:tav>
                                        <p:tav tm="100000">
                                          <p:val>
                                            <p:strVal val="#ppt_h"/>
                                          </p:val>
                                        </p:tav>
                                      </p:tavLst>
                                    </p:anim>
                                  </p:childTnLst>
                                </p:cTn>
                              </p:par>
                              <p:par>
                                <p:cTn id="238" presetID="2" presetClass="exit" presetSubtype="8" fill="hold" grpId="2" nodeType="withEffect">
                                  <p:stCondLst>
                                    <p:cond delay="0"/>
                                  </p:stCondLst>
                                  <p:childTnLst>
                                    <p:anim calcmode="lin" valueType="num">
                                      <p:cBhvr additive="base">
                                        <p:cTn id="239" dur="4500"/>
                                        <p:tgtEl>
                                          <p:spTgt spid="101"/>
                                        </p:tgtEl>
                                        <p:attrNameLst>
                                          <p:attrName>ppt_x</p:attrName>
                                        </p:attrNameLst>
                                      </p:cBhvr>
                                      <p:tavLst>
                                        <p:tav tm="0">
                                          <p:val>
                                            <p:strVal val="ppt_x"/>
                                          </p:val>
                                        </p:tav>
                                        <p:tav tm="100000">
                                          <p:val>
                                            <p:strVal val="0-ppt_w/2"/>
                                          </p:val>
                                        </p:tav>
                                      </p:tavLst>
                                    </p:anim>
                                    <p:anim calcmode="lin" valueType="num">
                                      <p:cBhvr additive="base">
                                        <p:cTn id="240" dur="4500"/>
                                        <p:tgtEl>
                                          <p:spTgt spid="101"/>
                                        </p:tgtEl>
                                        <p:attrNameLst>
                                          <p:attrName>ppt_y</p:attrName>
                                        </p:attrNameLst>
                                      </p:cBhvr>
                                      <p:tavLst>
                                        <p:tav tm="0">
                                          <p:val>
                                            <p:strVal val="ppt_y"/>
                                          </p:val>
                                        </p:tav>
                                        <p:tav tm="100000">
                                          <p:val>
                                            <p:strVal val="ppt_y"/>
                                          </p:val>
                                        </p:tav>
                                      </p:tavLst>
                                    </p:anim>
                                    <p:set>
                                      <p:cBhvr>
                                        <p:cTn id="241" dur="1" fill="hold">
                                          <p:stCondLst>
                                            <p:cond delay="4499"/>
                                          </p:stCondLst>
                                        </p:cTn>
                                        <p:tgtEl>
                                          <p:spTgt spid="101"/>
                                        </p:tgtEl>
                                        <p:attrNameLst>
                                          <p:attrName>style.visibility</p:attrName>
                                        </p:attrNameLst>
                                      </p:cBhvr>
                                      <p:to>
                                        <p:strVal val="hidden"/>
                                      </p:to>
                                    </p:set>
                                  </p:childTnLst>
                                </p:cTn>
                              </p:par>
                              <p:par>
                                <p:cTn id="242" presetID="3" presetClass="exit" presetSubtype="5" fill="hold" grpId="3" nodeType="withEffect">
                                  <p:stCondLst>
                                    <p:cond delay="0"/>
                                  </p:stCondLst>
                                  <p:childTnLst>
                                    <p:animEffect transition="out" filter="blinds(vertical)">
                                      <p:cBhvr>
                                        <p:cTn id="243" dur="5500"/>
                                        <p:tgtEl>
                                          <p:spTgt spid="101"/>
                                        </p:tgtEl>
                                      </p:cBhvr>
                                    </p:animEffect>
                                    <p:set>
                                      <p:cBhvr>
                                        <p:cTn id="244" dur="1" fill="hold">
                                          <p:stCondLst>
                                            <p:cond delay="5499"/>
                                          </p:stCondLst>
                                        </p:cTn>
                                        <p:tgtEl>
                                          <p:spTgt spid="101"/>
                                        </p:tgtEl>
                                        <p:attrNameLst>
                                          <p:attrName>style.visibility</p:attrName>
                                        </p:attrNameLst>
                                      </p:cBhvr>
                                      <p:to>
                                        <p:strVal val="hidden"/>
                                      </p:to>
                                    </p:set>
                                  </p:childTnLst>
                                </p:cTn>
                              </p:par>
                              <p:par>
                                <p:cTn id="245" presetID="2" presetClass="entr" presetSubtype="8" fill="hold" grpId="0" nodeType="withEffect">
                                  <p:stCondLst>
                                    <p:cond delay="0"/>
                                  </p:stCondLst>
                                  <p:childTnLst>
                                    <p:set>
                                      <p:cBhvr>
                                        <p:cTn id="246" dur="1" fill="hold">
                                          <p:stCondLst>
                                            <p:cond delay="0"/>
                                          </p:stCondLst>
                                        </p:cTn>
                                        <p:tgtEl>
                                          <p:spTgt spid="100"/>
                                        </p:tgtEl>
                                        <p:attrNameLst>
                                          <p:attrName>style.visibility</p:attrName>
                                        </p:attrNameLst>
                                      </p:cBhvr>
                                      <p:to>
                                        <p:strVal val="visible"/>
                                      </p:to>
                                    </p:set>
                                    <p:anim calcmode="lin" valueType="num">
                                      <p:cBhvr additive="base">
                                        <p:cTn id="247" dur="4000" fill="hold"/>
                                        <p:tgtEl>
                                          <p:spTgt spid="100"/>
                                        </p:tgtEl>
                                        <p:attrNameLst>
                                          <p:attrName>ppt_x</p:attrName>
                                        </p:attrNameLst>
                                      </p:cBhvr>
                                      <p:tavLst>
                                        <p:tav tm="0">
                                          <p:val>
                                            <p:strVal val="0-#ppt_w/2"/>
                                          </p:val>
                                        </p:tav>
                                        <p:tav tm="100000">
                                          <p:val>
                                            <p:strVal val="#ppt_x"/>
                                          </p:val>
                                        </p:tav>
                                      </p:tavLst>
                                    </p:anim>
                                    <p:anim calcmode="lin" valueType="num">
                                      <p:cBhvr additive="base">
                                        <p:cTn id="248" dur="4000" fill="hold"/>
                                        <p:tgtEl>
                                          <p:spTgt spid="100"/>
                                        </p:tgtEl>
                                        <p:attrNameLst>
                                          <p:attrName>ppt_y</p:attrName>
                                        </p:attrNameLst>
                                      </p:cBhvr>
                                      <p:tavLst>
                                        <p:tav tm="0">
                                          <p:val>
                                            <p:strVal val="#ppt_y"/>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100"/>
                                        </p:tgtEl>
                                        <p:attrNameLst>
                                          <p:attrName>style.visibility</p:attrName>
                                        </p:attrNameLst>
                                      </p:cBhvr>
                                      <p:to>
                                        <p:strVal val="visible"/>
                                      </p:to>
                                    </p:set>
                                    <p:anim calcmode="lin" valueType="num">
                                      <p:cBhvr>
                                        <p:cTn id="251" dur="4000" fill="hold"/>
                                        <p:tgtEl>
                                          <p:spTgt spid="100"/>
                                        </p:tgtEl>
                                        <p:attrNameLst>
                                          <p:attrName>ppt_w</p:attrName>
                                        </p:attrNameLst>
                                      </p:cBhvr>
                                      <p:tavLst>
                                        <p:tav tm="0" fmla="#ppt_w*sin(2.5*pi*$)">
                                          <p:val>
                                            <p:fltVal val="0"/>
                                          </p:val>
                                        </p:tav>
                                        <p:tav tm="100000">
                                          <p:val>
                                            <p:fltVal val="1"/>
                                          </p:val>
                                        </p:tav>
                                      </p:tavLst>
                                    </p:anim>
                                    <p:anim calcmode="lin" valueType="num">
                                      <p:cBhvr>
                                        <p:cTn id="252" dur="4000" fill="hold"/>
                                        <p:tgtEl>
                                          <p:spTgt spid="100"/>
                                        </p:tgtEl>
                                        <p:attrNameLst>
                                          <p:attrName>ppt_h</p:attrName>
                                        </p:attrNameLst>
                                      </p:cBhvr>
                                      <p:tavLst>
                                        <p:tav tm="0">
                                          <p:val>
                                            <p:strVal val="#ppt_h"/>
                                          </p:val>
                                        </p:tav>
                                        <p:tav tm="100000">
                                          <p:val>
                                            <p:strVal val="#ppt_h"/>
                                          </p:val>
                                        </p:tav>
                                      </p:tavLst>
                                    </p:anim>
                                  </p:childTnLst>
                                </p:cTn>
                              </p:par>
                              <p:par>
                                <p:cTn id="253" presetID="2" presetClass="exit" presetSubtype="8" fill="hold" grpId="2" nodeType="withEffect">
                                  <p:stCondLst>
                                    <p:cond delay="0"/>
                                  </p:stCondLst>
                                  <p:childTnLst>
                                    <p:anim calcmode="lin" valueType="num">
                                      <p:cBhvr additive="base">
                                        <p:cTn id="254" dur="4500"/>
                                        <p:tgtEl>
                                          <p:spTgt spid="100"/>
                                        </p:tgtEl>
                                        <p:attrNameLst>
                                          <p:attrName>ppt_x</p:attrName>
                                        </p:attrNameLst>
                                      </p:cBhvr>
                                      <p:tavLst>
                                        <p:tav tm="0">
                                          <p:val>
                                            <p:strVal val="ppt_x"/>
                                          </p:val>
                                        </p:tav>
                                        <p:tav tm="100000">
                                          <p:val>
                                            <p:strVal val="0-ppt_w/2"/>
                                          </p:val>
                                        </p:tav>
                                      </p:tavLst>
                                    </p:anim>
                                    <p:anim calcmode="lin" valueType="num">
                                      <p:cBhvr additive="base">
                                        <p:cTn id="255" dur="4500"/>
                                        <p:tgtEl>
                                          <p:spTgt spid="100"/>
                                        </p:tgtEl>
                                        <p:attrNameLst>
                                          <p:attrName>ppt_y</p:attrName>
                                        </p:attrNameLst>
                                      </p:cBhvr>
                                      <p:tavLst>
                                        <p:tav tm="0">
                                          <p:val>
                                            <p:strVal val="ppt_y"/>
                                          </p:val>
                                        </p:tav>
                                        <p:tav tm="100000">
                                          <p:val>
                                            <p:strVal val="ppt_y"/>
                                          </p:val>
                                        </p:tav>
                                      </p:tavLst>
                                    </p:anim>
                                    <p:set>
                                      <p:cBhvr>
                                        <p:cTn id="256" dur="1" fill="hold">
                                          <p:stCondLst>
                                            <p:cond delay="4499"/>
                                          </p:stCondLst>
                                        </p:cTn>
                                        <p:tgtEl>
                                          <p:spTgt spid="100"/>
                                        </p:tgtEl>
                                        <p:attrNameLst>
                                          <p:attrName>style.visibility</p:attrName>
                                        </p:attrNameLst>
                                      </p:cBhvr>
                                      <p:to>
                                        <p:strVal val="hidden"/>
                                      </p:to>
                                    </p:set>
                                  </p:childTnLst>
                                </p:cTn>
                              </p:par>
                              <p:par>
                                <p:cTn id="257" presetID="3" presetClass="exit" presetSubtype="5" fill="hold" grpId="3" nodeType="withEffect">
                                  <p:stCondLst>
                                    <p:cond delay="0"/>
                                  </p:stCondLst>
                                  <p:childTnLst>
                                    <p:animEffect transition="out" filter="blinds(vertical)">
                                      <p:cBhvr>
                                        <p:cTn id="258" dur="5500"/>
                                        <p:tgtEl>
                                          <p:spTgt spid="100"/>
                                        </p:tgtEl>
                                      </p:cBhvr>
                                    </p:animEffect>
                                    <p:set>
                                      <p:cBhvr>
                                        <p:cTn id="259" dur="1" fill="hold">
                                          <p:stCondLst>
                                            <p:cond delay="5499"/>
                                          </p:stCondLst>
                                        </p:cTn>
                                        <p:tgtEl>
                                          <p:spTgt spid="100"/>
                                        </p:tgtEl>
                                        <p:attrNameLst>
                                          <p:attrName>style.visibility</p:attrName>
                                        </p:attrNameLst>
                                      </p:cBhvr>
                                      <p:to>
                                        <p:strVal val="hidden"/>
                                      </p:to>
                                    </p:set>
                                  </p:childTnLst>
                                </p:cTn>
                              </p:par>
                              <p:par>
                                <p:cTn id="260" presetID="2" presetClass="entr" presetSubtype="8" fill="hold" grpId="0" nodeType="withEffect">
                                  <p:stCondLst>
                                    <p:cond delay="0"/>
                                  </p:stCondLst>
                                  <p:childTnLst>
                                    <p:set>
                                      <p:cBhvr>
                                        <p:cTn id="261" dur="1" fill="hold">
                                          <p:stCondLst>
                                            <p:cond delay="0"/>
                                          </p:stCondLst>
                                        </p:cTn>
                                        <p:tgtEl>
                                          <p:spTgt spid="107"/>
                                        </p:tgtEl>
                                        <p:attrNameLst>
                                          <p:attrName>style.visibility</p:attrName>
                                        </p:attrNameLst>
                                      </p:cBhvr>
                                      <p:to>
                                        <p:strVal val="visible"/>
                                      </p:to>
                                    </p:set>
                                    <p:anim calcmode="lin" valueType="num">
                                      <p:cBhvr additive="base">
                                        <p:cTn id="262" dur="4000" fill="hold"/>
                                        <p:tgtEl>
                                          <p:spTgt spid="107"/>
                                        </p:tgtEl>
                                        <p:attrNameLst>
                                          <p:attrName>ppt_x</p:attrName>
                                        </p:attrNameLst>
                                      </p:cBhvr>
                                      <p:tavLst>
                                        <p:tav tm="0">
                                          <p:val>
                                            <p:strVal val="0-#ppt_w/2"/>
                                          </p:val>
                                        </p:tav>
                                        <p:tav tm="100000">
                                          <p:val>
                                            <p:strVal val="#ppt_x"/>
                                          </p:val>
                                        </p:tav>
                                      </p:tavLst>
                                    </p:anim>
                                    <p:anim calcmode="lin" valueType="num">
                                      <p:cBhvr additive="base">
                                        <p:cTn id="263" dur="4000" fill="hold"/>
                                        <p:tgtEl>
                                          <p:spTgt spid="107"/>
                                        </p:tgtEl>
                                        <p:attrNameLst>
                                          <p:attrName>ppt_y</p:attrName>
                                        </p:attrNameLst>
                                      </p:cBhvr>
                                      <p:tavLst>
                                        <p:tav tm="0">
                                          <p:val>
                                            <p:strVal val="#ppt_y"/>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107"/>
                                        </p:tgtEl>
                                        <p:attrNameLst>
                                          <p:attrName>style.visibility</p:attrName>
                                        </p:attrNameLst>
                                      </p:cBhvr>
                                      <p:to>
                                        <p:strVal val="visible"/>
                                      </p:to>
                                    </p:set>
                                    <p:anim calcmode="lin" valueType="num">
                                      <p:cBhvr>
                                        <p:cTn id="266" dur="4000" fill="hold"/>
                                        <p:tgtEl>
                                          <p:spTgt spid="107"/>
                                        </p:tgtEl>
                                        <p:attrNameLst>
                                          <p:attrName>ppt_w</p:attrName>
                                        </p:attrNameLst>
                                      </p:cBhvr>
                                      <p:tavLst>
                                        <p:tav tm="0" fmla="#ppt_w*sin(2.5*pi*$)">
                                          <p:val>
                                            <p:fltVal val="0"/>
                                          </p:val>
                                        </p:tav>
                                        <p:tav tm="100000">
                                          <p:val>
                                            <p:fltVal val="1"/>
                                          </p:val>
                                        </p:tav>
                                      </p:tavLst>
                                    </p:anim>
                                    <p:anim calcmode="lin" valueType="num">
                                      <p:cBhvr>
                                        <p:cTn id="267" dur="4000" fill="hold"/>
                                        <p:tgtEl>
                                          <p:spTgt spid="107"/>
                                        </p:tgtEl>
                                        <p:attrNameLst>
                                          <p:attrName>ppt_h</p:attrName>
                                        </p:attrNameLst>
                                      </p:cBhvr>
                                      <p:tavLst>
                                        <p:tav tm="0">
                                          <p:val>
                                            <p:strVal val="#ppt_h"/>
                                          </p:val>
                                        </p:tav>
                                        <p:tav tm="100000">
                                          <p:val>
                                            <p:strVal val="#ppt_h"/>
                                          </p:val>
                                        </p:tav>
                                      </p:tavLst>
                                    </p:anim>
                                  </p:childTnLst>
                                </p:cTn>
                              </p:par>
                              <p:par>
                                <p:cTn id="268" presetID="2" presetClass="exit" presetSubtype="8" fill="hold" grpId="2" nodeType="withEffect">
                                  <p:stCondLst>
                                    <p:cond delay="0"/>
                                  </p:stCondLst>
                                  <p:childTnLst>
                                    <p:anim calcmode="lin" valueType="num">
                                      <p:cBhvr additive="base">
                                        <p:cTn id="269" dur="4500"/>
                                        <p:tgtEl>
                                          <p:spTgt spid="107"/>
                                        </p:tgtEl>
                                        <p:attrNameLst>
                                          <p:attrName>ppt_x</p:attrName>
                                        </p:attrNameLst>
                                      </p:cBhvr>
                                      <p:tavLst>
                                        <p:tav tm="0">
                                          <p:val>
                                            <p:strVal val="ppt_x"/>
                                          </p:val>
                                        </p:tav>
                                        <p:tav tm="100000">
                                          <p:val>
                                            <p:strVal val="0-ppt_w/2"/>
                                          </p:val>
                                        </p:tav>
                                      </p:tavLst>
                                    </p:anim>
                                    <p:anim calcmode="lin" valueType="num">
                                      <p:cBhvr additive="base">
                                        <p:cTn id="270" dur="4500"/>
                                        <p:tgtEl>
                                          <p:spTgt spid="107"/>
                                        </p:tgtEl>
                                        <p:attrNameLst>
                                          <p:attrName>ppt_y</p:attrName>
                                        </p:attrNameLst>
                                      </p:cBhvr>
                                      <p:tavLst>
                                        <p:tav tm="0">
                                          <p:val>
                                            <p:strVal val="ppt_y"/>
                                          </p:val>
                                        </p:tav>
                                        <p:tav tm="100000">
                                          <p:val>
                                            <p:strVal val="ppt_y"/>
                                          </p:val>
                                        </p:tav>
                                      </p:tavLst>
                                    </p:anim>
                                    <p:set>
                                      <p:cBhvr>
                                        <p:cTn id="271" dur="1" fill="hold">
                                          <p:stCondLst>
                                            <p:cond delay="4499"/>
                                          </p:stCondLst>
                                        </p:cTn>
                                        <p:tgtEl>
                                          <p:spTgt spid="107"/>
                                        </p:tgtEl>
                                        <p:attrNameLst>
                                          <p:attrName>style.visibility</p:attrName>
                                        </p:attrNameLst>
                                      </p:cBhvr>
                                      <p:to>
                                        <p:strVal val="hidden"/>
                                      </p:to>
                                    </p:set>
                                  </p:childTnLst>
                                </p:cTn>
                              </p:par>
                              <p:par>
                                <p:cTn id="272" presetID="3" presetClass="exit" presetSubtype="5" fill="hold" grpId="3" nodeType="withEffect">
                                  <p:stCondLst>
                                    <p:cond delay="0"/>
                                  </p:stCondLst>
                                  <p:childTnLst>
                                    <p:animEffect transition="out" filter="blinds(vertical)">
                                      <p:cBhvr>
                                        <p:cTn id="273" dur="5500"/>
                                        <p:tgtEl>
                                          <p:spTgt spid="107"/>
                                        </p:tgtEl>
                                      </p:cBhvr>
                                    </p:animEffect>
                                    <p:set>
                                      <p:cBhvr>
                                        <p:cTn id="274" dur="1" fill="hold">
                                          <p:stCondLst>
                                            <p:cond delay="5499"/>
                                          </p:stCondLst>
                                        </p:cTn>
                                        <p:tgtEl>
                                          <p:spTgt spid="107"/>
                                        </p:tgtEl>
                                        <p:attrNameLst>
                                          <p:attrName>style.visibility</p:attrName>
                                        </p:attrNameLst>
                                      </p:cBhvr>
                                      <p:to>
                                        <p:strVal val="hidden"/>
                                      </p:to>
                                    </p:set>
                                  </p:childTnLst>
                                </p:cTn>
                              </p:par>
                              <p:par>
                                <p:cTn id="275" presetID="2" presetClass="entr" presetSubtype="8" fill="hold" grpId="0" nodeType="withEffect">
                                  <p:stCondLst>
                                    <p:cond delay="0"/>
                                  </p:stCondLst>
                                  <p:childTnLst>
                                    <p:set>
                                      <p:cBhvr>
                                        <p:cTn id="276" dur="1" fill="hold">
                                          <p:stCondLst>
                                            <p:cond delay="0"/>
                                          </p:stCondLst>
                                        </p:cTn>
                                        <p:tgtEl>
                                          <p:spTgt spid="106"/>
                                        </p:tgtEl>
                                        <p:attrNameLst>
                                          <p:attrName>style.visibility</p:attrName>
                                        </p:attrNameLst>
                                      </p:cBhvr>
                                      <p:to>
                                        <p:strVal val="visible"/>
                                      </p:to>
                                    </p:set>
                                    <p:anim calcmode="lin" valueType="num">
                                      <p:cBhvr additive="base">
                                        <p:cTn id="277" dur="4000" fill="hold"/>
                                        <p:tgtEl>
                                          <p:spTgt spid="106"/>
                                        </p:tgtEl>
                                        <p:attrNameLst>
                                          <p:attrName>ppt_x</p:attrName>
                                        </p:attrNameLst>
                                      </p:cBhvr>
                                      <p:tavLst>
                                        <p:tav tm="0">
                                          <p:val>
                                            <p:strVal val="0-#ppt_w/2"/>
                                          </p:val>
                                        </p:tav>
                                        <p:tav tm="100000">
                                          <p:val>
                                            <p:strVal val="#ppt_x"/>
                                          </p:val>
                                        </p:tav>
                                      </p:tavLst>
                                    </p:anim>
                                    <p:anim calcmode="lin" valueType="num">
                                      <p:cBhvr additive="base">
                                        <p:cTn id="278" dur="4000" fill="hold"/>
                                        <p:tgtEl>
                                          <p:spTgt spid="106"/>
                                        </p:tgtEl>
                                        <p:attrNameLst>
                                          <p:attrName>ppt_y</p:attrName>
                                        </p:attrNameLst>
                                      </p:cBhvr>
                                      <p:tavLst>
                                        <p:tav tm="0">
                                          <p:val>
                                            <p:strVal val="#ppt_y"/>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106"/>
                                        </p:tgtEl>
                                        <p:attrNameLst>
                                          <p:attrName>style.visibility</p:attrName>
                                        </p:attrNameLst>
                                      </p:cBhvr>
                                      <p:to>
                                        <p:strVal val="visible"/>
                                      </p:to>
                                    </p:set>
                                    <p:anim calcmode="lin" valueType="num">
                                      <p:cBhvr>
                                        <p:cTn id="281" dur="4000" fill="hold"/>
                                        <p:tgtEl>
                                          <p:spTgt spid="106"/>
                                        </p:tgtEl>
                                        <p:attrNameLst>
                                          <p:attrName>ppt_w</p:attrName>
                                        </p:attrNameLst>
                                      </p:cBhvr>
                                      <p:tavLst>
                                        <p:tav tm="0" fmla="#ppt_w*sin(2.5*pi*$)">
                                          <p:val>
                                            <p:fltVal val="0"/>
                                          </p:val>
                                        </p:tav>
                                        <p:tav tm="100000">
                                          <p:val>
                                            <p:fltVal val="1"/>
                                          </p:val>
                                        </p:tav>
                                      </p:tavLst>
                                    </p:anim>
                                    <p:anim calcmode="lin" valueType="num">
                                      <p:cBhvr>
                                        <p:cTn id="282" dur="4000" fill="hold"/>
                                        <p:tgtEl>
                                          <p:spTgt spid="106"/>
                                        </p:tgtEl>
                                        <p:attrNameLst>
                                          <p:attrName>ppt_h</p:attrName>
                                        </p:attrNameLst>
                                      </p:cBhvr>
                                      <p:tavLst>
                                        <p:tav tm="0">
                                          <p:val>
                                            <p:strVal val="#ppt_h"/>
                                          </p:val>
                                        </p:tav>
                                        <p:tav tm="100000">
                                          <p:val>
                                            <p:strVal val="#ppt_h"/>
                                          </p:val>
                                        </p:tav>
                                      </p:tavLst>
                                    </p:anim>
                                  </p:childTnLst>
                                </p:cTn>
                              </p:par>
                              <p:par>
                                <p:cTn id="283" presetID="2" presetClass="exit" presetSubtype="8" fill="hold" grpId="2" nodeType="withEffect">
                                  <p:stCondLst>
                                    <p:cond delay="0"/>
                                  </p:stCondLst>
                                  <p:childTnLst>
                                    <p:anim calcmode="lin" valueType="num">
                                      <p:cBhvr additive="base">
                                        <p:cTn id="284" dur="4500"/>
                                        <p:tgtEl>
                                          <p:spTgt spid="106"/>
                                        </p:tgtEl>
                                        <p:attrNameLst>
                                          <p:attrName>ppt_x</p:attrName>
                                        </p:attrNameLst>
                                      </p:cBhvr>
                                      <p:tavLst>
                                        <p:tav tm="0">
                                          <p:val>
                                            <p:strVal val="ppt_x"/>
                                          </p:val>
                                        </p:tav>
                                        <p:tav tm="100000">
                                          <p:val>
                                            <p:strVal val="0-ppt_w/2"/>
                                          </p:val>
                                        </p:tav>
                                      </p:tavLst>
                                    </p:anim>
                                    <p:anim calcmode="lin" valueType="num">
                                      <p:cBhvr additive="base">
                                        <p:cTn id="285" dur="4500"/>
                                        <p:tgtEl>
                                          <p:spTgt spid="106"/>
                                        </p:tgtEl>
                                        <p:attrNameLst>
                                          <p:attrName>ppt_y</p:attrName>
                                        </p:attrNameLst>
                                      </p:cBhvr>
                                      <p:tavLst>
                                        <p:tav tm="0">
                                          <p:val>
                                            <p:strVal val="ppt_y"/>
                                          </p:val>
                                        </p:tav>
                                        <p:tav tm="100000">
                                          <p:val>
                                            <p:strVal val="ppt_y"/>
                                          </p:val>
                                        </p:tav>
                                      </p:tavLst>
                                    </p:anim>
                                    <p:set>
                                      <p:cBhvr>
                                        <p:cTn id="286" dur="1" fill="hold">
                                          <p:stCondLst>
                                            <p:cond delay="4499"/>
                                          </p:stCondLst>
                                        </p:cTn>
                                        <p:tgtEl>
                                          <p:spTgt spid="106"/>
                                        </p:tgtEl>
                                        <p:attrNameLst>
                                          <p:attrName>style.visibility</p:attrName>
                                        </p:attrNameLst>
                                      </p:cBhvr>
                                      <p:to>
                                        <p:strVal val="hidden"/>
                                      </p:to>
                                    </p:set>
                                  </p:childTnLst>
                                </p:cTn>
                              </p:par>
                              <p:par>
                                <p:cTn id="287" presetID="3" presetClass="exit" presetSubtype="5" fill="hold" grpId="3" nodeType="withEffect">
                                  <p:stCondLst>
                                    <p:cond delay="0"/>
                                  </p:stCondLst>
                                  <p:childTnLst>
                                    <p:animEffect transition="out" filter="blinds(vertical)">
                                      <p:cBhvr>
                                        <p:cTn id="288" dur="5500"/>
                                        <p:tgtEl>
                                          <p:spTgt spid="106"/>
                                        </p:tgtEl>
                                      </p:cBhvr>
                                    </p:animEffect>
                                    <p:set>
                                      <p:cBhvr>
                                        <p:cTn id="289" dur="1" fill="hold">
                                          <p:stCondLst>
                                            <p:cond delay="5499"/>
                                          </p:stCondLst>
                                        </p:cTn>
                                        <p:tgtEl>
                                          <p:spTgt spid="106"/>
                                        </p:tgtEl>
                                        <p:attrNameLst>
                                          <p:attrName>style.visibility</p:attrName>
                                        </p:attrNameLst>
                                      </p:cBhvr>
                                      <p:to>
                                        <p:strVal val="hidden"/>
                                      </p:to>
                                    </p:set>
                                  </p:childTnLst>
                                </p:cTn>
                              </p:par>
                              <p:par>
                                <p:cTn id="290" presetID="2" presetClass="entr" presetSubtype="8" fill="hold" grpId="0" nodeType="withEffect">
                                  <p:stCondLst>
                                    <p:cond delay="0"/>
                                  </p:stCondLst>
                                  <p:childTnLst>
                                    <p:set>
                                      <p:cBhvr>
                                        <p:cTn id="291" dur="1" fill="hold">
                                          <p:stCondLst>
                                            <p:cond delay="0"/>
                                          </p:stCondLst>
                                        </p:cTn>
                                        <p:tgtEl>
                                          <p:spTgt spid="46"/>
                                        </p:tgtEl>
                                        <p:attrNameLst>
                                          <p:attrName>style.visibility</p:attrName>
                                        </p:attrNameLst>
                                      </p:cBhvr>
                                      <p:to>
                                        <p:strVal val="visible"/>
                                      </p:to>
                                    </p:set>
                                    <p:anim calcmode="lin" valueType="num">
                                      <p:cBhvr additive="base">
                                        <p:cTn id="292" dur="4000" fill="hold"/>
                                        <p:tgtEl>
                                          <p:spTgt spid="46"/>
                                        </p:tgtEl>
                                        <p:attrNameLst>
                                          <p:attrName>ppt_x</p:attrName>
                                        </p:attrNameLst>
                                      </p:cBhvr>
                                      <p:tavLst>
                                        <p:tav tm="0">
                                          <p:val>
                                            <p:strVal val="0-#ppt_w/2"/>
                                          </p:val>
                                        </p:tav>
                                        <p:tav tm="100000">
                                          <p:val>
                                            <p:strVal val="#ppt_x"/>
                                          </p:val>
                                        </p:tav>
                                      </p:tavLst>
                                    </p:anim>
                                    <p:anim calcmode="lin" valueType="num">
                                      <p:cBhvr additive="base">
                                        <p:cTn id="293" dur="4000" fill="hold"/>
                                        <p:tgtEl>
                                          <p:spTgt spid="46"/>
                                        </p:tgtEl>
                                        <p:attrNameLst>
                                          <p:attrName>ppt_y</p:attrName>
                                        </p:attrNameLst>
                                      </p:cBhvr>
                                      <p:tavLst>
                                        <p:tav tm="0">
                                          <p:val>
                                            <p:strVal val="#ppt_y"/>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46"/>
                                        </p:tgtEl>
                                        <p:attrNameLst>
                                          <p:attrName>style.visibility</p:attrName>
                                        </p:attrNameLst>
                                      </p:cBhvr>
                                      <p:to>
                                        <p:strVal val="visible"/>
                                      </p:to>
                                    </p:set>
                                    <p:anim calcmode="lin" valueType="num">
                                      <p:cBhvr>
                                        <p:cTn id="296" dur="4000" fill="hold"/>
                                        <p:tgtEl>
                                          <p:spTgt spid="46"/>
                                        </p:tgtEl>
                                        <p:attrNameLst>
                                          <p:attrName>ppt_w</p:attrName>
                                        </p:attrNameLst>
                                      </p:cBhvr>
                                      <p:tavLst>
                                        <p:tav tm="0" fmla="#ppt_w*sin(2.5*pi*$)">
                                          <p:val>
                                            <p:fltVal val="0"/>
                                          </p:val>
                                        </p:tav>
                                        <p:tav tm="100000">
                                          <p:val>
                                            <p:fltVal val="1"/>
                                          </p:val>
                                        </p:tav>
                                      </p:tavLst>
                                    </p:anim>
                                    <p:anim calcmode="lin" valueType="num">
                                      <p:cBhvr>
                                        <p:cTn id="297" dur="4000" fill="hold"/>
                                        <p:tgtEl>
                                          <p:spTgt spid="46"/>
                                        </p:tgtEl>
                                        <p:attrNameLst>
                                          <p:attrName>ppt_h</p:attrName>
                                        </p:attrNameLst>
                                      </p:cBhvr>
                                      <p:tavLst>
                                        <p:tav tm="0">
                                          <p:val>
                                            <p:strVal val="#ppt_h"/>
                                          </p:val>
                                        </p:tav>
                                        <p:tav tm="100000">
                                          <p:val>
                                            <p:strVal val="#ppt_h"/>
                                          </p:val>
                                        </p:tav>
                                      </p:tavLst>
                                    </p:anim>
                                  </p:childTnLst>
                                </p:cTn>
                              </p:par>
                              <p:par>
                                <p:cTn id="298" presetID="2" presetClass="exit" presetSubtype="8" fill="hold" grpId="2" nodeType="withEffect">
                                  <p:stCondLst>
                                    <p:cond delay="0"/>
                                  </p:stCondLst>
                                  <p:childTnLst>
                                    <p:anim calcmode="lin" valueType="num">
                                      <p:cBhvr additive="base">
                                        <p:cTn id="299" dur="4500"/>
                                        <p:tgtEl>
                                          <p:spTgt spid="46"/>
                                        </p:tgtEl>
                                        <p:attrNameLst>
                                          <p:attrName>ppt_x</p:attrName>
                                        </p:attrNameLst>
                                      </p:cBhvr>
                                      <p:tavLst>
                                        <p:tav tm="0">
                                          <p:val>
                                            <p:strVal val="ppt_x"/>
                                          </p:val>
                                        </p:tav>
                                        <p:tav tm="100000">
                                          <p:val>
                                            <p:strVal val="0-ppt_w/2"/>
                                          </p:val>
                                        </p:tav>
                                      </p:tavLst>
                                    </p:anim>
                                    <p:anim calcmode="lin" valueType="num">
                                      <p:cBhvr additive="base">
                                        <p:cTn id="300" dur="4500"/>
                                        <p:tgtEl>
                                          <p:spTgt spid="46"/>
                                        </p:tgtEl>
                                        <p:attrNameLst>
                                          <p:attrName>ppt_y</p:attrName>
                                        </p:attrNameLst>
                                      </p:cBhvr>
                                      <p:tavLst>
                                        <p:tav tm="0">
                                          <p:val>
                                            <p:strVal val="ppt_y"/>
                                          </p:val>
                                        </p:tav>
                                        <p:tav tm="100000">
                                          <p:val>
                                            <p:strVal val="ppt_y"/>
                                          </p:val>
                                        </p:tav>
                                      </p:tavLst>
                                    </p:anim>
                                    <p:set>
                                      <p:cBhvr>
                                        <p:cTn id="301" dur="1" fill="hold">
                                          <p:stCondLst>
                                            <p:cond delay="4499"/>
                                          </p:stCondLst>
                                        </p:cTn>
                                        <p:tgtEl>
                                          <p:spTgt spid="46"/>
                                        </p:tgtEl>
                                        <p:attrNameLst>
                                          <p:attrName>style.visibility</p:attrName>
                                        </p:attrNameLst>
                                      </p:cBhvr>
                                      <p:to>
                                        <p:strVal val="hidden"/>
                                      </p:to>
                                    </p:set>
                                  </p:childTnLst>
                                </p:cTn>
                              </p:par>
                              <p:par>
                                <p:cTn id="302" presetID="3" presetClass="exit" presetSubtype="5" fill="hold" grpId="3" nodeType="withEffect">
                                  <p:stCondLst>
                                    <p:cond delay="0"/>
                                  </p:stCondLst>
                                  <p:childTnLst>
                                    <p:animEffect transition="out" filter="blinds(vertical)">
                                      <p:cBhvr>
                                        <p:cTn id="303" dur="5500"/>
                                        <p:tgtEl>
                                          <p:spTgt spid="46"/>
                                        </p:tgtEl>
                                      </p:cBhvr>
                                    </p:animEffect>
                                    <p:set>
                                      <p:cBhvr>
                                        <p:cTn id="304" dur="1" fill="hold">
                                          <p:stCondLst>
                                            <p:cond delay="5499"/>
                                          </p:stCondLst>
                                        </p:cTn>
                                        <p:tgtEl>
                                          <p:spTgt spid="46"/>
                                        </p:tgtEl>
                                        <p:attrNameLst>
                                          <p:attrName>style.visibility</p:attrName>
                                        </p:attrNameLst>
                                      </p:cBhvr>
                                      <p:to>
                                        <p:strVal val="hidden"/>
                                      </p:to>
                                    </p:set>
                                  </p:childTnLst>
                                </p:cTn>
                              </p:par>
                              <p:par>
                                <p:cTn id="305" presetID="2" presetClass="entr" presetSubtype="8" fill="hold" grpId="0" nodeType="withEffect">
                                  <p:stCondLst>
                                    <p:cond delay="0"/>
                                  </p:stCondLst>
                                  <p:childTnLst>
                                    <p:set>
                                      <p:cBhvr>
                                        <p:cTn id="306" dur="1" fill="hold">
                                          <p:stCondLst>
                                            <p:cond delay="0"/>
                                          </p:stCondLst>
                                        </p:cTn>
                                        <p:tgtEl>
                                          <p:spTgt spid="44"/>
                                        </p:tgtEl>
                                        <p:attrNameLst>
                                          <p:attrName>style.visibility</p:attrName>
                                        </p:attrNameLst>
                                      </p:cBhvr>
                                      <p:to>
                                        <p:strVal val="visible"/>
                                      </p:to>
                                    </p:set>
                                    <p:anim calcmode="lin" valueType="num">
                                      <p:cBhvr additive="base">
                                        <p:cTn id="307" dur="4000" fill="hold"/>
                                        <p:tgtEl>
                                          <p:spTgt spid="44"/>
                                        </p:tgtEl>
                                        <p:attrNameLst>
                                          <p:attrName>ppt_x</p:attrName>
                                        </p:attrNameLst>
                                      </p:cBhvr>
                                      <p:tavLst>
                                        <p:tav tm="0">
                                          <p:val>
                                            <p:strVal val="0-#ppt_w/2"/>
                                          </p:val>
                                        </p:tav>
                                        <p:tav tm="100000">
                                          <p:val>
                                            <p:strVal val="#ppt_x"/>
                                          </p:val>
                                        </p:tav>
                                      </p:tavLst>
                                    </p:anim>
                                    <p:anim calcmode="lin" valueType="num">
                                      <p:cBhvr additive="base">
                                        <p:cTn id="308" dur="4000" fill="hold"/>
                                        <p:tgtEl>
                                          <p:spTgt spid="44"/>
                                        </p:tgtEl>
                                        <p:attrNameLst>
                                          <p:attrName>ppt_y</p:attrName>
                                        </p:attrNameLst>
                                      </p:cBhvr>
                                      <p:tavLst>
                                        <p:tav tm="0">
                                          <p:val>
                                            <p:strVal val="#ppt_y"/>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44"/>
                                        </p:tgtEl>
                                        <p:attrNameLst>
                                          <p:attrName>style.visibility</p:attrName>
                                        </p:attrNameLst>
                                      </p:cBhvr>
                                      <p:to>
                                        <p:strVal val="visible"/>
                                      </p:to>
                                    </p:set>
                                    <p:anim calcmode="lin" valueType="num">
                                      <p:cBhvr>
                                        <p:cTn id="311" dur="4000" fill="hold"/>
                                        <p:tgtEl>
                                          <p:spTgt spid="44"/>
                                        </p:tgtEl>
                                        <p:attrNameLst>
                                          <p:attrName>ppt_w</p:attrName>
                                        </p:attrNameLst>
                                      </p:cBhvr>
                                      <p:tavLst>
                                        <p:tav tm="0" fmla="#ppt_w*sin(2.5*pi*$)">
                                          <p:val>
                                            <p:fltVal val="0"/>
                                          </p:val>
                                        </p:tav>
                                        <p:tav tm="100000">
                                          <p:val>
                                            <p:fltVal val="1"/>
                                          </p:val>
                                        </p:tav>
                                      </p:tavLst>
                                    </p:anim>
                                    <p:anim calcmode="lin" valueType="num">
                                      <p:cBhvr>
                                        <p:cTn id="312" dur="4000" fill="hold"/>
                                        <p:tgtEl>
                                          <p:spTgt spid="44"/>
                                        </p:tgtEl>
                                        <p:attrNameLst>
                                          <p:attrName>ppt_h</p:attrName>
                                        </p:attrNameLst>
                                      </p:cBhvr>
                                      <p:tavLst>
                                        <p:tav tm="0">
                                          <p:val>
                                            <p:strVal val="#ppt_h"/>
                                          </p:val>
                                        </p:tav>
                                        <p:tav tm="100000">
                                          <p:val>
                                            <p:strVal val="#ppt_h"/>
                                          </p:val>
                                        </p:tav>
                                      </p:tavLst>
                                    </p:anim>
                                  </p:childTnLst>
                                </p:cTn>
                              </p:par>
                              <p:par>
                                <p:cTn id="313" presetID="2" presetClass="exit" presetSubtype="8" fill="hold" grpId="2" nodeType="withEffect">
                                  <p:stCondLst>
                                    <p:cond delay="0"/>
                                  </p:stCondLst>
                                  <p:childTnLst>
                                    <p:anim calcmode="lin" valueType="num">
                                      <p:cBhvr additive="base">
                                        <p:cTn id="314" dur="4500"/>
                                        <p:tgtEl>
                                          <p:spTgt spid="44"/>
                                        </p:tgtEl>
                                        <p:attrNameLst>
                                          <p:attrName>ppt_x</p:attrName>
                                        </p:attrNameLst>
                                      </p:cBhvr>
                                      <p:tavLst>
                                        <p:tav tm="0">
                                          <p:val>
                                            <p:strVal val="ppt_x"/>
                                          </p:val>
                                        </p:tav>
                                        <p:tav tm="100000">
                                          <p:val>
                                            <p:strVal val="0-ppt_w/2"/>
                                          </p:val>
                                        </p:tav>
                                      </p:tavLst>
                                    </p:anim>
                                    <p:anim calcmode="lin" valueType="num">
                                      <p:cBhvr additive="base">
                                        <p:cTn id="315" dur="4500"/>
                                        <p:tgtEl>
                                          <p:spTgt spid="44"/>
                                        </p:tgtEl>
                                        <p:attrNameLst>
                                          <p:attrName>ppt_y</p:attrName>
                                        </p:attrNameLst>
                                      </p:cBhvr>
                                      <p:tavLst>
                                        <p:tav tm="0">
                                          <p:val>
                                            <p:strVal val="ppt_y"/>
                                          </p:val>
                                        </p:tav>
                                        <p:tav tm="100000">
                                          <p:val>
                                            <p:strVal val="ppt_y"/>
                                          </p:val>
                                        </p:tav>
                                      </p:tavLst>
                                    </p:anim>
                                    <p:set>
                                      <p:cBhvr>
                                        <p:cTn id="316" dur="1" fill="hold">
                                          <p:stCondLst>
                                            <p:cond delay="4499"/>
                                          </p:stCondLst>
                                        </p:cTn>
                                        <p:tgtEl>
                                          <p:spTgt spid="44"/>
                                        </p:tgtEl>
                                        <p:attrNameLst>
                                          <p:attrName>style.visibility</p:attrName>
                                        </p:attrNameLst>
                                      </p:cBhvr>
                                      <p:to>
                                        <p:strVal val="hidden"/>
                                      </p:to>
                                    </p:set>
                                  </p:childTnLst>
                                </p:cTn>
                              </p:par>
                              <p:par>
                                <p:cTn id="317" presetID="3" presetClass="exit" presetSubtype="5" fill="hold" grpId="3" nodeType="withEffect">
                                  <p:stCondLst>
                                    <p:cond delay="0"/>
                                  </p:stCondLst>
                                  <p:childTnLst>
                                    <p:animEffect transition="out" filter="blinds(vertical)">
                                      <p:cBhvr>
                                        <p:cTn id="318" dur="5500"/>
                                        <p:tgtEl>
                                          <p:spTgt spid="44"/>
                                        </p:tgtEl>
                                      </p:cBhvr>
                                    </p:animEffect>
                                    <p:set>
                                      <p:cBhvr>
                                        <p:cTn id="319" dur="1" fill="hold">
                                          <p:stCondLst>
                                            <p:cond delay="5499"/>
                                          </p:stCondLst>
                                        </p:cTn>
                                        <p:tgtEl>
                                          <p:spTgt spid="44"/>
                                        </p:tgtEl>
                                        <p:attrNameLst>
                                          <p:attrName>style.visibility</p:attrName>
                                        </p:attrNameLst>
                                      </p:cBhvr>
                                      <p:to>
                                        <p:strVal val="hidden"/>
                                      </p:to>
                                    </p:set>
                                  </p:childTnLst>
                                </p:cTn>
                              </p:par>
                              <p:par>
                                <p:cTn id="320" presetID="2" presetClass="entr" presetSubtype="8" fill="hold" grpId="0" nodeType="withEffect">
                                  <p:stCondLst>
                                    <p:cond delay="0"/>
                                  </p:stCondLst>
                                  <p:childTnLst>
                                    <p:set>
                                      <p:cBhvr>
                                        <p:cTn id="321" dur="1" fill="hold">
                                          <p:stCondLst>
                                            <p:cond delay="0"/>
                                          </p:stCondLst>
                                        </p:cTn>
                                        <p:tgtEl>
                                          <p:spTgt spid="45"/>
                                        </p:tgtEl>
                                        <p:attrNameLst>
                                          <p:attrName>style.visibility</p:attrName>
                                        </p:attrNameLst>
                                      </p:cBhvr>
                                      <p:to>
                                        <p:strVal val="visible"/>
                                      </p:to>
                                    </p:set>
                                    <p:anim calcmode="lin" valueType="num">
                                      <p:cBhvr additive="base">
                                        <p:cTn id="322" dur="4000" fill="hold"/>
                                        <p:tgtEl>
                                          <p:spTgt spid="45"/>
                                        </p:tgtEl>
                                        <p:attrNameLst>
                                          <p:attrName>ppt_x</p:attrName>
                                        </p:attrNameLst>
                                      </p:cBhvr>
                                      <p:tavLst>
                                        <p:tav tm="0">
                                          <p:val>
                                            <p:strVal val="0-#ppt_w/2"/>
                                          </p:val>
                                        </p:tav>
                                        <p:tav tm="100000">
                                          <p:val>
                                            <p:strVal val="#ppt_x"/>
                                          </p:val>
                                        </p:tav>
                                      </p:tavLst>
                                    </p:anim>
                                    <p:anim calcmode="lin" valueType="num">
                                      <p:cBhvr additive="base">
                                        <p:cTn id="323" dur="4000" fill="hold"/>
                                        <p:tgtEl>
                                          <p:spTgt spid="45"/>
                                        </p:tgtEl>
                                        <p:attrNameLst>
                                          <p:attrName>ppt_y</p:attrName>
                                        </p:attrNameLst>
                                      </p:cBhvr>
                                      <p:tavLst>
                                        <p:tav tm="0">
                                          <p:val>
                                            <p:strVal val="#ppt_y"/>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45"/>
                                        </p:tgtEl>
                                        <p:attrNameLst>
                                          <p:attrName>style.visibility</p:attrName>
                                        </p:attrNameLst>
                                      </p:cBhvr>
                                      <p:to>
                                        <p:strVal val="visible"/>
                                      </p:to>
                                    </p:set>
                                    <p:anim calcmode="lin" valueType="num">
                                      <p:cBhvr>
                                        <p:cTn id="326" dur="4000" fill="hold"/>
                                        <p:tgtEl>
                                          <p:spTgt spid="45"/>
                                        </p:tgtEl>
                                        <p:attrNameLst>
                                          <p:attrName>ppt_w</p:attrName>
                                        </p:attrNameLst>
                                      </p:cBhvr>
                                      <p:tavLst>
                                        <p:tav tm="0" fmla="#ppt_w*sin(2.5*pi*$)">
                                          <p:val>
                                            <p:fltVal val="0"/>
                                          </p:val>
                                        </p:tav>
                                        <p:tav tm="100000">
                                          <p:val>
                                            <p:fltVal val="1"/>
                                          </p:val>
                                        </p:tav>
                                      </p:tavLst>
                                    </p:anim>
                                    <p:anim calcmode="lin" valueType="num">
                                      <p:cBhvr>
                                        <p:cTn id="327" dur="4000" fill="hold"/>
                                        <p:tgtEl>
                                          <p:spTgt spid="45"/>
                                        </p:tgtEl>
                                        <p:attrNameLst>
                                          <p:attrName>ppt_h</p:attrName>
                                        </p:attrNameLst>
                                      </p:cBhvr>
                                      <p:tavLst>
                                        <p:tav tm="0">
                                          <p:val>
                                            <p:strVal val="#ppt_h"/>
                                          </p:val>
                                        </p:tav>
                                        <p:tav tm="100000">
                                          <p:val>
                                            <p:strVal val="#ppt_h"/>
                                          </p:val>
                                        </p:tav>
                                      </p:tavLst>
                                    </p:anim>
                                  </p:childTnLst>
                                </p:cTn>
                              </p:par>
                              <p:par>
                                <p:cTn id="328" presetID="2" presetClass="exit" presetSubtype="8" fill="hold" grpId="2" nodeType="withEffect">
                                  <p:stCondLst>
                                    <p:cond delay="0"/>
                                  </p:stCondLst>
                                  <p:childTnLst>
                                    <p:anim calcmode="lin" valueType="num">
                                      <p:cBhvr additive="base">
                                        <p:cTn id="329" dur="4500"/>
                                        <p:tgtEl>
                                          <p:spTgt spid="45"/>
                                        </p:tgtEl>
                                        <p:attrNameLst>
                                          <p:attrName>ppt_x</p:attrName>
                                        </p:attrNameLst>
                                      </p:cBhvr>
                                      <p:tavLst>
                                        <p:tav tm="0">
                                          <p:val>
                                            <p:strVal val="ppt_x"/>
                                          </p:val>
                                        </p:tav>
                                        <p:tav tm="100000">
                                          <p:val>
                                            <p:strVal val="0-ppt_w/2"/>
                                          </p:val>
                                        </p:tav>
                                      </p:tavLst>
                                    </p:anim>
                                    <p:anim calcmode="lin" valueType="num">
                                      <p:cBhvr additive="base">
                                        <p:cTn id="330" dur="4500"/>
                                        <p:tgtEl>
                                          <p:spTgt spid="45"/>
                                        </p:tgtEl>
                                        <p:attrNameLst>
                                          <p:attrName>ppt_y</p:attrName>
                                        </p:attrNameLst>
                                      </p:cBhvr>
                                      <p:tavLst>
                                        <p:tav tm="0">
                                          <p:val>
                                            <p:strVal val="ppt_y"/>
                                          </p:val>
                                        </p:tav>
                                        <p:tav tm="100000">
                                          <p:val>
                                            <p:strVal val="ppt_y"/>
                                          </p:val>
                                        </p:tav>
                                      </p:tavLst>
                                    </p:anim>
                                    <p:set>
                                      <p:cBhvr>
                                        <p:cTn id="331" dur="1" fill="hold">
                                          <p:stCondLst>
                                            <p:cond delay="4499"/>
                                          </p:stCondLst>
                                        </p:cTn>
                                        <p:tgtEl>
                                          <p:spTgt spid="45"/>
                                        </p:tgtEl>
                                        <p:attrNameLst>
                                          <p:attrName>style.visibility</p:attrName>
                                        </p:attrNameLst>
                                      </p:cBhvr>
                                      <p:to>
                                        <p:strVal val="hidden"/>
                                      </p:to>
                                    </p:set>
                                  </p:childTnLst>
                                </p:cTn>
                              </p:par>
                              <p:par>
                                <p:cTn id="332" presetID="3" presetClass="exit" presetSubtype="5" fill="hold" grpId="3" nodeType="withEffect">
                                  <p:stCondLst>
                                    <p:cond delay="0"/>
                                  </p:stCondLst>
                                  <p:childTnLst>
                                    <p:animEffect transition="out" filter="blinds(vertical)">
                                      <p:cBhvr>
                                        <p:cTn id="333" dur="5500"/>
                                        <p:tgtEl>
                                          <p:spTgt spid="45"/>
                                        </p:tgtEl>
                                      </p:cBhvr>
                                    </p:animEffect>
                                    <p:set>
                                      <p:cBhvr>
                                        <p:cTn id="334" dur="1" fill="hold">
                                          <p:stCondLst>
                                            <p:cond delay="5499"/>
                                          </p:stCondLst>
                                        </p:cTn>
                                        <p:tgtEl>
                                          <p:spTgt spid="45"/>
                                        </p:tgtEl>
                                        <p:attrNameLst>
                                          <p:attrName>style.visibility</p:attrName>
                                        </p:attrNameLst>
                                      </p:cBhvr>
                                      <p:to>
                                        <p:strVal val="hidden"/>
                                      </p:to>
                                    </p:set>
                                  </p:childTnLst>
                                </p:cTn>
                              </p:par>
                              <p:par>
                                <p:cTn id="335" presetID="2" presetClass="entr" presetSubtype="8" fill="hold" grpId="0" nodeType="withEffect">
                                  <p:stCondLst>
                                    <p:cond delay="0"/>
                                  </p:stCondLst>
                                  <p:childTnLst>
                                    <p:set>
                                      <p:cBhvr>
                                        <p:cTn id="336" dur="1" fill="hold">
                                          <p:stCondLst>
                                            <p:cond delay="0"/>
                                          </p:stCondLst>
                                        </p:cTn>
                                        <p:tgtEl>
                                          <p:spTgt spid="60"/>
                                        </p:tgtEl>
                                        <p:attrNameLst>
                                          <p:attrName>style.visibility</p:attrName>
                                        </p:attrNameLst>
                                      </p:cBhvr>
                                      <p:to>
                                        <p:strVal val="visible"/>
                                      </p:to>
                                    </p:set>
                                    <p:anim calcmode="lin" valueType="num">
                                      <p:cBhvr additive="base">
                                        <p:cTn id="337" dur="4000" fill="hold"/>
                                        <p:tgtEl>
                                          <p:spTgt spid="60"/>
                                        </p:tgtEl>
                                        <p:attrNameLst>
                                          <p:attrName>ppt_x</p:attrName>
                                        </p:attrNameLst>
                                      </p:cBhvr>
                                      <p:tavLst>
                                        <p:tav tm="0">
                                          <p:val>
                                            <p:strVal val="0-#ppt_w/2"/>
                                          </p:val>
                                        </p:tav>
                                        <p:tav tm="100000">
                                          <p:val>
                                            <p:strVal val="#ppt_x"/>
                                          </p:val>
                                        </p:tav>
                                      </p:tavLst>
                                    </p:anim>
                                    <p:anim calcmode="lin" valueType="num">
                                      <p:cBhvr additive="base">
                                        <p:cTn id="338" dur="4000" fill="hold"/>
                                        <p:tgtEl>
                                          <p:spTgt spid="60"/>
                                        </p:tgtEl>
                                        <p:attrNameLst>
                                          <p:attrName>ppt_y</p:attrName>
                                        </p:attrNameLst>
                                      </p:cBhvr>
                                      <p:tavLst>
                                        <p:tav tm="0">
                                          <p:val>
                                            <p:strVal val="#ppt_y"/>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60"/>
                                        </p:tgtEl>
                                        <p:attrNameLst>
                                          <p:attrName>style.visibility</p:attrName>
                                        </p:attrNameLst>
                                      </p:cBhvr>
                                      <p:to>
                                        <p:strVal val="visible"/>
                                      </p:to>
                                    </p:set>
                                    <p:anim calcmode="lin" valueType="num">
                                      <p:cBhvr>
                                        <p:cTn id="341" dur="4000" fill="hold"/>
                                        <p:tgtEl>
                                          <p:spTgt spid="60"/>
                                        </p:tgtEl>
                                        <p:attrNameLst>
                                          <p:attrName>ppt_w</p:attrName>
                                        </p:attrNameLst>
                                      </p:cBhvr>
                                      <p:tavLst>
                                        <p:tav tm="0" fmla="#ppt_w*sin(2.5*pi*$)">
                                          <p:val>
                                            <p:fltVal val="0"/>
                                          </p:val>
                                        </p:tav>
                                        <p:tav tm="100000">
                                          <p:val>
                                            <p:fltVal val="1"/>
                                          </p:val>
                                        </p:tav>
                                      </p:tavLst>
                                    </p:anim>
                                    <p:anim calcmode="lin" valueType="num">
                                      <p:cBhvr>
                                        <p:cTn id="342" dur="4000" fill="hold"/>
                                        <p:tgtEl>
                                          <p:spTgt spid="60"/>
                                        </p:tgtEl>
                                        <p:attrNameLst>
                                          <p:attrName>ppt_h</p:attrName>
                                        </p:attrNameLst>
                                      </p:cBhvr>
                                      <p:tavLst>
                                        <p:tav tm="0">
                                          <p:val>
                                            <p:strVal val="#ppt_h"/>
                                          </p:val>
                                        </p:tav>
                                        <p:tav tm="100000">
                                          <p:val>
                                            <p:strVal val="#ppt_h"/>
                                          </p:val>
                                        </p:tav>
                                      </p:tavLst>
                                    </p:anim>
                                  </p:childTnLst>
                                </p:cTn>
                              </p:par>
                              <p:par>
                                <p:cTn id="343" presetID="2" presetClass="exit" presetSubtype="8" fill="hold" grpId="2" nodeType="withEffect">
                                  <p:stCondLst>
                                    <p:cond delay="0"/>
                                  </p:stCondLst>
                                  <p:childTnLst>
                                    <p:anim calcmode="lin" valueType="num">
                                      <p:cBhvr additive="base">
                                        <p:cTn id="344" dur="4500"/>
                                        <p:tgtEl>
                                          <p:spTgt spid="60"/>
                                        </p:tgtEl>
                                        <p:attrNameLst>
                                          <p:attrName>ppt_x</p:attrName>
                                        </p:attrNameLst>
                                      </p:cBhvr>
                                      <p:tavLst>
                                        <p:tav tm="0">
                                          <p:val>
                                            <p:strVal val="ppt_x"/>
                                          </p:val>
                                        </p:tav>
                                        <p:tav tm="100000">
                                          <p:val>
                                            <p:strVal val="0-ppt_w/2"/>
                                          </p:val>
                                        </p:tav>
                                      </p:tavLst>
                                    </p:anim>
                                    <p:anim calcmode="lin" valueType="num">
                                      <p:cBhvr additive="base">
                                        <p:cTn id="345" dur="4500"/>
                                        <p:tgtEl>
                                          <p:spTgt spid="60"/>
                                        </p:tgtEl>
                                        <p:attrNameLst>
                                          <p:attrName>ppt_y</p:attrName>
                                        </p:attrNameLst>
                                      </p:cBhvr>
                                      <p:tavLst>
                                        <p:tav tm="0">
                                          <p:val>
                                            <p:strVal val="ppt_y"/>
                                          </p:val>
                                        </p:tav>
                                        <p:tav tm="100000">
                                          <p:val>
                                            <p:strVal val="ppt_y"/>
                                          </p:val>
                                        </p:tav>
                                      </p:tavLst>
                                    </p:anim>
                                    <p:set>
                                      <p:cBhvr>
                                        <p:cTn id="346" dur="1" fill="hold">
                                          <p:stCondLst>
                                            <p:cond delay="4499"/>
                                          </p:stCondLst>
                                        </p:cTn>
                                        <p:tgtEl>
                                          <p:spTgt spid="60"/>
                                        </p:tgtEl>
                                        <p:attrNameLst>
                                          <p:attrName>style.visibility</p:attrName>
                                        </p:attrNameLst>
                                      </p:cBhvr>
                                      <p:to>
                                        <p:strVal val="hidden"/>
                                      </p:to>
                                    </p:set>
                                  </p:childTnLst>
                                </p:cTn>
                              </p:par>
                              <p:par>
                                <p:cTn id="347" presetID="3" presetClass="exit" presetSubtype="5" fill="hold" grpId="3" nodeType="withEffect">
                                  <p:stCondLst>
                                    <p:cond delay="0"/>
                                  </p:stCondLst>
                                  <p:childTnLst>
                                    <p:animEffect transition="out" filter="blinds(vertical)">
                                      <p:cBhvr>
                                        <p:cTn id="348" dur="5500"/>
                                        <p:tgtEl>
                                          <p:spTgt spid="60"/>
                                        </p:tgtEl>
                                      </p:cBhvr>
                                    </p:animEffect>
                                    <p:set>
                                      <p:cBhvr>
                                        <p:cTn id="349" dur="1" fill="hold">
                                          <p:stCondLst>
                                            <p:cond delay="5499"/>
                                          </p:stCondLst>
                                        </p:cTn>
                                        <p:tgtEl>
                                          <p:spTgt spid="60"/>
                                        </p:tgtEl>
                                        <p:attrNameLst>
                                          <p:attrName>style.visibility</p:attrName>
                                        </p:attrNameLst>
                                      </p:cBhvr>
                                      <p:to>
                                        <p:strVal val="hidden"/>
                                      </p:to>
                                    </p:set>
                                  </p:childTnLst>
                                </p:cTn>
                              </p:par>
                              <p:par>
                                <p:cTn id="350" presetID="2" presetClass="entr" presetSubtype="8" fill="hold" grpId="0" nodeType="withEffect">
                                  <p:stCondLst>
                                    <p:cond delay="0"/>
                                  </p:stCondLst>
                                  <p:childTnLst>
                                    <p:set>
                                      <p:cBhvr>
                                        <p:cTn id="351" dur="1" fill="hold">
                                          <p:stCondLst>
                                            <p:cond delay="0"/>
                                          </p:stCondLst>
                                        </p:cTn>
                                        <p:tgtEl>
                                          <p:spTgt spid="58"/>
                                        </p:tgtEl>
                                        <p:attrNameLst>
                                          <p:attrName>style.visibility</p:attrName>
                                        </p:attrNameLst>
                                      </p:cBhvr>
                                      <p:to>
                                        <p:strVal val="visible"/>
                                      </p:to>
                                    </p:set>
                                    <p:anim calcmode="lin" valueType="num">
                                      <p:cBhvr additive="base">
                                        <p:cTn id="352" dur="4000" fill="hold"/>
                                        <p:tgtEl>
                                          <p:spTgt spid="58"/>
                                        </p:tgtEl>
                                        <p:attrNameLst>
                                          <p:attrName>ppt_x</p:attrName>
                                        </p:attrNameLst>
                                      </p:cBhvr>
                                      <p:tavLst>
                                        <p:tav tm="0">
                                          <p:val>
                                            <p:strVal val="0-#ppt_w/2"/>
                                          </p:val>
                                        </p:tav>
                                        <p:tav tm="100000">
                                          <p:val>
                                            <p:strVal val="#ppt_x"/>
                                          </p:val>
                                        </p:tav>
                                      </p:tavLst>
                                    </p:anim>
                                    <p:anim calcmode="lin" valueType="num">
                                      <p:cBhvr additive="base">
                                        <p:cTn id="353" dur="4000" fill="hold"/>
                                        <p:tgtEl>
                                          <p:spTgt spid="58"/>
                                        </p:tgtEl>
                                        <p:attrNameLst>
                                          <p:attrName>ppt_y</p:attrName>
                                        </p:attrNameLst>
                                      </p:cBhvr>
                                      <p:tavLst>
                                        <p:tav tm="0">
                                          <p:val>
                                            <p:strVal val="#ppt_y"/>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58"/>
                                        </p:tgtEl>
                                        <p:attrNameLst>
                                          <p:attrName>style.visibility</p:attrName>
                                        </p:attrNameLst>
                                      </p:cBhvr>
                                      <p:to>
                                        <p:strVal val="visible"/>
                                      </p:to>
                                    </p:set>
                                    <p:anim calcmode="lin" valueType="num">
                                      <p:cBhvr>
                                        <p:cTn id="356" dur="4000" fill="hold"/>
                                        <p:tgtEl>
                                          <p:spTgt spid="58"/>
                                        </p:tgtEl>
                                        <p:attrNameLst>
                                          <p:attrName>ppt_w</p:attrName>
                                        </p:attrNameLst>
                                      </p:cBhvr>
                                      <p:tavLst>
                                        <p:tav tm="0" fmla="#ppt_w*sin(2.5*pi*$)">
                                          <p:val>
                                            <p:fltVal val="0"/>
                                          </p:val>
                                        </p:tav>
                                        <p:tav tm="100000">
                                          <p:val>
                                            <p:fltVal val="1"/>
                                          </p:val>
                                        </p:tav>
                                      </p:tavLst>
                                    </p:anim>
                                    <p:anim calcmode="lin" valueType="num">
                                      <p:cBhvr>
                                        <p:cTn id="357" dur="4000" fill="hold"/>
                                        <p:tgtEl>
                                          <p:spTgt spid="58"/>
                                        </p:tgtEl>
                                        <p:attrNameLst>
                                          <p:attrName>ppt_h</p:attrName>
                                        </p:attrNameLst>
                                      </p:cBhvr>
                                      <p:tavLst>
                                        <p:tav tm="0">
                                          <p:val>
                                            <p:strVal val="#ppt_h"/>
                                          </p:val>
                                        </p:tav>
                                        <p:tav tm="100000">
                                          <p:val>
                                            <p:strVal val="#ppt_h"/>
                                          </p:val>
                                        </p:tav>
                                      </p:tavLst>
                                    </p:anim>
                                  </p:childTnLst>
                                </p:cTn>
                              </p:par>
                              <p:par>
                                <p:cTn id="358" presetID="2" presetClass="exit" presetSubtype="8" fill="hold" grpId="2" nodeType="withEffect">
                                  <p:stCondLst>
                                    <p:cond delay="0"/>
                                  </p:stCondLst>
                                  <p:childTnLst>
                                    <p:anim calcmode="lin" valueType="num">
                                      <p:cBhvr additive="base">
                                        <p:cTn id="359" dur="4500"/>
                                        <p:tgtEl>
                                          <p:spTgt spid="58"/>
                                        </p:tgtEl>
                                        <p:attrNameLst>
                                          <p:attrName>ppt_x</p:attrName>
                                        </p:attrNameLst>
                                      </p:cBhvr>
                                      <p:tavLst>
                                        <p:tav tm="0">
                                          <p:val>
                                            <p:strVal val="ppt_x"/>
                                          </p:val>
                                        </p:tav>
                                        <p:tav tm="100000">
                                          <p:val>
                                            <p:strVal val="0-ppt_w/2"/>
                                          </p:val>
                                        </p:tav>
                                      </p:tavLst>
                                    </p:anim>
                                    <p:anim calcmode="lin" valueType="num">
                                      <p:cBhvr additive="base">
                                        <p:cTn id="360" dur="4500"/>
                                        <p:tgtEl>
                                          <p:spTgt spid="58"/>
                                        </p:tgtEl>
                                        <p:attrNameLst>
                                          <p:attrName>ppt_y</p:attrName>
                                        </p:attrNameLst>
                                      </p:cBhvr>
                                      <p:tavLst>
                                        <p:tav tm="0">
                                          <p:val>
                                            <p:strVal val="ppt_y"/>
                                          </p:val>
                                        </p:tav>
                                        <p:tav tm="100000">
                                          <p:val>
                                            <p:strVal val="ppt_y"/>
                                          </p:val>
                                        </p:tav>
                                      </p:tavLst>
                                    </p:anim>
                                    <p:set>
                                      <p:cBhvr>
                                        <p:cTn id="361" dur="1" fill="hold">
                                          <p:stCondLst>
                                            <p:cond delay="4499"/>
                                          </p:stCondLst>
                                        </p:cTn>
                                        <p:tgtEl>
                                          <p:spTgt spid="58"/>
                                        </p:tgtEl>
                                        <p:attrNameLst>
                                          <p:attrName>style.visibility</p:attrName>
                                        </p:attrNameLst>
                                      </p:cBhvr>
                                      <p:to>
                                        <p:strVal val="hidden"/>
                                      </p:to>
                                    </p:set>
                                  </p:childTnLst>
                                </p:cTn>
                              </p:par>
                              <p:par>
                                <p:cTn id="362" presetID="3" presetClass="exit" presetSubtype="5" fill="hold" grpId="3" nodeType="withEffect">
                                  <p:stCondLst>
                                    <p:cond delay="0"/>
                                  </p:stCondLst>
                                  <p:childTnLst>
                                    <p:animEffect transition="out" filter="blinds(vertical)">
                                      <p:cBhvr>
                                        <p:cTn id="363" dur="5500"/>
                                        <p:tgtEl>
                                          <p:spTgt spid="58"/>
                                        </p:tgtEl>
                                      </p:cBhvr>
                                    </p:animEffect>
                                    <p:set>
                                      <p:cBhvr>
                                        <p:cTn id="364" dur="1" fill="hold">
                                          <p:stCondLst>
                                            <p:cond delay="5499"/>
                                          </p:stCondLst>
                                        </p:cTn>
                                        <p:tgtEl>
                                          <p:spTgt spid="58"/>
                                        </p:tgtEl>
                                        <p:attrNameLst>
                                          <p:attrName>style.visibility</p:attrName>
                                        </p:attrNameLst>
                                      </p:cBhvr>
                                      <p:to>
                                        <p:strVal val="hidden"/>
                                      </p:to>
                                    </p:set>
                                  </p:childTnLst>
                                </p:cTn>
                              </p:par>
                              <p:par>
                                <p:cTn id="365" presetID="2" presetClass="entr" presetSubtype="8" fill="hold" grpId="0" nodeType="withEffect">
                                  <p:stCondLst>
                                    <p:cond delay="0"/>
                                  </p:stCondLst>
                                  <p:childTnLst>
                                    <p:set>
                                      <p:cBhvr>
                                        <p:cTn id="366" dur="1" fill="hold">
                                          <p:stCondLst>
                                            <p:cond delay="0"/>
                                          </p:stCondLst>
                                        </p:cTn>
                                        <p:tgtEl>
                                          <p:spTgt spid="59"/>
                                        </p:tgtEl>
                                        <p:attrNameLst>
                                          <p:attrName>style.visibility</p:attrName>
                                        </p:attrNameLst>
                                      </p:cBhvr>
                                      <p:to>
                                        <p:strVal val="visible"/>
                                      </p:to>
                                    </p:set>
                                    <p:anim calcmode="lin" valueType="num">
                                      <p:cBhvr additive="base">
                                        <p:cTn id="367" dur="4000" fill="hold"/>
                                        <p:tgtEl>
                                          <p:spTgt spid="59"/>
                                        </p:tgtEl>
                                        <p:attrNameLst>
                                          <p:attrName>ppt_x</p:attrName>
                                        </p:attrNameLst>
                                      </p:cBhvr>
                                      <p:tavLst>
                                        <p:tav tm="0">
                                          <p:val>
                                            <p:strVal val="0-#ppt_w/2"/>
                                          </p:val>
                                        </p:tav>
                                        <p:tav tm="100000">
                                          <p:val>
                                            <p:strVal val="#ppt_x"/>
                                          </p:val>
                                        </p:tav>
                                      </p:tavLst>
                                    </p:anim>
                                    <p:anim calcmode="lin" valueType="num">
                                      <p:cBhvr additive="base">
                                        <p:cTn id="368" dur="4000" fill="hold"/>
                                        <p:tgtEl>
                                          <p:spTgt spid="59"/>
                                        </p:tgtEl>
                                        <p:attrNameLst>
                                          <p:attrName>ppt_y</p:attrName>
                                        </p:attrNameLst>
                                      </p:cBhvr>
                                      <p:tavLst>
                                        <p:tav tm="0">
                                          <p:val>
                                            <p:strVal val="#ppt_y"/>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59"/>
                                        </p:tgtEl>
                                        <p:attrNameLst>
                                          <p:attrName>style.visibility</p:attrName>
                                        </p:attrNameLst>
                                      </p:cBhvr>
                                      <p:to>
                                        <p:strVal val="visible"/>
                                      </p:to>
                                    </p:set>
                                    <p:anim calcmode="lin" valueType="num">
                                      <p:cBhvr>
                                        <p:cTn id="371" dur="4000" fill="hold"/>
                                        <p:tgtEl>
                                          <p:spTgt spid="59"/>
                                        </p:tgtEl>
                                        <p:attrNameLst>
                                          <p:attrName>ppt_w</p:attrName>
                                        </p:attrNameLst>
                                      </p:cBhvr>
                                      <p:tavLst>
                                        <p:tav tm="0" fmla="#ppt_w*sin(2.5*pi*$)">
                                          <p:val>
                                            <p:fltVal val="0"/>
                                          </p:val>
                                        </p:tav>
                                        <p:tav tm="100000">
                                          <p:val>
                                            <p:fltVal val="1"/>
                                          </p:val>
                                        </p:tav>
                                      </p:tavLst>
                                    </p:anim>
                                    <p:anim calcmode="lin" valueType="num">
                                      <p:cBhvr>
                                        <p:cTn id="372" dur="4000" fill="hold"/>
                                        <p:tgtEl>
                                          <p:spTgt spid="59"/>
                                        </p:tgtEl>
                                        <p:attrNameLst>
                                          <p:attrName>ppt_h</p:attrName>
                                        </p:attrNameLst>
                                      </p:cBhvr>
                                      <p:tavLst>
                                        <p:tav tm="0">
                                          <p:val>
                                            <p:strVal val="#ppt_h"/>
                                          </p:val>
                                        </p:tav>
                                        <p:tav tm="100000">
                                          <p:val>
                                            <p:strVal val="#ppt_h"/>
                                          </p:val>
                                        </p:tav>
                                      </p:tavLst>
                                    </p:anim>
                                  </p:childTnLst>
                                </p:cTn>
                              </p:par>
                              <p:par>
                                <p:cTn id="373" presetID="2" presetClass="exit" presetSubtype="8" fill="hold" grpId="2" nodeType="withEffect">
                                  <p:stCondLst>
                                    <p:cond delay="0"/>
                                  </p:stCondLst>
                                  <p:childTnLst>
                                    <p:anim calcmode="lin" valueType="num">
                                      <p:cBhvr additive="base">
                                        <p:cTn id="374" dur="4500"/>
                                        <p:tgtEl>
                                          <p:spTgt spid="59"/>
                                        </p:tgtEl>
                                        <p:attrNameLst>
                                          <p:attrName>ppt_x</p:attrName>
                                        </p:attrNameLst>
                                      </p:cBhvr>
                                      <p:tavLst>
                                        <p:tav tm="0">
                                          <p:val>
                                            <p:strVal val="ppt_x"/>
                                          </p:val>
                                        </p:tav>
                                        <p:tav tm="100000">
                                          <p:val>
                                            <p:strVal val="0-ppt_w/2"/>
                                          </p:val>
                                        </p:tav>
                                      </p:tavLst>
                                    </p:anim>
                                    <p:anim calcmode="lin" valueType="num">
                                      <p:cBhvr additive="base">
                                        <p:cTn id="375" dur="4500"/>
                                        <p:tgtEl>
                                          <p:spTgt spid="59"/>
                                        </p:tgtEl>
                                        <p:attrNameLst>
                                          <p:attrName>ppt_y</p:attrName>
                                        </p:attrNameLst>
                                      </p:cBhvr>
                                      <p:tavLst>
                                        <p:tav tm="0">
                                          <p:val>
                                            <p:strVal val="ppt_y"/>
                                          </p:val>
                                        </p:tav>
                                        <p:tav tm="100000">
                                          <p:val>
                                            <p:strVal val="ppt_y"/>
                                          </p:val>
                                        </p:tav>
                                      </p:tavLst>
                                    </p:anim>
                                    <p:set>
                                      <p:cBhvr>
                                        <p:cTn id="376" dur="1" fill="hold">
                                          <p:stCondLst>
                                            <p:cond delay="4499"/>
                                          </p:stCondLst>
                                        </p:cTn>
                                        <p:tgtEl>
                                          <p:spTgt spid="59"/>
                                        </p:tgtEl>
                                        <p:attrNameLst>
                                          <p:attrName>style.visibility</p:attrName>
                                        </p:attrNameLst>
                                      </p:cBhvr>
                                      <p:to>
                                        <p:strVal val="hidden"/>
                                      </p:to>
                                    </p:set>
                                  </p:childTnLst>
                                </p:cTn>
                              </p:par>
                              <p:par>
                                <p:cTn id="377" presetID="3" presetClass="exit" presetSubtype="5" fill="hold" grpId="3" nodeType="withEffect">
                                  <p:stCondLst>
                                    <p:cond delay="0"/>
                                  </p:stCondLst>
                                  <p:childTnLst>
                                    <p:animEffect transition="out" filter="blinds(vertical)">
                                      <p:cBhvr>
                                        <p:cTn id="378" dur="5500"/>
                                        <p:tgtEl>
                                          <p:spTgt spid="59"/>
                                        </p:tgtEl>
                                      </p:cBhvr>
                                    </p:animEffect>
                                    <p:set>
                                      <p:cBhvr>
                                        <p:cTn id="379" dur="1" fill="hold">
                                          <p:stCondLst>
                                            <p:cond delay="5499"/>
                                          </p:stCondLst>
                                        </p:cTn>
                                        <p:tgtEl>
                                          <p:spTgt spid="59"/>
                                        </p:tgtEl>
                                        <p:attrNameLst>
                                          <p:attrName>style.visibility</p:attrName>
                                        </p:attrNameLst>
                                      </p:cBhvr>
                                      <p:to>
                                        <p:strVal val="hidden"/>
                                      </p:to>
                                    </p:set>
                                  </p:childTnLst>
                                </p:cTn>
                              </p:par>
                              <p:par>
                                <p:cTn id="380" presetID="2" presetClass="entr" presetSubtype="8" fill="hold" grpId="0" nodeType="withEffect">
                                  <p:stCondLst>
                                    <p:cond delay="0"/>
                                  </p:stCondLst>
                                  <p:childTnLst>
                                    <p:set>
                                      <p:cBhvr>
                                        <p:cTn id="381" dur="1" fill="hold">
                                          <p:stCondLst>
                                            <p:cond delay="0"/>
                                          </p:stCondLst>
                                        </p:cTn>
                                        <p:tgtEl>
                                          <p:spTgt spid="74"/>
                                        </p:tgtEl>
                                        <p:attrNameLst>
                                          <p:attrName>style.visibility</p:attrName>
                                        </p:attrNameLst>
                                      </p:cBhvr>
                                      <p:to>
                                        <p:strVal val="visible"/>
                                      </p:to>
                                    </p:set>
                                    <p:anim calcmode="lin" valueType="num">
                                      <p:cBhvr additive="base">
                                        <p:cTn id="382" dur="4000" fill="hold"/>
                                        <p:tgtEl>
                                          <p:spTgt spid="74"/>
                                        </p:tgtEl>
                                        <p:attrNameLst>
                                          <p:attrName>ppt_x</p:attrName>
                                        </p:attrNameLst>
                                      </p:cBhvr>
                                      <p:tavLst>
                                        <p:tav tm="0">
                                          <p:val>
                                            <p:strVal val="0-#ppt_w/2"/>
                                          </p:val>
                                        </p:tav>
                                        <p:tav tm="100000">
                                          <p:val>
                                            <p:strVal val="#ppt_x"/>
                                          </p:val>
                                        </p:tav>
                                      </p:tavLst>
                                    </p:anim>
                                    <p:anim calcmode="lin" valueType="num">
                                      <p:cBhvr additive="base">
                                        <p:cTn id="383" dur="4000" fill="hold"/>
                                        <p:tgtEl>
                                          <p:spTgt spid="74"/>
                                        </p:tgtEl>
                                        <p:attrNameLst>
                                          <p:attrName>ppt_y</p:attrName>
                                        </p:attrNameLst>
                                      </p:cBhvr>
                                      <p:tavLst>
                                        <p:tav tm="0">
                                          <p:val>
                                            <p:strVal val="#ppt_y"/>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74"/>
                                        </p:tgtEl>
                                        <p:attrNameLst>
                                          <p:attrName>style.visibility</p:attrName>
                                        </p:attrNameLst>
                                      </p:cBhvr>
                                      <p:to>
                                        <p:strVal val="visible"/>
                                      </p:to>
                                    </p:set>
                                    <p:anim calcmode="lin" valueType="num">
                                      <p:cBhvr>
                                        <p:cTn id="386" dur="4000" fill="hold"/>
                                        <p:tgtEl>
                                          <p:spTgt spid="74"/>
                                        </p:tgtEl>
                                        <p:attrNameLst>
                                          <p:attrName>ppt_w</p:attrName>
                                        </p:attrNameLst>
                                      </p:cBhvr>
                                      <p:tavLst>
                                        <p:tav tm="0" fmla="#ppt_w*sin(2.5*pi*$)">
                                          <p:val>
                                            <p:fltVal val="0"/>
                                          </p:val>
                                        </p:tav>
                                        <p:tav tm="100000">
                                          <p:val>
                                            <p:fltVal val="1"/>
                                          </p:val>
                                        </p:tav>
                                      </p:tavLst>
                                    </p:anim>
                                    <p:anim calcmode="lin" valueType="num">
                                      <p:cBhvr>
                                        <p:cTn id="387" dur="4000" fill="hold"/>
                                        <p:tgtEl>
                                          <p:spTgt spid="74"/>
                                        </p:tgtEl>
                                        <p:attrNameLst>
                                          <p:attrName>ppt_h</p:attrName>
                                        </p:attrNameLst>
                                      </p:cBhvr>
                                      <p:tavLst>
                                        <p:tav tm="0">
                                          <p:val>
                                            <p:strVal val="#ppt_h"/>
                                          </p:val>
                                        </p:tav>
                                        <p:tav tm="100000">
                                          <p:val>
                                            <p:strVal val="#ppt_h"/>
                                          </p:val>
                                        </p:tav>
                                      </p:tavLst>
                                    </p:anim>
                                  </p:childTnLst>
                                </p:cTn>
                              </p:par>
                              <p:par>
                                <p:cTn id="388" presetID="2" presetClass="exit" presetSubtype="8" fill="hold" grpId="2" nodeType="withEffect">
                                  <p:stCondLst>
                                    <p:cond delay="0"/>
                                  </p:stCondLst>
                                  <p:childTnLst>
                                    <p:anim calcmode="lin" valueType="num">
                                      <p:cBhvr additive="base">
                                        <p:cTn id="389" dur="4500"/>
                                        <p:tgtEl>
                                          <p:spTgt spid="74"/>
                                        </p:tgtEl>
                                        <p:attrNameLst>
                                          <p:attrName>ppt_x</p:attrName>
                                        </p:attrNameLst>
                                      </p:cBhvr>
                                      <p:tavLst>
                                        <p:tav tm="0">
                                          <p:val>
                                            <p:strVal val="ppt_x"/>
                                          </p:val>
                                        </p:tav>
                                        <p:tav tm="100000">
                                          <p:val>
                                            <p:strVal val="0-ppt_w/2"/>
                                          </p:val>
                                        </p:tav>
                                      </p:tavLst>
                                    </p:anim>
                                    <p:anim calcmode="lin" valueType="num">
                                      <p:cBhvr additive="base">
                                        <p:cTn id="390" dur="4500"/>
                                        <p:tgtEl>
                                          <p:spTgt spid="74"/>
                                        </p:tgtEl>
                                        <p:attrNameLst>
                                          <p:attrName>ppt_y</p:attrName>
                                        </p:attrNameLst>
                                      </p:cBhvr>
                                      <p:tavLst>
                                        <p:tav tm="0">
                                          <p:val>
                                            <p:strVal val="ppt_y"/>
                                          </p:val>
                                        </p:tav>
                                        <p:tav tm="100000">
                                          <p:val>
                                            <p:strVal val="ppt_y"/>
                                          </p:val>
                                        </p:tav>
                                      </p:tavLst>
                                    </p:anim>
                                    <p:set>
                                      <p:cBhvr>
                                        <p:cTn id="391" dur="1" fill="hold">
                                          <p:stCondLst>
                                            <p:cond delay="4499"/>
                                          </p:stCondLst>
                                        </p:cTn>
                                        <p:tgtEl>
                                          <p:spTgt spid="74"/>
                                        </p:tgtEl>
                                        <p:attrNameLst>
                                          <p:attrName>style.visibility</p:attrName>
                                        </p:attrNameLst>
                                      </p:cBhvr>
                                      <p:to>
                                        <p:strVal val="hidden"/>
                                      </p:to>
                                    </p:set>
                                  </p:childTnLst>
                                </p:cTn>
                              </p:par>
                              <p:par>
                                <p:cTn id="392" presetID="3" presetClass="exit" presetSubtype="5" fill="hold" grpId="3" nodeType="withEffect">
                                  <p:stCondLst>
                                    <p:cond delay="0"/>
                                  </p:stCondLst>
                                  <p:childTnLst>
                                    <p:animEffect transition="out" filter="blinds(vertical)">
                                      <p:cBhvr>
                                        <p:cTn id="393" dur="5500"/>
                                        <p:tgtEl>
                                          <p:spTgt spid="74"/>
                                        </p:tgtEl>
                                      </p:cBhvr>
                                    </p:animEffect>
                                    <p:set>
                                      <p:cBhvr>
                                        <p:cTn id="394" dur="1" fill="hold">
                                          <p:stCondLst>
                                            <p:cond delay="5499"/>
                                          </p:stCondLst>
                                        </p:cTn>
                                        <p:tgtEl>
                                          <p:spTgt spid="74"/>
                                        </p:tgtEl>
                                        <p:attrNameLst>
                                          <p:attrName>style.visibility</p:attrName>
                                        </p:attrNameLst>
                                      </p:cBhvr>
                                      <p:to>
                                        <p:strVal val="hidden"/>
                                      </p:to>
                                    </p:set>
                                  </p:childTnLst>
                                </p:cTn>
                              </p:par>
                              <p:par>
                                <p:cTn id="395" presetID="2" presetClass="entr" presetSubtype="8" fill="hold" grpId="0" nodeType="withEffect">
                                  <p:stCondLst>
                                    <p:cond delay="0"/>
                                  </p:stCondLst>
                                  <p:childTnLst>
                                    <p:set>
                                      <p:cBhvr>
                                        <p:cTn id="396" dur="1" fill="hold">
                                          <p:stCondLst>
                                            <p:cond delay="0"/>
                                          </p:stCondLst>
                                        </p:cTn>
                                        <p:tgtEl>
                                          <p:spTgt spid="72"/>
                                        </p:tgtEl>
                                        <p:attrNameLst>
                                          <p:attrName>style.visibility</p:attrName>
                                        </p:attrNameLst>
                                      </p:cBhvr>
                                      <p:to>
                                        <p:strVal val="visible"/>
                                      </p:to>
                                    </p:set>
                                    <p:anim calcmode="lin" valueType="num">
                                      <p:cBhvr additive="base">
                                        <p:cTn id="397" dur="4000" fill="hold"/>
                                        <p:tgtEl>
                                          <p:spTgt spid="72"/>
                                        </p:tgtEl>
                                        <p:attrNameLst>
                                          <p:attrName>ppt_x</p:attrName>
                                        </p:attrNameLst>
                                      </p:cBhvr>
                                      <p:tavLst>
                                        <p:tav tm="0">
                                          <p:val>
                                            <p:strVal val="0-#ppt_w/2"/>
                                          </p:val>
                                        </p:tav>
                                        <p:tav tm="100000">
                                          <p:val>
                                            <p:strVal val="#ppt_x"/>
                                          </p:val>
                                        </p:tav>
                                      </p:tavLst>
                                    </p:anim>
                                    <p:anim calcmode="lin" valueType="num">
                                      <p:cBhvr additive="base">
                                        <p:cTn id="398" dur="4000" fill="hold"/>
                                        <p:tgtEl>
                                          <p:spTgt spid="72"/>
                                        </p:tgtEl>
                                        <p:attrNameLst>
                                          <p:attrName>ppt_y</p:attrName>
                                        </p:attrNameLst>
                                      </p:cBhvr>
                                      <p:tavLst>
                                        <p:tav tm="0">
                                          <p:val>
                                            <p:strVal val="#ppt_y"/>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72"/>
                                        </p:tgtEl>
                                        <p:attrNameLst>
                                          <p:attrName>style.visibility</p:attrName>
                                        </p:attrNameLst>
                                      </p:cBhvr>
                                      <p:to>
                                        <p:strVal val="visible"/>
                                      </p:to>
                                    </p:set>
                                    <p:anim calcmode="lin" valueType="num">
                                      <p:cBhvr>
                                        <p:cTn id="401" dur="4000" fill="hold"/>
                                        <p:tgtEl>
                                          <p:spTgt spid="72"/>
                                        </p:tgtEl>
                                        <p:attrNameLst>
                                          <p:attrName>ppt_w</p:attrName>
                                        </p:attrNameLst>
                                      </p:cBhvr>
                                      <p:tavLst>
                                        <p:tav tm="0" fmla="#ppt_w*sin(2.5*pi*$)">
                                          <p:val>
                                            <p:fltVal val="0"/>
                                          </p:val>
                                        </p:tav>
                                        <p:tav tm="100000">
                                          <p:val>
                                            <p:fltVal val="1"/>
                                          </p:val>
                                        </p:tav>
                                      </p:tavLst>
                                    </p:anim>
                                    <p:anim calcmode="lin" valueType="num">
                                      <p:cBhvr>
                                        <p:cTn id="402" dur="4000" fill="hold"/>
                                        <p:tgtEl>
                                          <p:spTgt spid="72"/>
                                        </p:tgtEl>
                                        <p:attrNameLst>
                                          <p:attrName>ppt_h</p:attrName>
                                        </p:attrNameLst>
                                      </p:cBhvr>
                                      <p:tavLst>
                                        <p:tav tm="0">
                                          <p:val>
                                            <p:strVal val="#ppt_h"/>
                                          </p:val>
                                        </p:tav>
                                        <p:tav tm="100000">
                                          <p:val>
                                            <p:strVal val="#ppt_h"/>
                                          </p:val>
                                        </p:tav>
                                      </p:tavLst>
                                    </p:anim>
                                  </p:childTnLst>
                                </p:cTn>
                              </p:par>
                              <p:par>
                                <p:cTn id="403" presetID="2" presetClass="exit" presetSubtype="8" fill="hold" grpId="2" nodeType="withEffect">
                                  <p:stCondLst>
                                    <p:cond delay="0"/>
                                  </p:stCondLst>
                                  <p:childTnLst>
                                    <p:anim calcmode="lin" valueType="num">
                                      <p:cBhvr additive="base">
                                        <p:cTn id="404" dur="4500"/>
                                        <p:tgtEl>
                                          <p:spTgt spid="72"/>
                                        </p:tgtEl>
                                        <p:attrNameLst>
                                          <p:attrName>ppt_x</p:attrName>
                                        </p:attrNameLst>
                                      </p:cBhvr>
                                      <p:tavLst>
                                        <p:tav tm="0">
                                          <p:val>
                                            <p:strVal val="ppt_x"/>
                                          </p:val>
                                        </p:tav>
                                        <p:tav tm="100000">
                                          <p:val>
                                            <p:strVal val="0-ppt_w/2"/>
                                          </p:val>
                                        </p:tav>
                                      </p:tavLst>
                                    </p:anim>
                                    <p:anim calcmode="lin" valueType="num">
                                      <p:cBhvr additive="base">
                                        <p:cTn id="405" dur="4500"/>
                                        <p:tgtEl>
                                          <p:spTgt spid="72"/>
                                        </p:tgtEl>
                                        <p:attrNameLst>
                                          <p:attrName>ppt_y</p:attrName>
                                        </p:attrNameLst>
                                      </p:cBhvr>
                                      <p:tavLst>
                                        <p:tav tm="0">
                                          <p:val>
                                            <p:strVal val="ppt_y"/>
                                          </p:val>
                                        </p:tav>
                                        <p:tav tm="100000">
                                          <p:val>
                                            <p:strVal val="ppt_y"/>
                                          </p:val>
                                        </p:tav>
                                      </p:tavLst>
                                    </p:anim>
                                    <p:set>
                                      <p:cBhvr>
                                        <p:cTn id="406" dur="1" fill="hold">
                                          <p:stCondLst>
                                            <p:cond delay="4499"/>
                                          </p:stCondLst>
                                        </p:cTn>
                                        <p:tgtEl>
                                          <p:spTgt spid="72"/>
                                        </p:tgtEl>
                                        <p:attrNameLst>
                                          <p:attrName>style.visibility</p:attrName>
                                        </p:attrNameLst>
                                      </p:cBhvr>
                                      <p:to>
                                        <p:strVal val="hidden"/>
                                      </p:to>
                                    </p:set>
                                  </p:childTnLst>
                                </p:cTn>
                              </p:par>
                              <p:par>
                                <p:cTn id="407" presetID="3" presetClass="exit" presetSubtype="5" fill="hold" grpId="3" nodeType="withEffect">
                                  <p:stCondLst>
                                    <p:cond delay="0"/>
                                  </p:stCondLst>
                                  <p:childTnLst>
                                    <p:animEffect transition="out" filter="blinds(vertical)">
                                      <p:cBhvr>
                                        <p:cTn id="408" dur="5500"/>
                                        <p:tgtEl>
                                          <p:spTgt spid="72"/>
                                        </p:tgtEl>
                                      </p:cBhvr>
                                    </p:animEffect>
                                    <p:set>
                                      <p:cBhvr>
                                        <p:cTn id="409" dur="1" fill="hold">
                                          <p:stCondLst>
                                            <p:cond delay="5499"/>
                                          </p:stCondLst>
                                        </p:cTn>
                                        <p:tgtEl>
                                          <p:spTgt spid="72"/>
                                        </p:tgtEl>
                                        <p:attrNameLst>
                                          <p:attrName>style.visibility</p:attrName>
                                        </p:attrNameLst>
                                      </p:cBhvr>
                                      <p:to>
                                        <p:strVal val="hidden"/>
                                      </p:to>
                                    </p:set>
                                  </p:childTnLst>
                                </p:cTn>
                              </p:par>
                              <p:par>
                                <p:cTn id="410" presetID="2" presetClass="entr" presetSubtype="8" fill="hold" grpId="0" nodeType="withEffect">
                                  <p:stCondLst>
                                    <p:cond delay="0"/>
                                  </p:stCondLst>
                                  <p:childTnLst>
                                    <p:set>
                                      <p:cBhvr>
                                        <p:cTn id="411" dur="1" fill="hold">
                                          <p:stCondLst>
                                            <p:cond delay="0"/>
                                          </p:stCondLst>
                                        </p:cTn>
                                        <p:tgtEl>
                                          <p:spTgt spid="73"/>
                                        </p:tgtEl>
                                        <p:attrNameLst>
                                          <p:attrName>style.visibility</p:attrName>
                                        </p:attrNameLst>
                                      </p:cBhvr>
                                      <p:to>
                                        <p:strVal val="visible"/>
                                      </p:to>
                                    </p:set>
                                    <p:anim calcmode="lin" valueType="num">
                                      <p:cBhvr additive="base">
                                        <p:cTn id="412" dur="4000" fill="hold"/>
                                        <p:tgtEl>
                                          <p:spTgt spid="73"/>
                                        </p:tgtEl>
                                        <p:attrNameLst>
                                          <p:attrName>ppt_x</p:attrName>
                                        </p:attrNameLst>
                                      </p:cBhvr>
                                      <p:tavLst>
                                        <p:tav tm="0">
                                          <p:val>
                                            <p:strVal val="0-#ppt_w/2"/>
                                          </p:val>
                                        </p:tav>
                                        <p:tav tm="100000">
                                          <p:val>
                                            <p:strVal val="#ppt_x"/>
                                          </p:val>
                                        </p:tav>
                                      </p:tavLst>
                                    </p:anim>
                                    <p:anim calcmode="lin" valueType="num">
                                      <p:cBhvr additive="base">
                                        <p:cTn id="413" dur="4000" fill="hold"/>
                                        <p:tgtEl>
                                          <p:spTgt spid="73"/>
                                        </p:tgtEl>
                                        <p:attrNameLst>
                                          <p:attrName>ppt_y</p:attrName>
                                        </p:attrNameLst>
                                      </p:cBhvr>
                                      <p:tavLst>
                                        <p:tav tm="0">
                                          <p:val>
                                            <p:strVal val="#ppt_y"/>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73"/>
                                        </p:tgtEl>
                                        <p:attrNameLst>
                                          <p:attrName>style.visibility</p:attrName>
                                        </p:attrNameLst>
                                      </p:cBhvr>
                                      <p:to>
                                        <p:strVal val="visible"/>
                                      </p:to>
                                    </p:set>
                                    <p:anim calcmode="lin" valueType="num">
                                      <p:cBhvr>
                                        <p:cTn id="416" dur="4000" fill="hold"/>
                                        <p:tgtEl>
                                          <p:spTgt spid="73"/>
                                        </p:tgtEl>
                                        <p:attrNameLst>
                                          <p:attrName>ppt_w</p:attrName>
                                        </p:attrNameLst>
                                      </p:cBhvr>
                                      <p:tavLst>
                                        <p:tav tm="0" fmla="#ppt_w*sin(2.5*pi*$)">
                                          <p:val>
                                            <p:fltVal val="0"/>
                                          </p:val>
                                        </p:tav>
                                        <p:tav tm="100000">
                                          <p:val>
                                            <p:fltVal val="1"/>
                                          </p:val>
                                        </p:tav>
                                      </p:tavLst>
                                    </p:anim>
                                    <p:anim calcmode="lin" valueType="num">
                                      <p:cBhvr>
                                        <p:cTn id="417" dur="4000" fill="hold"/>
                                        <p:tgtEl>
                                          <p:spTgt spid="73"/>
                                        </p:tgtEl>
                                        <p:attrNameLst>
                                          <p:attrName>ppt_h</p:attrName>
                                        </p:attrNameLst>
                                      </p:cBhvr>
                                      <p:tavLst>
                                        <p:tav tm="0">
                                          <p:val>
                                            <p:strVal val="#ppt_h"/>
                                          </p:val>
                                        </p:tav>
                                        <p:tav tm="100000">
                                          <p:val>
                                            <p:strVal val="#ppt_h"/>
                                          </p:val>
                                        </p:tav>
                                      </p:tavLst>
                                    </p:anim>
                                  </p:childTnLst>
                                </p:cTn>
                              </p:par>
                              <p:par>
                                <p:cTn id="418" presetID="2" presetClass="exit" presetSubtype="8" fill="hold" grpId="2" nodeType="withEffect">
                                  <p:stCondLst>
                                    <p:cond delay="0"/>
                                  </p:stCondLst>
                                  <p:childTnLst>
                                    <p:anim calcmode="lin" valueType="num">
                                      <p:cBhvr additive="base">
                                        <p:cTn id="419" dur="4500"/>
                                        <p:tgtEl>
                                          <p:spTgt spid="73"/>
                                        </p:tgtEl>
                                        <p:attrNameLst>
                                          <p:attrName>ppt_x</p:attrName>
                                        </p:attrNameLst>
                                      </p:cBhvr>
                                      <p:tavLst>
                                        <p:tav tm="0">
                                          <p:val>
                                            <p:strVal val="ppt_x"/>
                                          </p:val>
                                        </p:tav>
                                        <p:tav tm="100000">
                                          <p:val>
                                            <p:strVal val="0-ppt_w/2"/>
                                          </p:val>
                                        </p:tav>
                                      </p:tavLst>
                                    </p:anim>
                                    <p:anim calcmode="lin" valueType="num">
                                      <p:cBhvr additive="base">
                                        <p:cTn id="420" dur="4500"/>
                                        <p:tgtEl>
                                          <p:spTgt spid="73"/>
                                        </p:tgtEl>
                                        <p:attrNameLst>
                                          <p:attrName>ppt_y</p:attrName>
                                        </p:attrNameLst>
                                      </p:cBhvr>
                                      <p:tavLst>
                                        <p:tav tm="0">
                                          <p:val>
                                            <p:strVal val="ppt_y"/>
                                          </p:val>
                                        </p:tav>
                                        <p:tav tm="100000">
                                          <p:val>
                                            <p:strVal val="ppt_y"/>
                                          </p:val>
                                        </p:tav>
                                      </p:tavLst>
                                    </p:anim>
                                    <p:set>
                                      <p:cBhvr>
                                        <p:cTn id="421" dur="1" fill="hold">
                                          <p:stCondLst>
                                            <p:cond delay="4499"/>
                                          </p:stCondLst>
                                        </p:cTn>
                                        <p:tgtEl>
                                          <p:spTgt spid="73"/>
                                        </p:tgtEl>
                                        <p:attrNameLst>
                                          <p:attrName>style.visibility</p:attrName>
                                        </p:attrNameLst>
                                      </p:cBhvr>
                                      <p:to>
                                        <p:strVal val="hidden"/>
                                      </p:to>
                                    </p:set>
                                  </p:childTnLst>
                                </p:cTn>
                              </p:par>
                              <p:par>
                                <p:cTn id="422" presetID="3" presetClass="exit" presetSubtype="5" fill="hold" grpId="3" nodeType="withEffect">
                                  <p:stCondLst>
                                    <p:cond delay="0"/>
                                  </p:stCondLst>
                                  <p:childTnLst>
                                    <p:animEffect transition="out" filter="blinds(vertical)">
                                      <p:cBhvr>
                                        <p:cTn id="423" dur="5500"/>
                                        <p:tgtEl>
                                          <p:spTgt spid="73"/>
                                        </p:tgtEl>
                                      </p:cBhvr>
                                    </p:animEffect>
                                    <p:set>
                                      <p:cBhvr>
                                        <p:cTn id="424" dur="1" fill="hold">
                                          <p:stCondLst>
                                            <p:cond delay="5499"/>
                                          </p:stCondLst>
                                        </p:cTn>
                                        <p:tgtEl>
                                          <p:spTgt spid="73"/>
                                        </p:tgtEl>
                                        <p:attrNameLst>
                                          <p:attrName>style.visibility</p:attrName>
                                        </p:attrNameLst>
                                      </p:cBhvr>
                                      <p:to>
                                        <p:strVal val="hidden"/>
                                      </p:to>
                                    </p:set>
                                  </p:childTnLst>
                                </p:cTn>
                              </p:par>
                              <p:par>
                                <p:cTn id="425" presetID="2" presetClass="entr" presetSubtype="8" fill="hold" grpId="0" nodeType="withEffect">
                                  <p:stCondLst>
                                    <p:cond delay="0"/>
                                  </p:stCondLst>
                                  <p:childTnLst>
                                    <p:set>
                                      <p:cBhvr>
                                        <p:cTn id="426" dur="1" fill="hold">
                                          <p:stCondLst>
                                            <p:cond delay="0"/>
                                          </p:stCondLst>
                                        </p:cTn>
                                        <p:tgtEl>
                                          <p:spTgt spid="98"/>
                                        </p:tgtEl>
                                        <p:attrNameLst>
                                          <p:attrName>style.visibility</p:attrName>
                                        </p:attrNameLst>
                                      </p:cBhvr>
                                      <p:to>
                                        <p:strVal val="visible"/>
                                      </p:to>
                                    </p:set>
                                    <p:anim calcmode="lin" valueType="num">
                                      <p:cBhvr additive="base">
                                        <p:cTn id="427" dur="4000" fill="hold"/>
                                        <p:tgtEl>
                                          <p:spTgt spid="98"/>
                                        </p:tgtEl>
                                        <p:attrNameLst>
                                          <p:attrName>ppt_x</p:attrName>
                                        </p:attrNameLst>
                                      </p:cBhvr>
                                      <p:tavLst>
                                        <p:tav tm="0">
                                          <p:val>
                                            <p:strVal val="0-#ppt_w/2"/>
                                          </p:val>
                                        </p:tav>
                                        <p:tav tm="100000">
                                          <p:val>
                                            <p:strVal val="#ppt_x"/>
                                          </p:val>
                                        </p:tav>
                                      </p:tavLst>
                                    </p:anim>
                                    <p:anim calcmode="lin" valueType="num">
                                      <p:cBhvr additive="base">
                                        <p:cTn id="428" dur="4000" fill="hold"/>
                                        <p:tgtEl>
                                          <p:spTgt spid="98"/>
                                        </p:tgtEl>
                                        <p:attrNameLst>
                                          <p:attrName>ppt_y</p:attrName>
                                        </p:attrNameLst>
                                      </p:cBhvr>
                                      <p:tavLst>
                                        <p:tav tm="0">
                                          <p:val>
                                            <p:strVal val="#ppt_y"/>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98"/>
                                        </p:tgtEl>
                                        <p:attrNameLst>
                                          <p:attrName>style.visibility</p:attrName>
                                        </p:attrNameLst>
                                      </p:cBhvr>
                                      <p:to>
                                        <p:strVal val="visible"/>
                                      </p:to>
                                    </p:set>
                                    <p:anim calcmode="lin" valueType="num">
                                      <p:cBhvr>
                                        <p:cTn id="431" dur="4000" fill="hold"/>
                                        <p:tgtEl>
                                          <p:spTgt spid="98"/>
                                        </p:tgtEl>
                                        <p:attrNameLst>
                                          <p:attrName>ppt_w</p:attrName>
                                        </p:attrNameLst>
                                      </p:cBhvr>
                                      <p:tavLst>
                                        <p:tav tm="0" fmla="#ppt_w*sin(2.5*pi*$)">
                                          <p:val>
                                            <p:fltVal val="0"/>
                                          </p:val>
                                        </p:tav>
                                        <p:tav tm="100000">
                                          <p:val>
                                            <p:fltVal val="1"/>
                                          </p:val>
                                        </p:tav>
                                      </p:tavLst>
                                    </p:anim>
                                    <p:anim calcmode="lin" valueType="num">
                                      <p:cBhvr>
                                        <p:cTn id="432" dur="4000" fill="hold"/>
                                        <p:tgtEl>
                                          <p:spTgt spid="98"/>
                                        </p:tgtEl>
                                        <p:attrNameLst>
                                          <p:attrName>ppt_h</p:attrName>
                                        </p:attrNameLst>
                                      </p:cBhvr>
                                      <p:tavLst>
                                        <p:tav tm="0">
                                          <p:val>
                                            <p:strVal val="#ppt_h"/>
                                          </p:val>
                                        </p:tav>
                                        <p:tav tm="100000">
                                          <p:val>
                                            <p:strVal val="#ppt_h"/>
                                          </p:val>
                                        </p:tav>
                                      </p:tavLst>
                                    </p:anim>
                                  </p:childTnLst>
                                </p:cTn>
                              </p:par>
                              <p:par>
                                <p:cTn id="433" presetID="2" presetClass="exit" presetSubtype="8" fill="hold" grpId="2" nodeType="withEffect">
                                  <p:stCondLst>
                                    <p:cond delay="0"/>
                                  </p:stCondLst>
                                  <p:childTnLst>
                                    <p:anim calcmode="lin" valueType="num">
                                      <p:cBhvr additive="base">
                                        <p:cTn id="434" dur="4500"/>
                                        <p:tgtEl>
                                          <p:spTgt spid="98"/>
                                        </p:tgtEl>
                                        <p:attrNameLst>
                                          <p:attrName>ppt_x</p:attrName>
                                        </p:attrNameLst>
                                      </p:cBhvr>
                                      <p:tavLst>
                                        <p:tav tm="0">
                                          <p:val>
                                            <p:strVal val="ppt_x"/>
                                          </p:val>
                                        </p:tav>
                                        <p:tav tm="100000">
                                          <p:val>
                                            <p:strVal val="0-ppt_w/2"/>
                                          </p:val>
                                        </p:tav>
                                      </p:tavLst>
                                    </p:anim>
                                    <p:anim calcmode="lin" valueType="num">
                                      <p:cBhvr additive="base">
                                        <p:cTn id="435" dur="4500"/>
                                        <p:tgtEl>
                                          <p:spTgt spid="98"/>
                                        </p:tgtEl>
                                        <p:attrNameLst>
                                          <p:attrName>ppt_y</p:attrName>
                                        </p:attrNameLst>
                                      </p:cBhvr>
                                      <p:tavLst>
                                        <p:tav tm="0">
                                          <p:val>
                                            <p:strVal val="ppt_y"/>
                                          </p:val>
                                        </p:tav>
                                        <p:tav tm="100000">
                                          <p:val>
                                            <p:strVal val="ppt_y"/>
                                          </p:val>
                                        </p:tav>
                                      </p:tavLst>
                                    </p:anim>
                                    <p:set>
                                      <p:cBhvr>
                                        <p:cTn id="436" dur="1" fill="hold">
                                          <p:stCondLst>
                                            <p:cond delay="4499"/>
                                          </p:stCondLst>
                                        </p:cTn>
                                        <p:tgtEl>
                                          <p:spTgt spid="98"/>
                                        </p:tgtEl>
                                        <p:attrNameLst>
                                          <p:attrName>style.visibility</p:attrName>
                                        </p:attrNameLst>
                                      </p:cBhvr>
                                      <p:to>
                                        <p:strVal val="hidden"/>
                                      </p:to>
                                    </p:set>
                                  </p:childTnLst>
                                </p:cTn>
                              </p:par>
                              <p:par>
                                <p:cTn id="437" presetID="3" presetClass="exit" presetSubtype="5" fill="hold" grpId="3" nodeType="withEffect">
                                  <p:stCondLst>
                                    <p:cond delay="0"/>
                                  </p:stCondLst>
                                  <p:childTnLst>
                                    <p:animEffect transition="out" filter="blinds(vertical)">
                                      <p:cBhvr>
                                        <p:cTn id="438" dur="5500"/>
                                        <p:tgtEl>
                                          <p:spTgt spid="98"/>
                                        </p:tgtEl>
                                      </p:cBhvr>
                                    </p:animEffect>
                                    <p:set>
                                      <p:cBhvr>
                                        <p:cTn id="439" dur="1" fill="hold">
                                          <p:stCondLst>
                                            <p:cond delay="5499"/>
                                          </p:stCondLst>
                                        </p:cTn>
                                        <p:tgtEl>
                                          <p:spTgt spid="98"/>
                                        </p:tgtEl>
                                        <p:attrNameLst>
                                          <p:attrName>style.visibility</p:attrName>
                                        </p:attrNameLst>
                                      </p:cBhvr>
                                      <p:to>
                                        <p:strVal val="hidden"/>
                                      </p:to>
                                    </p:set>
                                  </p:childTnLst>
                                </p:cTn>
                              </p:par>
                              <p:par>
                                <p:cTn id="440" presetID="2" presetClass="entr" presetSubtype="8" fill="hold" grpId="0" nodeType="withEffect">
                                  <p:stCondLst>
                                    <p:cond delay="0"/>
                                  </p:stCondLst>
                                  <p:childTnLst>
                                    <p:set>
                                      <p:cBhvr>
                                        <p:cTn id="441" dur="1" fill="hold">
                                          <p:stCondLst>
                                            <p:cond delay="0"/>
                                          </p:stCondLst>
                                        </p:cTn>
                                        <p:tgtEl>
                                          <p:spTgt spid="96"/>
                                        </p:tgtEl>
                                        <p:attrNameLst>
                                          <p:attrName>style.visibility</p:attrName>
                                        </p:attrNameLst>
                                      </p:cBhvr>
                                      <p:to>
                                        <p:strVal val="visible"/>
                                      </p:to>
                                    </p:set>
                                    <p:anim calcmode="lin" valueType="num">
                                      <p:cBhvr additive="base">
                                        <p:cTn id="442" dur="4000" fill="hold"/>
                                        <p:tgtEl>
                                          <p:spTgt spid="96"/>
                                        </p:tgtEl>
                                        <p:attrNameLst>
                                          <p:attrName>ppt_x</p:attrName>
                                        </p:attrNameLst>
                                      </p:cBhvr>
                                      <p:tavLst>
                                        <p:tav tm="0">
                                          <p:val>
                                            <p:strVal val="0-#ppt_w/2"/>
                                          </p:val>
                                        </p:tav>
                                        <p:tav tm="100000">
                                          <p:val>
                                            <p:strVal val="#ppt_x"/>
                                          </p:val>
                                        </p:tav>
                                      </p:tavLst>
                                    </p:anim>
                                    <p:anim calcmode="lin" valueType="num">
                                      <p:cBhvr additive="base">
                                        <p:cTn id="443" dur="4000" fill="hold"/>
                                        <p:tgtEl>
                                          <p:spTgt spid="96"/>
                                        </p:tgtEl>
                                        <p:attrNameLst>
                                          <p:attrName>ppt_y</p:attrName>
                                        </p:attrNameLst>
                                      </p:cBhvr>
                                      <p:tavLst>
                                        <p:tav tm="0">
                                          <p:val>
                                            <p:strVal val="#ppt_y"/>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96"/>
                                        </p:tgtEl>
                                        <p:attrNameLst>
                                          <p:attrName>style.visibility</p:attrName>
                                        </p:attrNameLst>
                                      </p:cBhvr>
                                      <p:to>
                                        <p:strVal val="visible"/>
                                      </p:to>
                                    </p:set>
                                    <p:anim calcmode="lin" valueType="num">
                                      <p:cBhvr>
                                        <p:cTn id="446" dur="4000" fill="hold"/>
                                        <p:tgtEl>
                                          <p:spTgt spid="96"/>
                                        </p:tgtEl>
                                        <p:attrNameLst>
                                          <p:attrName>ppt_w</p:attrName>
                                        </p:attrNameLst>
                                      </p:cBhvr>
                                      <p:tavLst>
                                        <p:tav tm="0" fmla="#ppt_w*sin(2.5*pi*$)">
                                          <p:val>
                                            <p:fltVal val="0"/>
                                          </p:val>
                                        </p:tav>
                                        <p:tav tm="100000">
                                          <p:val>
                                            <p:fltVal val="1"/>
                                          </p:val>
                                        </p:tav>
                                      </p:tavLst>
                                    </p:anim>
                                    <p:anim calcmode="lin" valueType="num">
                                      <p:cBhvr>
                                        <p:cTn id="447" dur="4000" fill="hold"/>
                                        <p:tgtEl>
                                          <p:spTgt spid="96"/>
                                        </p:tgtEl>
                                        <p:attrNameLst>
                                          <p:attrName>ppt_h</p:attrName>
                                        </p:attrNameLst>
                                      </p:cBhvr>
                                      <p:tavLst>
                                        <p:tav tm="0">
                                          <p:val>
                                            <p:strVal val="#ppt_h"/>
                                          </p:val>
                                        </p:tav>
                                        <p:tav tm="100000">
                                          <p:val>
                                            <p:strVal val="#ppt_h"/>
                                          </p:val>
                                        </p:tav>
                                      </p:tavLst>
                                    </p:anim>
                                  </p:childTnLst>
                                </p:cTn>
                              </p:par>
                              <p:par>
                                <p:cTn id="448" presetID="2" presetClass="exit" presetSubtype="8" fill="hold" grpId="2" nodeType="withEffect">
                                  <p:stCondLst>
                                    <p:cond delay="0"/>
                                  </p:stCondLst>
                                  <p:childTnLst>
                                    <p:anim calcmode="lin" valueType="num">
                                      <p:cBhvr additive="base">
                                        <p:cTn id="449" dur="4500"/>
                                        <p:tgtEl>
                                          <p:spTgt spid="96"/>
                                        </p:tgtEl>
                                        <p:attrNameLst>
                                          <p:attrName>ppt_x</p:attrName>
                                        </p:attrNameLst>
                                      </p:cBhvr>
                                      <p:tavLst>
                                        <p:tav tm="0">
                                          <p:val>
                                            <p:strVal val="ppt_x"/>
                                          </p:val>
                                        </p:tav>
                                        <p:tav tm="100000">
                                          <p:val>
                                            <p:strVal val="0-ppt_w/2"/>
                                          </p:val>
                                        </p:tav>
                                      </p:tavLst>
                                    </p:anim>
                                    <p:anim calcmode="lin" valueType="num">
                                      <p:cBhvr additive="base">
                                        <p:cTn id="450" dur="4500"/>
                                        <p:tgtEl>
                                          <p:spTgt spid="96"/>
                                        </p:tgtEl>
                                        <p:attrNameLst>
                                          <p:attrName>ppt_y</p:attrName>
                                        </p:attrNameLst>
                                      </p:cBhvr>
                                      <p:tavLst>
                                        <p:tav tm="0">
                                          <p:val>
                                            <p:strVal val="ppt_y"/>
                                          </p:val>
                                        </p:tav>
                                        <p:tav tm="100000">
                                          <p:val>
                                            <p:strVal val="ppt_y"/>
                                          </p:val>
                                        </p:tav>
                                      </p:tavLst>
                                    </p:anim>
                                    <p:set>
                                      <p:cBhvr>
                                        <p:cTn id="451" dur="1" fill="hold">
                                          <p:stCondLst>
                                            <p:cond delay="4499"/>
                                          </p:stCondLst>
                                        </p:cTn>
                                        <p:tgtEl>
                                          <p:spTgt spid="96"/>
                                        </p:tgtEl>
                                        <p:attrNameLst>
                                          <p:attrName>style.visibility</p:attrName>
                                        </p:attrNameLst>
                                      </p:cBhvr>
                                      <p:to>
                                        <p:strVal val="hidden"/>
                                      </p:to>
                                    </p:set>
                                  </p:childTnLst>
                                </p:cTn>
                              </p:par>
                              <p:par>
                                <p:cTn id="452" presetID="3" presetClass="exit" presetSubtype="5" fill="hold" grpId="3" nodeType="withEffect">
                                  <p:stCondLst>
                                    <p:cond delay="0"/>
                                  </p:stCondLst>
                                  <p:childTnLst>
                                    <p:animEffect transition="out" filter="blinds(vertical)">
                                      <p:cBhvr>
                                        <p:cTn id="453" dur="5500"/>
                                        <p:tgtEl>
                                          <p:spTgt spid="96"/>
                                        </p:tgtEl>
                                      </p:cBhvr>
                                    </p:animEffect>
                                    <p:set>
                                      <p:cBhvr>
                                        <p:cTn id="454" dur="1" fill="hold">
                                          <p:stCondLst>
                                            <p:cond delay="5499"/>
                                          </p:stCondLst>
                                        </p:cTn>
                                        <p:tgtEl>
                                          <p:spTgt spid="96"/>
                                        </p:tgtEl>
                                        <p:attrNameLst>
                                          <p:attrName>style.visibility</p:attrName>
                                        </p:attrNameLst>
                                      </p:cBhvr>
                                      <p:to>
                                        <p:strVal val="hidden"/>
                                      </p:to>
                                    </p:set>
                                  </p:childTnLst>
                                </p:cTn>
                              </p:par>
                              <p:par>
                                <p:cTn id="455" presetID="2" presetClass="entr" presetSubtype="8" fill="hold" grpId="0" nodeType="withEffect">
                                  <p:stCondLst>
                                    <p:cond delay="0"/>
                                  </p:stCondLst>
                                  <p:childTnLst>
                                    <p:set>
                                      <p:cBhvr>
                                        <p:cTn id="456" dur="1" fill="hold">
                                          <p:stCondLst>
                                            <p:cond delay="0"/>
                                          </p:stCondLst>
                                        </p:cTn>
                                        <p:tgtEl>
                                          <p:spTgt spid="97"/>
                                        </p:tgtEl>
                                        <p:attrNameLst>
                                          <p:attrName>style.visibility</p:attrName>
                                        </p:attrNameLst>
                                      </p:cBhvr>
                                      <p:to>
                                        <p:strVal val="visible"/>
                                      </p:to>
                                    </p:set>
                                    <p:anim calcmode="lin" valueType="num">
                                      <p:cBhvr additive="base">
                                        <p:cTn id="457" dur="4000" fill="hold"/>
                                        <p:tgtEl>
                                          <p:spTgt spid="97"/>
                                        </p:tgtEl>
                                        <p:attrNameLst>
                                          <p:attrName>ppt_x</p:attrName>
                                        </p:attrNameLst>
                                      </p:cBhvr>
                                      <p:tavLst>
                                        <p:tav tm="0">
                                          <p:val>
                                            <p:strVal val="0-#ppt_w/2"/>
                                          </p:val>
                                        </p:tav>
                                        <p:tav tm="100000">
                                          <p:val>
                                            <p:strVal val="#ppt_x"/>
                                          </p:val>
                                        </p:tav>
                                      </p:tavLst>
                                    </p:anim>
                                    <p:anim calcmode="lin" valueType="num">
                                      <p:cBhvr additive="base">
                                        <p:cTn id="458" dur="4000" fill="hold"/>
                                        <p:tgtEl>
                                          <p:spTgt spid="97"/>
                                        </p:tgtEl>
                                        <p:attrNameLst>
                                          <p:attrName>ppt_y</p:attrName>
                                        </p:attrNameLst>
                                      </p:cBhvr>
                                      <p:tavLst>
                                        <p:tav tm="0">
                                          <p:val>
                                            <p:strVal val="#ppt_y"/>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97"/>
                                        </p:tgtEl>
                                        <p:attrNameLst>
                                          <p:attrName>style.visibility</p:attrName>
                                        </p:attrNameLst>
                                      </p:cBhvr>
                                      <p:to>
                                        <p:strVal val="visible"/>
                                      </p:to>
                                    </p:set>
                                    <p:anim calcmode="lin" valueType="num">
                                      <p:cBhvr>
                                        <p:cTn id="461" dur="4000" fill="hold"/>
                                        <p:tgtEl>
                                          <p:spTgt spid="97"/>
                                        </p:tgtEl>
                                        <p:attrNameLst>
                                          <p:attrName>ppt_w</p:attrName>
                                        </p:attrNameLst>
                                      </p:cBhvr>
                                      <p:tavLst>
                                        <p:tav tm="0" fmla="#ppt_w*sin(2.5*pi*$)">
                                          <p:val>
                                            <p:fltVal val="0"/>
                                          </p:val>
                                        </p:tav>
                                        <p:tav tm="100000">
                                          <p:val>
                                            <p:fltVal val="1"/>
                                          </p:val>
                                        </p:tav>
                                      </p:tavLst>
                                    </p:anim>
                                    <p:anim calcmode="lin" valueType="num">
                                      <p:cBhvr>
                                        <p:cTn id="462" dur="4000" fill="hold"/>
                                        <p:tgtEl>
                                          <p:spTgt spid="97"/>
                                        </p:tgtEl>
                                        <p:attrNameLst>
                                          <p:attrName>ppt_h</p:attrName>
                                        </p:attrNameLst>
                                      </p:cBhvr>
                                      <p:tavLst>
                                        <p:tav tm="0">
                                          <p:val>
                                            <p:strVal val="#ppt_h"/>
                                          </p:val>
                                        </p:tav>
                                        <p:tav tm="100000">
                                          <p:val>
                                            <p:strVal val="#ppt_h"/>
                                          </p:val>
                                        </p:tav>
                                      </p:tavLst>
                                    </p:anim>
                                  </p:childTnLst>
                                </p:cTn>
                              </p:par>
                              <p:par>
                                <p:cTn id="463" presetID="2" presetClass="exit" presetSubtype="8" fill="hold" grpId="2" nodeType="withEffect">
                                  <p:stCondLst>
                                    <p:cond delay="0"/>
                                  </p:stCondLst>
                                  <p:childTnLst>
                                    <p:anim calcmode="lin" valueType="num">
                                      <p:cBhvr additive="base">
                                        <p:cTn id="464" dur="4500"/>
                                        <p:tgtEl>
                                          <p:spTgt spid="97"/>
                                        </p:tgtEl>
                                        <p:attrNameLst>
                                          <p:attrName>ppt_x</p:attrName>
                                        </p:attrNameLst>
                                      </p:cBhvr>
                                      <p:tavLst>
                                        <p:tav tm="0">
                                          <p:val>
                                            <p:strVal val="ppt_x"/>
                                          </p:val>
                                        </p:tav>
                                        <p:tav tm="100000">
                                          <p:val>
                                            <p:strVal val="0-ppt_w/2"/>
                                          </p:val>
                                        </p:tav>
                                      </p:tavLst>
                                    </p:anim>
                                    <p:anim calcmode="lin" valueType="num">
                                      <p:cBhvr additive="base">
                                        <p:cTn id="465" dur="4500"/>
                                        <p:tgtEl>
                                          <p:spTgt spid="97"/>
                                        </p:tgtEl>
                                        <p:attrNameLst>
                                          <p:attrName>ppt_y</p:attrName>
                                        </p:attrNameLst>
                                      </p:cBhvr>
                                      <p:tavLst>
                                        <p:tav tm="0">
                                          <p:val>
                                            <p:strVal val="ppt_y"/>
                                          </p:val>
                                        </p:tav>
                                        <p:tav tm="100000">
                                          <p:val>
                                            <p:strVal val="ppt_y"/>
                                          </p:val>
                                        </p:tav>
                                      </p:tavLst>
                                    </p:anim>
                                    <p:set>
                                      <p:cBhvr>
                                        <p:cTn id="466" dur="1" fill="hold">
                                          <p:stCondLst>
                                            <p:cond delay="4499"/>
                                          </p:stCondLst>
                                        </p:cTn>
                                        <p:tgtEl>
                                          <p:spTgt spid="97"/>
                                        </p:tgtEl>
                                        <p:attrNameLst>
                                          <p:attrName>style.visibility</p:attrName>
                                        </p:attrNameLst>
                                      </p:cBhvr>
                                      <p:to>
                                        <p:strVal val="hidden"/>
                                      </p:to>
                                    </p:set>
                                  </p:childTnLst>
                                </p:cTn>
                              </p:par>
                              <p:par>
                                <p:cTn id="467" presetID="3" presetClass="exit" presetSubtype="5" fill="hold" grpId="3" nodeType="withEffect">
                                  <p:stCondLst>
                                    <p:cond delay="0"/>
                                  </p:stCondLst>
                                  <p:childTnLst>
                                    <p:animEffect transition="out" filter="blinds(vertical)">
                                      <p:cBhvr>
                                        <p:cTn id="468" dur="5500"/>
                                        <p:tgtEl>
                                          <p:spTgt spid="97"/>
                                        </p:tgtEl>
                                      </p:cBhvr>
                                    </p:animEffect>
                                    <p:set>
                                      <p:cBhvr>
                                        <p:cTn id="469" dur="1" fill="hold">
                                          <p:stCondLst>
                                            <p:cond delay="5499"/>
                                          </p:stCondLst>
                                        </p:cTn>
                                        <p:tgtEl>
                                          <p:spTgt spid="97"/>
                                        </p:tgtEl>
                                        <p:attrNameLst>
                                          <p:attrName>style.visibility</p:attrName>
                                        </p:attrNameLst>
                                      </p:cBhvr>
                                      <p:to>
                                        <p:strVal val="hidden"/>
                                      </p:to>
                                    </p:set>
                                  </p:childTnLst>
                                </p:cTn>
                              </p:par>
                              <p:par>
                                <p:cTn id="470" presetID="2" presetClass="entr" presetSubtype="8" fill="hold" grpId="0" nodeType="withEffect">
                                  <p:stCondLst>
                                    <p:cond delay="0"/>
                                  </p:stCondLst>
                                  <p:childTnLst>
                                    <p:set>
                                      <p:cBhvr>
                                        <p:cTn id="471" dur="1" fill="hold">
                                          <p:stCondLst>
                                            <p:cond delay="0"/>
                                          </p:stCondLst>
                                        </p:cTn>
                                        <p:tgtEl>
                                          <p:spTgt spid="104"/>
                                        </p:tgtEl>
                                        <p:attrNameLst>
                                          <p:attrName>style.visibility</p:attrName>
                                        </p:attrNameLst>
                                      </p:cBhvr>
                                      <p:to>
                                        <p:strVal val="visible"/>
                                      </p:to>
                                    </p:set>
                                    <p:anim calcmode="lin" valueType="num">
                                      <p:cBhvr additive="base">
                                        <p:cTn id="472" dur="4000" fill="hold"/>
                                        <p:tgtEl>
                                          <p:spTgt spid="104"/>
                                        </p:tgtEl>
                                        <p:attrNameLst>
                                          <p:attrName>ppt_x</p:attrName>
                                        </p:attrNameLst>
                                      </p:cBhvr>
                                      <p:tavLst>
                                        <p:tav tm="0">
                                          <p:val>
                                            <p:strVal val="0-#ppt_w/2"/>
                                          </p:val>
                                        </p:tav>
                                        <p:tav tm="100000">
                                          <p:val>
                                            <p:strVal val="#ppt_x"/>
                                          </p:val>
                                        </p:tav>
                                      </p:tavLst>
                                    </p:anim>
                                    <p:anim calcmode="lin" valueType="num">
                                      <p:cBhvr additive="base">
                                        <p:cTn id="473" dur="4000" fill="hold"/>
                                        <p:tgtEl>
                                          <p:spTgt spid="104"/>
                                        </p:tgtEl>
                                        <p:attrNameLst>
                                          <p:attrName>ppt_y</p:attrName>
                                        </p:attrNameLst>
                                      </p:cBhvr>
                                      <p:tavLst>
                                        <p:tav tm="0">
                                          <p:val>
                                            <p:strVal val="#ppt_y"/>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104"/>
                                        </p:tgtEl>
                                        <p:attrNameLst>
                                          <p:attrName>style.visibility</p:attrName>
                                        </p:attrNameLst>
                                      </p:cBhvr>
                                      <p:to>
                                        <p:strVal val="visible"/>
                                      </p:to>
                                    </p:set>
                                    <p:anim calcmode="lin" valueType="num">
                                      <p:cBhvr>
                                        <p:cTn id="476" dur="4000" fill="hold"/>
                                        <p:tgtEl>
                                          <p:spTgt spid="104"/>
                                        </p:tgtEl>
                                        <p:attrNameLst>
                                          <p:attrName>ppt_w</p:attrName>
                                        </p:attrNameLst>
                                      </p:cBhvr>
                                      <p:tavLst>
                                        <p:tav tm="0" fmla="#ppt_w*sin(2.5*pi*$)">
                                          <p:val>
                                            <p:fltVal val="0"/>
                                          </p:val>
                                        </p:tav>
                                        <p:tav tm="100000">
                                          <p:val>
                                            <p:fltVal val="1"/>
                                          </p:val>
                                        </p:tav>
                                      </p:tavLst>
                                    </p:anim>
                                    <p:anim calcmode="lin" valueType="num">
                                      <p:cBhvr>
                                        <p:cTn id="477" dur="4000" fill="hold"/>
                                        <p:tgtEl>
                                          <p:spTgt spid="104"/>
                                        </p:tgtEl>
                                        <p:attrNameLst>
                                          <p:attrName>ppt_h</p:attrName>
                                        </p:attrNameLst>
                                      </p:cBhvr>
                                      <p:tavLst>
                                        <p:tav tm="0">
                                          <p:val>
                                            <p:strVal val="#ppt_h"/>
                                          </p:val>
                                        </p:tav>
                                        <p:tav tm="100000">
                                          <p:val>
                                            <p:strVal val="#ppt_h"/>
                                          </p:val>
                                        </p:tav>
                                      </p:tavLst>
                                    </p:anim>
                                  </p:childTnLst>
                                </p:cTn>
                              </p:par>
                              <p:par>
                                <p:cTn id="478" presetID="2" presetClass="exit" presetSubtype="8" fill="hold" grpId="2" nodeType="withEffect">
                                  <p:stCondLst>
                                    <p:cond delay="0"/>
                                  </p:stCondLst>
                                  <p:childTnLst>
                                    <p:anim calcmode="lin" valueType="num">
                                      <p:cBhvr additive="base">
                                        <p:cTn id="479" dur="4500"/>
                                        <p:tgtEl>
                                          <p:spTgt spid="104"/>
                                        </p:tgtEl>
                                        <p:attrNameLst>
                                          <p:attrName>ppt_x</p:attrName>
                                        </p:attrNameLst>
                                      </p:cBhvr>
                                      <p:tavLst>
                                        <p:tav tm="0">
                                          <p:val>
                                            <p:strVal val="ppt_x"/>
                                          </p:val>
                                        </p:tav>
                                        <p:tav tm="100000">
                                          <p:val>
                                            <p:strVal val="0-ppt_w/2"/>
                                          </p:val>
                                        </p:tav>
                                      </p:tavLst>
                                    </p:anim>
                                    <p:anim calcmode="lin" valueType="num">
                                      <p:cBhvr additive="base">
                                        <p:cTn id="480" dur="4500"/>
                                        <p:tgtEl>
                                          <p:spTgt spid="104"/>
                                        </p:tgtEl>
                                        <p:attrNameLst>
                                          <p:attrName>ppt_y</p:attrName>
                                        </p:attrNameLst>
                                      </p:cBhvr>
                                      <p:tavLst>
                                        <p:tav tm="0">
                                          <p:val>
                                            <p:strVal val="ppt_y"/>
                                          </p:val>
                                        </p:tav>
                                        <p:tav tm="100000">
                                          <p:val>
                                            <p:strVal val="ppt_y"/>
                                          </p:val>
                                        </p:tav>
                                      </p:tavLst>
                                    </p:anim>
                                    <p:set>
                                      <p:cBhvr>
                                        <p:cTn id="481" dur="1" fill="hold">
                                          <p:stCondLst>
                                            <p:cond delay="4499"/>
                                          </p:stCondLst>
                                        </p:cTn>
                                        <p:tgtEl>
                                          <p:spTgt spid="104"/>
                                        </p:tgtEl>
                                        <p:attrNameLst>
                                          <p:attrName>style.visibility</p:attrName>
                                        </p:attrNameLst>
                                      </p:cBhvr>
                                      <p:to>
                                        <p:strVal val="hidden"/>
                                      </p:to>
                                    </p:set>
                                  </p:childTnLst>
                                </p:cTn>
                              </p:par>
                              <p:par>
                                <p:cTn id="482" presetID="3" presetClass="exit" presetSubtype="5" fill="hold" grpId="3" nodeType="withEffect">
                                  <p:stCondLst>
                                    <p:cond delay="0"/>
                                  </p:stCondLst>
                                  <p:childTnLst>
                                    <p:animEffect transition="out" filter="blinds(vertical)">
                                      <p:cBhvr>
                                        <p:cTn id="483" dur="5500"/>
                                        <p:tgtEl>
                                          <p:spTgt spid="104"/>
                                        </p:tgtEl>
                                      </p:cBhvr>
                                    </p:animEffect>
                                    <p:set>
                                      <p:cBhvr>
                                        <p:cTn id="484" dur="1" fill="hold">
                                          <p:stCondLst>
                                            <p:cond delay="5499"/>
                                          </p:stCondLst>
                                        </p:cTn>
                                        <p:tgtEl>
                                          <p:spTgt spid="104"/>
                                        </p:tgtEl>
                                        <p:attrNameLst>
                                          <p:attrName>style.visibility</p:attrName>
                                        </p:attrNameLst>
                                      </p:cBhvr>
                                      <p:to>
                                        <p:strVal val="hidden"/>
                                      </p:to>
                                    </p:set>
                                  </p:childTnLst>
                                </p:cTn>
                              </p:par>
                              <p:par>
                                <p:cTn id="485" presetID="2" presetClass="entr" presetSubtype="8" fill="hold" grpId="0" nodeType="withEffect">
                                  <p:stCondLst>
                                    <p:cond delay="0"/>
                                  </p:stCondLst>
                                  <p:childTnLst>
                                    <p:set>
                                      <p:cBhvr>
                                        <p:cTn id="486" dur="1" fill="hold">
                                          <p:stCondLst>
                                            <p:cond delay="0"/>
                                          </p:stCondLst>
                                        </p:cTn>
                                        <p:tgtEl>
                                          <p:spTgt spid="102"/>
                                        </p:tgtEl>
                                        <p:attrNameLst>
                                          <p:attrName>style.visibility</p:attrName>
                                        </p:attrNameLst>
                                      </p:cBhvr>
                                      <p:to>
                                        <p:strVal val="visible"/>
                                      </p:to>
                                    </p:set>
                                    <p:anim calcmode="lin" valueType="num">
                                      <p:cBhvr additive="base">
                                        <p:cTn id="487" dur="4000" fill="hold"/>
                                        <p:tgtEl>
                                          <p:spTgt spid="102"/>
                                        </p:tgtEl>
                                        <p:attrNameLst>
                                          <p:attrName>ppt_x</p:attrName>
                                        </p:attrNameLst>
                                      </p:cBhvr>
                                      <p:tavLst>
                                        <p:tav tm="0">
                                          <p:val>
                                            <p:strVal val="0-#ppt_w/2"/>
                                          </p:val>
                                        </p:tav>
                                        <p:tav tm="100000">
                                          <p:val>
                                            <p:strVal val="#ppt_x"/>
                                          </p:val>
                                        </p:tav>
                                      </p:tavLst>
                                    </p:anim>
                                    <p:anim calcmode="lin" valueType="num">
                                      <p:cBhvr additive="base">
                                        <p:cTn id="488" dur="4000" fill="hold"/>
                                        <p:tgtEl>
                                          <p:spTgt spid="102"/>
                                        </p:tgtEl>
                                        <p:attrNameLst>
                                          <p:attrName>ppt_y</p:attrName>
                                        </p:attrNameLst>
                                      </p:cBhvr>
                                      <p:tavLst>
                                        <p:tav tm="0">
                                          <p:val>
                                            <p:strVal val="#ppt_y"/>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102"/>
                                        </p:tgtEl>
                                        <p:attrNameLst>
                                          <p:attrName>style.visibility</p:attrName>
                                        </p:attrNameLst>
                                      </p:cBhvr>
                                      <p:to>
                                        <p:strVal val="visible"/>
                                      </p:to>
                                    </p:set>
                                    <p:anim calcmode="lin" valueType="num">
                                      <p:cBhvr>
                                        <p:cTn id="491" dur="4000" fill="hold"/>
                                        <p:tgtEl>
                                          <p:spTgt spid="102"/>
                                        </p:tgtEl>
                                        <p:attrNameLst>
                                          <p:attrName>ppt_w</p:attrName>
                                        </p:attrNameLst>
                                      </p:cBhvr>
                                      <p:tavLst>
                                        <p:tav tm="0" fmla="#ppt_w*sin(2.5*pi*$)">
                                          <p:val>
                                            <p:fltVal val="0"/>
                                          </p:val>
                                        </p:tav>
                                        <p:tav tm="100000">
                                          <p:val>
                                            <p:fltVal val="1"/>
                                          </p:val>
                                        </p:tav>
                                      </p:tavLst>
                                    </p:anim>
                                    <p:anim calcmode="lin" valueType="num">
                                      <p:cBhvr>
                                        <p:cTn id="492" dur="4000" fill="hold"/>
                                        <p:tgtEl>
                                          <p:spTgt spid="102"/>
                                        </p:tgtEl>
                                        <p:attrNameLst>
                                          <p:attrName>ppt_h</p:attrName>
                                        </p:attrNameLst>
                                      </p:cBhvr>
                                      <p:tavLst>
                                        <p:tav tm="0">
                                          <p:val>
                                            <p:strVal val="#ppt_h"/>
                                          </p:val>
                                        </p:tav>
                                        <p:tav tm="100000">
                                          <p:val>
                                            <p:strVal val="#ppt_h"/>
                                          </p:val>
                                        </p:tav>
                                      </p:tavLst>
                                    </p:anim>
                                  </p:childTnLst>
                                </p:cTn>
                              </p:par>
                              <p:par>
                                <p:cTn id="493" presetID="2" presetClass="exit" presetSubtype="8" fill="hold" grpId="2" nodeType="withEffect">
                                  <p:stCondLst>
                                    <p:cond delay="0"/>
                                  </p:stCondLst>
                                  <p:childTnLst>
                                    <p:anim calcmode="lin" valueType="num">
                                      <p:cBhvr additive="base">
                                        <p:cTn id="494" dur="4500"/>
                                        <p:tgtEl>
                                          <p:spTgt spid="102"/>
                                        </p:tgtEl>
                                        <p:attrNameLst>
                                          <p:attrName>ppt_x</p:attrName>
                                        </p:attrNameLst>
                                      </p:cBhvr>
                                      <p:tavLst>
                                        <p:tav tm="0">
                                          <p:val>
                                            <p:strVal val="ppt_x"/>
                                          </p:val>
                                        </p:tav>
                                        <p:tav tm="100000">
                                          <p:val>
                                            <p:strVal val="0-ppt_w/2"/>
                                          </p:val>
                                        </p:tav>
                                      </p:tavLst>
                                    </p:anim>
                                    <p:anim calcmode="lin" valueType="num">
                                      <p:cBhvr additive="base">
                                        <p:cTn id="495" dur="4500"/>
                                        <p:tgtEl>
                                          <p:spTgt spid="102"/>
                                        </p:tgtEl>
                                        <p:attrNameLst>
                                          <p:attrName>ppt_y</p:attrName>
                                        </p:attrNameLst>
                                      </p:cBhvr>
                                      <p:tavLst>
                                        <p:tav tm="0">
                                          <p:val>
                                            <p:strVal val="ppt_y"/>
                                          </p:val>
                                        </p:tav>
                                        <p:tav tm="100000">
                                          <p:val>
                                            <p:strVal val="ppt_y"/>
                                          </p:val>
                                        </p:tav>
                                      </p:tavLst>
                                    </p:anim>
                                    <p:set>
                                      <p:cBhvr>
                                        <p:cTn id="496" dur="1" fill="hold">
                                          <p:stCondLst>
                                            <p:cond delay="4499"/>
                                          </p:stCondLst>
                                        </p:cTn>
                                        <p:tgtEl>
                                          <p:spTgt spid="102"/>
                                        </p:tgtEl>
                                        <p:attrNameLst>
                                          <p:attrName>style.visibility</p:attrName>
                                        </p:attrNameLst>
                                      </p:cBhvr>
                                      <p:to>
                                        <p:strVal val="hidden"/>
                                      </p:to>
                                    </p:set>
                                  </p:childTnLst>
                                </p:cTn>
                              </p:par>
                              <p:par>
                                <p:cTn id="497" presetID="3" presetClass="exit" presetSubtype="5" fill="hold" grpId="3" nodeType="withEffect">
                                  <p:stCondLst>
                                    <p:cond delay="0"/>
                                  </p:stCondLst>
                                  <p:childTnLst>
                                    <p:animEffect transition="out" filter="blinds(vertical)">
                                      <p:cBhvr>
                                        <p:cTn id="498" dur="5500"/>
                                        <p:tgtEl>
                                          <p:spTgt spid="102"/>
                                        </p:tgtEl>
                                      </p:cBhvr>
                                    </p:animEffect>
                                    <p:set>
                                      <p:cBhvr>
                                        <p:cTn id="499" dur="1" fill="hold">
                                          <p:stCondLst>
                                            <p:cond delay="5499"/>
                                          </p:stCondLst>
                                        </p:cTn>
                                        <p:tgtEl>
                                          <p:spTgt spid="102"/>
                                        </p:tgtEl>
                                        <p:attrNameLst>
                                          <p:attrName>style.visibility</p:attrName>
                                        </p:attrNameLst>
                                      </p:cBhvr>
                                      <p:to>
                                        <p:strVal val="hidden"/>
                                      </p:to>
                                    </p:set>
                                  </p:childTnLst>
                                </p:cTn>
                              </p:par>
                              <p:par>
                                <p:cTn id="500" presetID="2" presetClass="entr" presetSubtype="8" fill="hold" grpId="0" nodeType="withEffect">
                                  <p:stCondLst>
                                    <p:cond delay="0"/>
                                  </p:stCondLst>
                                  <p:childTnLst>
                                    <p:set>
                                      <p:cBhvr>
                                        <p:cTn id="501" dur="1" fill="hold">
                                          <p:stCondLst>
                                            <p:cond delay="0"/>
                                          </p:stCondLst>
                                        </p:cTn>
                                        <p:tgtEl>
                                          <p:spTgt spid="103"/>
                                        </p:tgtEl>
                                        <p:attrNameLst>
                                          <p:attrName>style.visibility</p:attrName>
                                        </p:attrNameLst>
                                      </p:cBhvr>
                                      <p:to>
                                        <p:strVal val="visible"/>
                                      </p:to>
                                    </p:set>
                                    <p:anim calcmode="lin" valueType="num">
                                      <p:cBhvr additive="base">
                                        <p:cTn id="502" dur="4000" fill="hold"/>
                                        <p:tgtEl>
                                          <p:spTgt spid="103"/>
                                        </p:tgtEl>
                                        <p:attrNameLst>
                                          <p:attrName>ppt_x</p:attrName>
                                        </p:attrNameLst>
                                      </p:cBhvr>
                                      <p:tavLst>
                                        <p:tav tm="0">
                                          <p:val>
                                            <p:strVal val="0-#ppt_w/2"/>
                                          </p:val>
                                        </p:tav>
                                        <p:tav tm="100000">
                                          <p:val>
                                            <p:strVal val="#ppt_x"/>
                                          </p:val>
                                        </p:tav>
                                      </p:tavLst>
                                    </p:anim>
                                    <p:anim calcmode="lin" valueType="num">
                                      <p:cBhvr additive="base">
                                        <p:cTn id="503" dur="4000" fill="hold"/>
                                        <p:tgtEl>
                                          <p:spTgt spid="103"/>
                                        </p:tgtEl>
                                        <p:attrNameLst>
                                          <p:attrName>ppt_y</p:attrName>
                                        </p:attrNameLst>
                                      </p:cBhvr>
                                      <p:tavLst>
                                        <p:tav tm="0">
                                          <p:val>
                                            <p:strVal val="#ppt_y"/>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103"/>
                                        </p:tgtEl>
                                        <p:attrNameLst>
                                          <p:attrName>style.visibility</p:attrName>
                                        </p:attrNameLst>
                                      </p:cBhvr>
                                      <p:to>
                                        <p:strVal val="visible"/>
                                      </p:to>
                                    </p:set>
                                    <p:anim calcmode="lin" valueType="num">
                                      <p:cBhvr>
                                        <p:cTn id="506" dur="4000" fill="hold"/>
                                        <p:tgtEl>
                                          <p:spTgt spid="103"/>
                                        </p:tgtEl>
                                        <p:attrNameLst>
                                          <p:attrName>ppt_w</p:attrName>
                                        </p:attrNameLst>
                                      </p:cBhvr>
                                      <p:tavLst>
                                        <p:tav tm="0" fmla="#ppt_w*sin(2.5*pi*$)">
                                          <p:val>
                                            <p:fltVal val="0"/>
                                          </p:val>
                                        </p:tav>
                                        <p:tav tm="100000">
                                          <p:val>
                                            <p:fltVal val="1"/>
                                          </p:val>
                                        </p:tav>
                                      </p:tavLst>
                                    </p:anim>
                                    <p:anim calcmode="lin" valueType="num">
                                      <p:cBhvr>
                                        <p:cTn id="507" dur="4000" fill="hold"/>
                                        <p:tgtEl>
                                          <p:spTgt spid="103"/>
                                        </p:tgtEl>
                                        <p:attrNameLst>
                                          <p:attrName>ppt_h</p:attrName>
                                        </p:attrNameLst>
                                      </p:cBhvr>
                                      <p:tavLst>
                                        <p:tav tm="0">
                                          <p:val>
                                            <p:strVal val="#ppt_h"/>
                                          </p:val>
                                        </p:tav>
                                        <p:tav tm="100000">
                                          <p:val>
                                            <p:strVal val="#ppt_h"/>
                                          </p:val>
                                        </p:tav>
                                      </p:tavLst>
                                    </p:anim>
                                  </p:childTnLst>
                                </p:cTn>
                              </p:par>
                              <p:par>
                                <p:cTn id="508" presetID="2" presetClass="exit" presetSubtype="8" fill="hold" grpId="2" nodeType="withEffect">
                                  <p:stCondLst>
                                    <p:cond delay="0"/>
                                  </p:stCondLst>
                                  <p:childTnLst>
                                    <p:anim calcmode="lin" valueType="num">
                                      <p:cBhvr additive="base">
                                        <p:cTn id="509" dur="4500"/>
                                        <p:tgtEl>
                                          <p:spTgt spid="103"/>
                                        </p:tgtEl>
                                        <p:attrNameLst>
                                          <p:attrName>ppt_x</p:attrName>
                                        </p:attrNameLst>
                                      </p:cBhvr>
                                      <p:tavLst>
                                        <p:tav tm="0">
                                          <p:val>
                                            <p:strVal val="ppt_x"/>
                                          </p:val>
                                        </p:tav>
                                        <p:tav tm="100000">
                                          <p:val>
                                            <p:strVal val="0-ppt_w/2"/>
                                          </p:val>
                                        </p:tav>
                                      </p:tavLst>
                                    </p:anim>
                                    <p:anim calcmode="lin" valueType="num">
                                      <p:cBhvr additive="base">
                                        <p:cTn id="510" dur="4500"/>
                                        <p:tgtEl>
                                          <p:spTgt spid="103"/>
                                        </p:tgtEl>
                                        <p:attrNameLst>
                                          <p:attrName>ppt_y</p:attrName>
                                        </p:attrNameLst>
                                      </p:cBhvr>
                                      <p:tavLst>
                                        <p:tav tm="0">
                                          <p:val>
                                            <p:strVal val="ppt_y"/>
                                          </p:val>
                                        </p:tav>
                                        <p:tav tm="100000">
                                          <p:val>
                                            <p:strVal val="ppt_y"/>
                                          </p:val>
                                        </p:tav>
                                      </p:tavLst>
                                    </p:anim>
                                    <p:set>
                                      <p:cBhvr>
                                        <p:cTn id="511" dur="1" fill="hold">
                                          <p:stCondLst>
                                            <p:cond delay="4499"/>
                                          </p:stCondLst>
                                        </p:cTn>
                                        <p:tgtEl>
                                          <p:spTgt spid="103"/>
                                        </p:tgtEl>
                                        <p:attrNameLst>
                                          <p:attrName>style.visibility</p:attrName>
                                        </p:attrNameLst>
                                      </p:cBhvr>
                                      <p:to>
                                        <p:strVal val="hidden"/>
                                      </p:to>
                                    </p:set>
                                  </p:childTnLst>
                                </p:cTn>
                              </p:par>
                              <p:par>
                                <p:cTn id="512" presetID="3" presetClass="exit" presetSubtype="5" fill="hold" grpId="3" nodeType="withEffect">
                                  <p:stCondLst>
                                    <p:cond delay="0"/>
                                  </p:stCondLst>
                                  <p:childTnLst>
                                    <p:animEffect transition="out" filter="blinds(vertical)">
                                      <p:cBhvr>
                                        <p:cTn id="513" dur="5500"/>
                                        <p:tgtEl>
                                          <p:spTgt spid="103"/>
                                        </p:tgtEl>
                                      </p:cBhvr>
                                    </p:animEffect>
                                    <p:set>
                                      <p:cBhvr>
                                        <p:cTn id="514" dur="1" fill="hold">
                                          <p:stCondLst>
                                            <p:cond delay="5499"/>
                                          </p:stCondLst>
                                        </p:cTn>
                                        <p:tgtEl>
                                          <p:spTgt spid="103"/>
                                        </p:tgtEl>
                                        <p:attrNameLst>
                                          <p:attrName>style.visibility</p:attrName>
                                        </p:attrNameLst>
                                      </p:cBhvr>
                                      <p:to>
                                        <p:strVal val="hidden"/>
                                      </p:to>
                                    </p:set>
                                  </p:childTnLst>
                                </p:cTn>
                              </p:par>
                              <p:par>
                                <p:cTn id="515" presetID="2" presetClass="entr" presetSubtype="8" fill="hold" grpId="0" nodeType="withEffect">
                                  <p:stCondLst>
                                    <p:cond delay="0"/>
                                  </p:stCondLst>
                                  <p:childTnLst>
                                    <p:set>
                                      <p:cBhvr>
                                        <p:cTn id="516" dur="1" fill="hold">
                                          <p:stCondLst>
                                            <p:cond delay="0"/>
                                          </p:stCondLst>
                                        </p:cTn>
                                        <p:tgtEl>
                                          <p:spTgt spid="110"/>
                                        </p:tgtEl>
                                        <p:attrNameLst>
                                          <p:attrName>style.visibility</p:attrName>
                                        </p:attrNameLst>
                                      </p:cBhvr>
                                      <p:to>
                                        <p:strVal val="visible"/>
                                      </p:to>
                                    </p:set>
                                    <p:anim calcmode="lin" valueType="num">
                                      <p:cBhvr additive="base">
                                        <p:cTn id="517" dur="4000" fill="hold"/>
                                        <p:tgtEl>
                                          <p:spTgt spid="110"/>
                                        </p:tgtEl>
                                        <p:attrNameLst>
                                          <p:attrName>ppt_x</p:attrName>
                                        </p:attrNameLst>
                                      </p:cBhvr>
                                      <p:tavLst>
                                        <p:tav tm="0">
                                          <p:val>
                                            <p:strVal val="0-#ppt_w/2"/>
                                          </p:val>
                                        </p:tav>
                                        <p:tav tm="100000">
                                          <p:val>
                                            <p:strVal val="#ppt_x"/>
                                          </p:val>
                                        </p:tav>
                                      </p:tavLst>
                                    </p:anim>
                                    <p:anim calcmode="lin" valueType="num">
                                      <p:cBhvr additive="base">
                                        <p:cTn id="518" dur="4000" fill="hold"/>
                                        <p:tgtEl>
                                          <p:spTgt spid="110"/>
                                        </p:tgtEl>
                                        <p:attrNameLst>
                                          <p:attrName>ppt_y</p:attrName>
                                        </p:attrNameLst>
                                      </p:cBhvr>
                                      <p:tavLst>
                                        <p:tav tm="0">
                                          <p:val>
                                            <p:strVal val="#ppt_y"/>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110"/>
                                        </p:tgtEl>
                                        <p:attrNameLst>
                                          <p:attrName>style.visibility</p:attrName>
                                        </p:attrNameLst>
                                      </p:cBhvr>
                                      <p:to>
                                        <p:strVal val="visible"/>
                                      </p:to>
                                    </p:set>
                                    <p:anim calcmode="lin" valueType="num">
                                      <p:cBhvr>
                                        <p:cTn id="521" dur="4000" fill="hold"/>
                                        <p:tgtEl>
                                          <p:spTgt spid="110"/>
                                        </p:tgtEl>
                                        <p:attrNameLst>
                                          <p:attrName>ppt_w</p:attrName>
                                        </p:attrNameLst>
                                      </p:cBhvr>
                                      <p:tavLst>
                                        <p:tav tm="0" fmla="#ppt_w*sin(2.5*pi*$)">
                                          <p:val>
                                            <p:fltVal val="0"/>
                                          </p:val>
                                        </p:tav>
                                        <p:tav tm="100000">
                                          <p:val>
                                            <p:fltVal val="1"/>
                                          </p:val>
                                        </p:tav>
                                      </p:tavLst>
                                    </p:anim>
                                    <p:anim calcmode="lin" valueType="num">
                                      <p:cBhvr>
                                        <p:cTn id="522" dur="4000" fill="hold"/>
                                        <p:tgtEl>
                                          <p:spTgt spid="110"/>
                                        </p:tgtEl>
                                        <p:attrNameLst>
                                          <p:attrName>ppt_h</p:attrName>
                                        </p:attrNameLst>
                                      </p:cBhvr>
                                      <p:tavLst>
                                        <p:tav tm="0">
                                          <p:val>
                                            <p:strVal val="#ppt_h"/>
                                          </p:val>
                                        </p:tav>
                                        <p:tav tm="100000">
                                          <p:val>
                                            <p:strVal val="#ppt_h"/>
                                          </p:val>
                                        </p:tav>
                                      </p:tavLst>
                                    </p:anim>
                                  </p:childTnLst>
                                </p:cTn>
                              </p:par>
                              <p:par>
                                <p:cTn id="523" presetID="2" presetClass="exit" presetSubtype="8" fill="hold" grpId="2" nodeType="withEffect">
                                  <p:stCondLst>
                                    <p:cond delay="0"/>
                                  </p:stCondLst>
                                  <p:childTnLst>
                                    <p:anim calcmode="lin" valueType="num">
                                      <p:cBhvr additive="base">
                                        <p:cTn id="524" dur="4500"/>
                                        <p:tgtEl>
                                          <p:spTgt spid="110"/>
                                        </p:tgtEl>
                                        <p:attrNameLst>
                                          <p:attrName>ppt_x</p:attrName>
                                        </p:attrNameLst>
                                      </p:cBhvr>
                                      <p:tavLst>
                                        <p:tav tm="0">
                                          <p:val>
                                            <p:strVal val="ppt_x"/>
                                          </p:val>
                                        </p:tav>
                                        <p:tav tm="100000">
                                          <p:val>
                                            <p:strVal val="0-ppt_w/2"/>
                                          </p:val>
                                        </p:tav>
                                      </p:tavLst>
                                    </p:anim>
                                    <p:anim calcmode="lin" valueType="num">
                                      <p:cBhvr additive="base">
                                        <p:cTn id="525" dur="4500"/>
                                        <p:tgtEl>
                                          <p:spTgt spid="110"/>
                                        </p:tgtEl>
                                        <p:attrNameLst>
                                          <p:attrName>ppt_y</p:attrName>
                                        </p:attrNameLst>
                                      </p:cBhvr>
                                      <p:tavLst>
                                        <p:tav tm="0">
                                          <p:val>
                                            <p:strVal val="ppt_y"/>
                                          </p:val>
                                        </p:tav>
                                        <p:tav tm="100000">
                                          <p:val>
                                            <p:strVal val="ppt_y"/>
                                          </p:val>
                                        </p:tav>
                                      </p:tavLst>
                                    </p:anim>
                                    <p:set>
                                      <p:cBhvr>
                                        <p:cTn id="526" dur="1" fill="hold">
                                          <p:stCondLst>
                                            <p:cond delay="4499"/>
                                          </p:stCondLst>
                                        </p:cTn>
                                        <p:tgtEl>
                                          <p:spTgt spid="110"/>
                                        </p:tgtEl>
                                        <p:attrNameLst>
                                          <p:attrName>style.visibility</p:attrName>
                                        </p:attrNameLst>
                                      </p:cBhvr>
                                      <p:to>
                                        <p:strVal val="hidden"/>
                                      </p:to>
                                    </p:set>
                                  </p:childTnLst>
                                </p:cTn>
                              </p:par>
                              <p:par>
                                <p:cTn id="527" presetID="3" presetClass="exit" presetSubtype="5" fill="hold" grpId="3" nodeType="withEffect">
                                  <p:stCondLst>
                                    <p:cond delay="0"/>
                                  </p:stCondLst>
                                  <p:childTnLst>
                                    <p:animEffect transition="out" filter="blinds(vertical)">
                                      <p:cBhvr>
                                        <p:cTn id="528" dur="5500"/>
                                        <p:tgtEl>
                                          <p:spTgt spid="110"/>
                                        </p:tgtEl>
                                      </p:cBhvr>
                                    </p:animEffect>
                                    <p:set>
                                      <p:cBhvr>
                                        <p:cTn id="529" dur="1" fill="hold">
                                          <p:stCondLst>
                                            <p:cond delay="5499"/>
                                          </p:stCondLst>
                                        </p:cTn>
                                        <p:tgtEl>
                                          <p:spTgt spid="110"/>
                                        </p:tgtEl>
                                        <p:attrNameLst>
                                          <p:attrName>style.visibility</p:attrName>
                                        </p:attrNameLst>
                                      </p:cBhvr>
                                      <p:to>
                                        <p:strVal val="hidden"/>
                                      </p:to>
                                    </p:set>
                                  </p:childTnLst>
                                </p:cTn>
                              </p:par>
                              <p:par>
                                <p:cTn id="530" presetID="2" presetClass="entr" presetSubtype="8" fill="hold" grpId="0" nodeType="withEffect">
                                  <p:stCondLst>
                                    <p:cond delay="0"/>
                                  </p:stCondLst>
                                  <p:childTnLst>
                                    <p:set>
                                      <p:cBhvr>
                                        <p:cTn id="531" dur="1" fill="hold">
                                          <p:stCondLst>
                                            <p:cond delay="0"/>
                                          </p:stCondLst>
                                        </p:cTn>
                                        <p:tgtEl>
                                          <p:spTgt spid="108"/>
                                        </p:tgtEl>
                                        <p:attrNameLst>
                                          <p:attrName>style.visibility</p:attrName>
                                        </p:attrNameLst>
                                      </p:cBhvr>
                                      <p:to>
                                        <p:strVal val="visible"/>
                                      </p:to>
                                    </p:set>
                                    <p:anim calcmode="lin" valueType="num">
                                      <p:cBhvr additive="base">
                                        <p:cTn id="532" dur="4000" fill="hold"/>
                                        <p:tgtEl>
                                          <p:spTgt spid="108"/>
                                        </p:tgtEl>
                                        <p:attrNameLst>
                                          <p:attrName>ppt_x</p:attrName>
                                        </p:attrNameLst>
                                      </p:cBhvr>
                                      <p:tavLst>
                                        <p:tav tm="0">
                                          <p:val>
                                            <p:strVal val="0-#ppt_w/2"/>
                                          </p:val>
                                        </p:tav>
                                        <p:tav tm="100000">
                                          <p:val>
                                            <p:strVal val="#ppt_x"/>
                                          </p:val>
                                        </p:tav>
                                      </p:tavLst>
                                    </p:anim>
                                    <p:anim calcmode="lin" valueType="num">
                                      <p:cBhvr additive="base">
                                        <p:cTn id="533" dur="4000" fill="hold"/>
                                        <p:tgtEl>
                                          <p:spTgt spid="108"/>
                                        </p:tgtEl>
                                        <p:attrNameLst>
                                          <p:attrName>ppt_y</p:attrName>
                                        </p:attrNameLst>
                                      </p:cBhvr>
                                      <p:tavLst>
                                        <p:tav tm="0">
                                          <p:val>
                                            <p:strVal val="#ppt_y"/>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108"/>
                                        </p:tgtEl>
                                        <p:attrNameLst>
                                          <p:attrName>style.visibility</p:attrName>
                                        </p:attrNameLst>
                                      </p:cBhvr>
                                      <p:to>
                                        <p:strVal val="visible"/>
                                      </p:to>
                                    </p:set>
                                    <p:anim calcmode="lin" valueType="num">
                                      <p:cBhvr>
                                        <p:cTn id="536" dur="4000" fill="hold"/>
                                        <p:tgtEl>
                                          <p:spTgt spid="108"/>
                                        </p:tgtEl>
                                        <p:attrNameLst>
                                          <p:attrName>ppt_w</p:attrName>
                                        </p:attrNameLst>
                                      </p:cBhvr>
                                      <p:tavLst>
                                        <p:tav tm="0" fmla="#ppt_w*sin(2.5*pi*$)">
                                          <p:val>
                                            <p:fltVal val="0"/>
                                          </p:val>
                                        </p:tav>
                                        <p:tav tm="100000">
                                          <p:val>
                                            <p:fltVal val="1"/>
                                          </p:val>
                                        </p:tav>
                                      </p:tavLst>
                                    </p:anim>
                                    <p:anim calcmode="lin" valueType="num">
                                      <p:cBhvr>
                                        <p:cTn id="537" dur="4000" fill="hold"/>
                                        <p:tgtEl>
                                          <p:spTgt spid="108"/>
                                        </p:tgtEl>
                                        <p:attrNameLst>
                                          <p:attrName>ppt_h</p:attrName>
                                        </p:attrNameLst>
                                      </p:cBhvr>
                                      <p:tavLst>
                                        <p:tav tm="0">
                                          <p:val>
                                            <p:strVal val="#ppt_h"/>
                                          </p:val>
                                        </p:tav>
                                        <p:tav tm="100000">
                                          <p:val>
                                            <p:strVal val="#ppt_h"/>
                                          </p:val>
                                        </p:tav>
                                      </p:tavLst>
                                    </p:anim>
                                  </p:childTnLst>
                                </p:cTn>
                              </p:par>
                              <p:par>
                                <p:cTn id="538" presetID="2" presetClass="exit" presetSubtype="8" fill="hold" grpId="2" nodeType="withEffect">
                                  <p:stCondLst>
                                    <p:cond delay="0"/>
                                  </p:stCondLst>
                                  <p:childTnLst>
                                    <p:anim calcmode="lin" valueType="num">
                                      <p:cBhvr additive="base">
                                        <p:cTn id="539" dur="4500"/>
                                        <p:tgtEl>
                                          <p:spTgt spid="108"/>
                                        </p:tgtEl>
                                        <p:attrNameLst>
                                          <p:attrName>ppt_x</p:attrName>
                                        </p:attrNameLst>
                                      </p:cBhvr>
                                      <p:tavLst>
                                        <p:tav tm="0">
                                          <p:val>
                                            <p:strVal val="ppt_x"/>
                                          </p:val>
                                        </p:tav>
                                        <p:tav tm="100000">
                                          <p:val>
                                            <p:strVal val="0-ppt_w/2"/>
                                          </p:val>
                                        </p:tav>
                                      </p:tavLst>
                                    </p:anim>
                                    <p:anim calcmode="lin" valueType="num">
                                      <p:cBhvr additive="base">
                                        <p:cTn id="540" dur="4500"/>
                                        <p:tgtEl>
                                          <p:spTgt spid="108"/>
                                        </p:tgtEl>
                                        <p:attrNameLst>
                                          <p:attrName>ppt_y</p:attrName>
                                        </p:attrNameLst>
                                      </p:cBhvr>
                                      <p:tavLst>
                                        <p:tav tm="0">
                                          <p:val>
                                            <p:strVal val="ppt_y"/>
                                          </p:val>
                                        </p:tav>
                                        <p:tav tm="100000">
                                          <p:val>
                                            <p:strVal val="ppt_y"/>
                                          </p:val>
                                        </p:tav>
                                      </p:tavLst>
                                    </p:anim>
                                    <p:set>
                                      <p:cBhvr>
                                        <p:cTn id="541" dur="1" fill="hold">
                                          <p:stCondLst>
                                            <p:cond delay="4499"/>
                                          </p:stCondLst>
                                        </p:cTn>
                                        <p:tgtEl>
                                          <p:spTgt spid="108"/>
                                        </p:tgtEl>
                                        <p:attrNameLst>
                                          <p:attrName>style.visibility</p:attrName>
                                        </p:attrNameLst>
                                      </p:cBhvr>
                                      <p:to>
                                        <p:strVal val="hidden"/>
                                      </p:to>
                                    </p:set>
                                  </p:childTnLst>
                                </p:cTn>
                              </p:par>
                              <p:par>
                                <p:cTn id="542" presetID="3" presetClass="exit" presetSubtype="5" fill="hold" grpId="3" nodeType="withEffect">
                                  <p:stCondLst>
                                    <p:cond delay="0"/>
                                  </p:stCondLst>
                                  <p:childTnLst>
                                    <p:animEffect transition="out" filter="blinds(vertical)">
                                      <p:cBhvr>
                                        <p:cTn id="543" dur="5500"/>
                                        <p:tgtEl>
                                          <p:spTgt spid="108"/>
                                        </p:tgtEl>
                                      </p:cBhvr>
                                    </p:animEffect>
                                    <p:set>
                                      <p:cBhvr>
                                        <p:cTn id="544" dur="1" fill="hold">
                                          <p:stCondLst>
                                            <p:cond delay="5499"/>
                                          </p:stCondLst>
                                        </p:cTn>
                                        <p:tgtEl>
                                          <p:spTgt spid="108"/>
                                        </p:tgtEl>
                                        <p:attrNameLst>
                                          <p:attrName>style.visibility</p:attrName>
                                        </p:attrNameLst>
                                      </p:cBhvr>
                                      <p:to>
                                        <p:strVal val="hidden"/>
                                      </p:to>
                                    </p:set>
                                  </p:childTnLst>
                                </p:cTn>
                              </p:par>
                              <p:par>
                                <p:cTn id="545" presetID="2" presetClass="entr" presetSubtype="8" fill="hold" grpId="0" nodeType="withEffect">
                                  <p:stCondLst>
                                    <p:cond delay="0"/>
                                  </p:stCondLst>
                                  <p:childTnLst>
                                    <p:set>
                                      <p:cBhvr>
                                        <p:cTn id="546" dur="1" fill="hold">
                                          <p:stCondLst>
                                            <p:cond delay="0"/>
                                          </p:stCondLst>
                                        </p:cTn>
                                        <p:tgtEl>
                                          <p:spTgt spid="109"/>
                                        </p:tgtEl>
                                        <p:attrNameLst>
                                          <p:attrName>style.visibility</p:attrName>
                                        </p:attrNameLst>
                                      </p:cBhvr>
                                      <p:to>
                                        <p:strVal val="visible"/>
                                      </p:to>
                                    </p:set>
                                    <p:anim calcmode="lin" valueType="num">
                                      <p:cBhvr additive="base">
                                        <p:cTn id="547" dur="4000" fill="hold"/>
                                        <p:tgtEl>
                                          <p:spTgt spid="109"/>
                                        </p:tgtEl>
                                        <p:attrNameLst>
                                          <p:attrName>ppt_x</p:attrName>
                                        </p:attrNameLst>
                                      </p:cBhvr>
                                      <p:tavLst>
                                        <p:tav tm="0">
                                          <p:val>
                                            <p:strVal val="0-#ppt_w/2"/>
                                          </p:val>
                                        </p:tav>
                                        <p:tav tm="100000">
                                          <p:val>
                                            <p:strVal val="#ppt_x"/>
                                          </p:val>
                                        </p:tav>
                                      </p:tavLst>
                                    </p:anim>
                                    <p:anim calcmode="lin" valueType="num">
                                      <p:cBhvr additive="base">
                                        <p:cTn id="548" dur="4000" fill="hold"/>
                                        <p:tgtEl>
                                          <p:spTgt spid="109"/>
                                        </p:tgtEl>
                                        <p:attrNameLst>
                                          <p:attrName>ppt_y</p:attrName>
                                        </p:attrNameLst>
                                      </p:cBhvr>
                                      <p:tavLst>
                                        <p:tav tm="0">
                                          <p:val>
                                            <p:strVal val="#ppt_y"/>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109"/>
                                        </p:tgtEl>
                                        <p:attrNameLst>
                                          <p:attrName>style.visibility</p:attrName>
                                        </p:attrNameLst>
                                      </p:cBhvr>
                                      <p:to>
                                        <p:strVal val="visible"/>
                                      </p:to>
                                    </p:set>
                                    <p:anim calcmode="lin" valueType="num">
                                      <p:cBhvr>
                                        <p:cTn id="551" dur="4000" fill="hold"/>
                                        <p:tgtEl>
                                          <p:spTgt spid="109"/>
                                        </p:tgtEl>
                                        <p:attrNameLst>
                                          <p:attrName>ppt_w</p:attrName>
                                        </p:attrNameLst>
                                      </p:cBhvr>
                                      <p:tavLst>
                                        <p:tav tm="0" fmla="#ppt_w*sin(2.5*pi*$)">
                                          <p:val>
                                            <p:fltVal val="0"/>
                                          </p:val>
                                        </p:tav>
                                        <p:tav tm="100000">
                                          <p:val>
                                            <p:fltVal val="1"/>
                                          </p:val>
                                        </p:tav>
                                      </p:tavLst>
                                    </p:anim>
                                    <p:anim calcmode="lin" valueType="num">
                                      <p:cBhvr>
                                        <p:cTn id="552" dur="4000" fill="hold"/>
                                        <p:tgtEl>
                                          <p:spTgt spid="109"/>
                                        </p:tgtEl>
                                        <p:attrNameLst>
                                          <p:attrName>ppt_h</p:attrName>
                                        </p:attrNameLst>
                                      </p:cBhvr>
                                      <p:tavLst>
                                        <p:tav tm="0">
                                          <p:val>
                                            <p:strVal val="#ppt_h"/>
                                          </p:val>
                                        </p:tav>
                                        <p:tav tm="100000">
                                          <p:val>
                                            <p:strVal val="#ppt_h"/>
                                          </p:val>
                                        </p:tav>
                                      </p:tavLst>
                                    </p:anim>
                                  </p:childTnLst>
                                </p:cTn>
                              </p:par>
                              <p:par>
                                <p:cTn id="553" presetID="2" presetClass="exit" presetSubtype="8" fill="hold" grpId="2" nodeType="withEffect">
                                  <p:stCondLst>
                                    <p:cond delay="0"/>
                                  </p:stCondLst>
                                  <p:childTnLst>
                                    <p:anim calcmode="lin" valueType="num">
                                      <p:cBhvr additive="base">
                                        <p:cTn id="554" dur="4500"/>
                                        <p:tgtEl>
                                          <p:spTgt spid="109"/>
                                        </p:tgtEl>
                                        <p:attrNameLst>
                                          <p:attrName>ppt_x</p:attrName>
                                        </p:attrNameLst>
                                      </p:cBhvr>
                                      <p:tavLst>
                                        <p:tav tm="0">
                                          <p:val>
                                            <p:strVal val="ppt_x"/>
                                          </p:val>
                                        </p:tav>
                                        <p:tav tm="100000">
                                          <p:val>
                                            <p:strVal val="0-ppt_w/2"/>
                                          </p:val>
                                        </p:tav>
                                      </p:tavLst>
                                    </p:anim>
                                    <p:anim calcmode="lin" valueType="num">
                                      <p:cBhvr additive="base">
                                        <p:cTn id="555" dur="4500"/>
                                        <p:tgtEl>
                                          <p:spTgt spid="109"/>
                                        </p:tgtEl>
                                        <p:attrNameLst>
                                          <p:attrName>ppt_y</p:attrName>
                                        </p:attrNameLst>
                                      </p:cBhvr>
                                      <p:tavLst>
                                        <p:tav tm="0">
                                          <p:val>
                                            <p:strVal val="ppt_y"/>
                                          </p:val>
                                        </p:tav>
                                        <p:tav tm="100000">
                                          <p:val>
                                            <p:strVal val="ppt_y"/>
                                          </p:val>
                                        </p:tav>
                                      </p:tavLst>
                                    </p:anim>
                                    <p:set>
                                      <p:cBhvr>
                                        <p:cTn id="556" dur="1" fill="hold">
                                          <p:stCondLst>
                                            <p:cond delay="4499"/>
                                          </p:stCondLst>
                                        </p:cTn>
                                        <p:tgtEl>
                                          <p:spTgt spid="109"/>
                                        </p:tgtEl>
                                        <p:attrNameLst>
                                          <p:attrName>style.visibility</p:attrName>
                                        </p:attrNameLst>
                                      </p:cBhvr>
                                      <p:to>
                                        <p:strVal val="hidden"/>
                                      </p:to>
                                    </p:set>
                                  </p:childTnLst>
                                </p:cTn>
                              </p:par>
                              <p:par>
                                <p:cTn id="557" presetID="3" presetClass="exit" presetSubtype="5" fill="hold" grpId="3" nodeType="withEffect">
                                  <p:stCondLst>
                                    <p:cond delay="0"/>
                                  </p:stCondLst>
                                  <p:childTnLst>
                                    <p:animEffect transition="out" filter="blinds(vertical)">
                                      <p:cBhvr>
                                        <p:cTn id="558" dur="5500"/>
                                        <p:tgtEl>
                                          <p:spTgt spid="109"/>
                                        </p:tgtEl>
                                      </p:cBhvr>
                                    </p:animEffect>
                                    <p:set>
                                      <p:cBhvr>
                                        <p:cTn id="559" dur="1" fill="hold">
                                          <p:stCondLst>
                                            <p:cond delay="5499"/>
                                          </p:stCondLst>
                                        </p:cTn>
                                        <p:tgtEl>
                                          <p:spTgt spid="109"/>
                                        </p:tgtEl>
                                        <p:attrNameLst>
                                          <p:attrName>style.visibility</p:attrName>
                                        </p:attrNameLst>
                                      </p:cBhvr>
                                      <p:to>
                                        <p:strVal val="hidden"/>
                                      </p:to>
                                    </p:set>
                                  </p:childTnLst>
                                </p:cTn>
                              </p:par>
                              <p:par>
                                <p:cTn id="560" presetID="2" presetClass="entr" presetSubtype="8" fill="hold" grpId="0" nodeType="withEffect">
                                  <p:stCondLst>
                                    <p:cond delay="0"/>
                                  </p:stCondLst>
                                  <p:childTnLst>
                                    <p:set>
                                      <p:cBhvr>
                                        <p:cTn id="561" dur="1" fill="hold">
                                          <p:stCondLst>
                                            <p:cond delay="0"/>
                                          </p:stCondLst>
                                        </p:cTn>
                                        <p:tgtEl>
                                          <p:spTgt spid="34"/>
                                        </p:tgtEl>
                                        <p:attrNameLst>
                                          <p:attrName>style.visibility</p:attrName>
                                        </p:attrNameLst>
                                      </p:cBhvr>
                                      <p:to>
                                        <p:strVal val="visible"/>
                                      </p:to>
                                    </p:set>
                                    <p:anim calcmode="lin" valueType="num">
                                      <p:cBhvr additive="base">
                                        <p:cTn id="562" dur="4000" fill="hold"/>
                                        <p:tgtEl>
                                          <p:spTgt spid="34"/>
                                        </p:tgtEl>
                                        <p:attrNameLst>
                                          <p:attrName>ppt_x</p:attrName>
                                        </p:attrNameLst>
                                      </p:cBhvr>
                                      <p:tavLst>
                                        <p:tav tm="0">
                                          <p:val>
                                            <p:strVal val="0-#ppt_w/2"/>
                                          </p:val>
                                        </p:tav>
                                        <p:tav tm="100000">
                                          <p:val>
                                            <p:strVal val="#ppt_x"/>
                                          </p:val>
                                        </p:tav>
                                      </p:tavLst>
                                    </p:anim>
                                    <p:anim calcmode="lin" valueType="num">
                                      <p:cBhvr additive="base">
                                        <p:cTn id="563" dur="4000" fill="hold"/>
                                        <p:tgtEl>
                                          <p:spTgt spid="34"/>
                                        </p:tgtEl>
                                        <p:attrNameLst>
                                          <p:attrName>ppt_y</p:attrName>
                                        </p:attrNameLst>
                                      </p:cBhvr>
                                      <p:tavLst>
                                        <p:tav tm="0">
                                          <p:val>
                                            <p:strVal val="#ppt_y"/>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34"/>
                                        </p:tgtEl>
                                        <p:attrNameLst>
                                          <p:attrName>style.visibility</p:attrName>
                                        </p:attrNameLst>
                                      </p:cBhvr>
                                      <p:to>
                                        <p:strVal val="visible"/>
                                      </p:to>
                                    </p:set>
                                    <p:anim calcmode="lin" valueType="num">
                                      <p:cBhvr>
                                        <p:cTn id="566" dur="4000" fill="hold"/>
                                        <p:tgtEl>
                                          <p:spTgt spid="34"/>
                                        </p:tgtEl>
                                        <p:attrNameLst>
                                          <p:attrName>ppt_w</p:attrName>
                                        </p:attrNameLst>
                                      </p:cBhvr>
                                      <p:tavLst>
                                        <p:tav tm="0" fmla="#ppt_w*sin(2.5*pi*$)">
                                          <p:val>
                                            <p:fltVal val="0"/>
                                          </p:val>
                                        </p:tav>
                                        <p:tav tm="100000">
                                          <p:val>
                                            <p:fltVal val="1"/>
                                          </p:val>
                                        </p:tav>
                                      </p:tavLst>
                                    </p:anim>
                                    <p:anim calcmode="lin" valueType="num">
                                      <p:cBhvr>
                                        <p:cTn id="567" dur="4000" fill="hold"/>
                                        <p:tgtEl>
                                          <p:spTgt spid="34"/>
                                        </p:tgtEl>
                                        <p:attrNameLst>
                                          <p:attrName>ppt_h</p:attrName>
                                        </p:attrNameLst>
                                      </p:cBhvr>
                                      <p:tavLst>
                                        <p:tav tm="0">
                                          <p:val>
                                            <p:strVal val="#ppt_h"/>
                                          </p:val>
                                        </p:tav>
                                        <p:tav tm="100000">
                                          <p:val>
                                            <p:strVal val="#ppt_h"/>
                                          </p:val>
                                        </p:tav>
                                      </p:tavLst>
                                    </p:anim>
                                  </p:childTnLst>
                                </p:cTn>
                              </p:par>
                              <p:par>
                                <p:cTn id="568" presetID="2" presetClass="exit" presetSubtype="2" fill="hold" grpId="2" nodeType="withEffect">
                                  <p:stCondLst>
                                    <p:cond delay="0"/>
                                  </p:stCondLst>
                                  <p:childTnLst>
                                    <p:anim calcmode="lin" valueType="num">
                                      <p:cBhvr additive="base">
                                        <p:cTn id="569" dur="4500"/>
                                        <p:tgtEl>
                                          <p:spTgt spid="34"/>
                                        </p:tgtEl>
                                        <p:attrNameLst>
                                          <p:attrName>ppt_x</p:attrName>
                                        </p:attrNameLst>
                                      </p:cBhvr>
                                      <p:tavLst>
                                        <p:tav tm="0">
                                          <p:val>
                                            <p:strVal val="ppt_x"/>
                                          </p:val>
                                        </p:tav>
                                        <p:tav tm="100000">
                                          <p:val>
                                            <p:strVal val="1+ppt_w/2"/>
                                          </p:val>
                                        </p:tav>
                                      </p:tavLst>
                                    </p:anim>
                                    <p:anim calcmode="lin" valueType="num">
                                      <p:cBhvr additive="base">
                                        <p:cTn id="570" dur="4500"/>
                                        <p:tgtEl>
                                          <p:spTgt spid="34"/>
                                        </p:tgtEl>
                                        <p:attrNameLst>
                                          <p:attrName>ppt_y</p:attrName>
                                        </p:attrNameLst>
                                      </p:cBhvr>
                                      <p:tavLst>
                                        <p:tav tm="0">
                                          <p:val>
                                            <p:strVal val="ppt_y"/>
                                          </p:val>
                                        </p:tav>
                                        <p:tav tm="100000">
                                          <p:val>
                                            <p:strVal val="ppt_y"/>
                                          </p:val>
                                        </p:tav>
                                      </p:tavLst>
                                    </p:anim>
                                    <p:set>
                                      <p:cBhvr>
                                        <p:cTn id="571" dur="1" fill="hold">
                                          <p:stCondLst>
                                            <p:cond delay="4499"/>
                                          </p:stCondLst>
                                        </p:cTn>
                                        <p:tgtEl>
                                          <p:spTgt spid="34"/>
                                        </p:tgtEl>
                                        <p:attrNameLst>
                                          <p:attrName>style.visibility</p:attrName>
                                        </p:attrNameLst>
                                      </p:cBhvr>
                                      <p:to>
                                        <p:strVal val="hidden"/>
                                      </p:to>
                                    </p:set>
                                  </p:childTnLst>
                                </p:cTn>
                              </p:par>
                              <p:par>
                                <p:cTn id="572" presetID="3" presetClass="exit" presetSubtype="5" fill="hold" grpId="3" nodeType="withEffect">
                                  <p:stCondLst>
                                    <p:cond delay="0"/>
                                  </p:stCondLst>
                                  <p:childTnLst>
                                    <p:animEffect transition="out" filter="blinds(vertical)">
                                      <p:cBhvr>
                                        <p:cTn id="573" dur="5500"/>
                                        <p:tgtEl>
                                          <p:spTgt spid="34"/>
                                        </p:tgtEl>
                                      </p:cBhvr>
                                    </p:animEffect>
                                    <p:set>
                                      <p:cBhvr>
                                        <p:cTn id="574" dur="1" fill="hold">
                                          <p:stCondLst>
                                            <p:cond delay="5499"/>
                                          </p:stCondLst>
                                        </p:cTn>
                                        <p:tgtEl>
                                          <p:spTgt spid="34"/>
                                        </p:tgtEl>
                                        <p:attrNameLst>
                                          <p:attrName>style.visibility</p:attrName>
                                        </p:attrNameLst>
                                      </p:cBhvr>
                                      <p:to>
                                        <p:strVal val="hidden"/>
                                      </p:to>
                                    </p:set>
                                  </p:childTnLst>
                                </p:cTn>
                              </p:par>
                              <p:par>
                                <p:cTn id="575" presetID="2" presetClass="entr" presetSubtype="8" fill="hold" grpId="0" nodeType="withEffect">
                                  <p:stCondLst>
                                    <p:cond delay="0"/>
                                  </p:stCondLst>
                                  <p:childTnLst>
                                    <p:set>
                                      <p:cBhvr>
                                        <p:cTn id="576" dur="1" fill="hold">
                                          <p:stCondLst>
                                            <p:cond delay="0"/>
                                          </p:stCondLst>
                                        </p:cTn>
                                        <p:tgtEl>
                                          <p:spTgt spid="65"/>
                                        </p:tgtEl>
                                        <p:attrNameLst>
                                          <p:attrName>style.visibility</p:attrName>
                                        </p:attrNameLst>
                                      </p:cBhvr>
                                      <p:to>
                                        <p:strVal val="visible"/>
                                      </p:to>
                                    </p:set>
                                    <p:anim calcmode="lin" valueType="num">
                                      <p:cBhvr additive="base">
                                        <p:cTn id="577" dur="4000" fill="hold"/>
                                        <p:tgtEl>
                                          <p:spTgt spid="65"/>
                                        </p:tgtEl>
                                        <p:attrNameLst>
                                          <p:attrName>ppt_x</p:attrName>
                                        </p:attrNameLst>
                                      </p:cBhvr>
                                      <p:tavLst>
                                        <p:tav tm="0">
                                          <p:val>
                                            <p:strVal val="0-#ppt_w/2"/>
                                          </p:val>
                                        </p:tav>
                                        <p:tav tm="100000">
                                          <p:val>
                                            <p:strVal val="#ppt_x"/>
                                          </p:val>
                                        </p:tav>
                                      </p:tavLst>
                                    </p:anim>
                                    <p:anim calcmode="lin" valueType="num">
                                      <p:cBhvr additive="base">
                                        <p:cTn id="578" dur="4000" fill="hold"/>
                                        <p:tgtEl>
                                          <p:spTgt spid="65"/>
                                        </p:tgtEl>
                                        <p:attrNameLst>
                                          <p:attrName>ppt_y</p:attrName>
                                        </p:attrNameLst>
                                      </p:cBhvr>
                                      <p:tavLst>
                                        <p:tav tm="0">
                                          <p:val>
                                            <p:strVal val="#ppt_y"/>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65"/>
                                        </p:tgtEl>
                                        <p:attrNameLst>
                                          <p:attrName>style.visibility</p:attrName>
                                        </p:attrNameLst>
                                      </p:cBhvr>
                                      <p:to>
                                        <p:strVal val="visible"/>
                                      </p:to>
                                    </p:set>
                                    <p:anim calcmode="lin" valueType="num">
                                      <p:cBhvr>
                                        <p:cTn id="581" dur="4000" fill="hold"/>
                                        <p:tgtEl>
                                          <p:spTgt spid="65"/>
                                        </p:tgtEl>
                                        <p:attrNameLst>
                                          <p:attrName>ppt_w</p:attrName>
                                        </p:attrNameLst>
                                      </p:cBhvr>
                                      <p:tavLst>
                                        <p:tav tm="0" fmla="#ppt_w*sin(2.5*pi*$)">
                                          <p:val>
                                            <p:fltVal val="0"/>
                                          </p:val>
                                        </p:tav>
                                        <p:tav tm="100000">
                                          <p:val>
                                            <p:fltVal val="1"/>
                                          </p:val>
                                        </p:tav>
                                      </p:tavLst>
                                    </p:anim>
                                    <p:anim calcmode="lin" valueType="num">
                                      <p:cBhvr>
                                        <p:cTn id="582" dur="4000" fill="hold"/>
                                        <p:tgtEl>
                                          <p:spTgt spid="65"/>
                                        </p:tgtEl>
                                        <p:attrNameLst>
                                          <p:attrName>ppt_h</p:attrName>
                                        </p:attrNameLst>
                                      </p:cBhvr>
                                      <p:tavLst>
                                        <p:tav tm="0">
                                          <p:val>
                                            <p:strVal val="#ppt_h"/>
                                          </p:val>
                                        </p:tav>
                                        <p:tav tm="100000">
                                          <p:val>
                                            <p:strVal val="#ppt_h"/>
                                          </p:val>
                                        </p:tav>
                                      </p:tavLst>
                                    </p:anim>
                                  </p:childTnLst>
                                </p:cTn>
                              </p:par>
                              <p:par>
                                <p:cTn id="583" presetID="2" presetClass="exit" presetSubtype="2" fill="hold" grpId="2" nodeType="withEffect">
                                  <p:stCondLst>
                                    <p:cond delay="0"/>
                                  </p:stCondLst>
                                  <p:childTnLst>
                                    <p:anim calcmode="lin" valueType="num">
                                      <p:cBhvr additive="base">
                                        <p:cTn id="584" dur="4500"/>
                                        <p:tgtEl>
                                          <p:spTgt spid="65"/>
                                        </p:tgtEl>
                                        <p:attrNameLst>
                                          <p:attrName>ppt_x</p:attrName>
                                        </p:attrNameLst>
                                      </p:cBhvr>
                                      <p:tavLst>
                                        <p:tav tm="0">
                                          <p:val>
                                            <p:strVal val="ppt_x"/>
                                          </p:val>
                                        </p:tav>
                                        <p:tav tm="100000">
                                          <p:val>
                                            <p:strVal val="1+ppt_w/2"/>
                                          </p:val>
                                        </p:tav>
                                      </p:tavLst>
                                    </p:anim>
                                    <p:anim calcmode="lin" valueType="num">
                                      <p:cBhvr additive="base">
                                        <p:cTn id="585" dur="4500"/>
                                        <p:tgtEl>
                                          <p:spTgt spid="65"/>
                                        </p:tgtEl>
                                        <p:attrNameLst>
                                          <p:attrName>ppt_y</p:attrName>
                                        </p:attrNameLst>
                                      </p:cBhvr>
                                      <p:tavLst>
                                        <p:tav tm="0">
                                          <p:val>
                                            <p:strVal val="ppt_y"/>
                                          </p:val>
                                        </p:tav>
                                        <p:tav tm="100000">
                                          <p:val>
                                            <p:strVal val="ppt_y"/>
                                          </p:val>
                                        </p:tav>
                                      </p:tavLst>
                                    </p:anim>
                                    <p:set>
                                      <p:cBhvr>
                                        <p:cTn id="586" dur="1" fill="hold">
                                          <p:stCondLst>
                                            <p:cond delay="4499"/>
                                          </p:stCondLst>
                                        </p:cTn>
                                        <p:tgtEl>
                                          <p:spTgt spid="65"/>
                                        </p:tgtEl>
                                        <p:attrNameLst>
                                          <p:attrName>style.visibility</p:attrName>
                                        </p:attrNameLst>
                                      </p:cBhvr>
                                      <p:to>
                                        <p:strVal val="hidden"/>
                                      </p:to>
                                    </p:set>
                                  </p:childTnLst>
                                </p:cTn>
                              </p:par>
                              <p:par>
                                <p:cTn id="587" presetID="3" presetClass="exit" presetSubtype="5" fill="hold" grpId="3" nodeType="withEffect">
                                  <p:stCondLst>
                                    <p:cond delay="0"/>
                                  </p:stCondLst>
                                  <p:childTnLst>
                                    <p:animEffect transition="out" filter="blinds(vertical)">
                                      <p:cBhvr>
                                        <p:cTn id="588" dur="5500"/>
                                        <p:tgtEl>
                                          <p:spTgt spid="65"/>
                                        </p:tgtEl>
                                      </p:cBhvr>
                                    </p:animEffect>
                                    <p:set>
                                      <p:cBhvr>
                                        <p:cTn id="589" dur="1" fill="hold">
                                          <p:stCondLst>
                                            <p:cond delay="5499"/>
                                          </p:stCondLst>
                                        </p:cTn>
                                        <p:tgtEl>
                                          <p:spTgt spid="65"/>
                                        </p:tgtEl>
                                        <p:attrNameLst>
                                          <p:attrName>style.visibility</p:attrName>
                                        </p:attrNameLst>
                                      </p:cBhvr>
                                      <p:to>
                                        <p:strVal val="hidden"/>
                                      </p:to>
                                    </p:set>
                                  </p:childTnLst>
                                </p:cTn>
                              </p:par>
                              <p:par>
                                <p:cTn id="590" presetID="2" presetClass="entr" presetSubtype="8" fill="hold" grpId="0" nodeType="withEffect">
                                  <p:stCondLst>
                                    <p:cond delay="0"/>
                                  </p:stCondLst>
                                  <p:childTnLst>
                                    <p:set>
                                      <p:cBhvr>
                                        <p:cTn id="591" dur="1" fill="hold">
                                          <p:stCondLst>
                                            <p:cond delay="0"/>
                                          </p:stCondLst>
                                        </p:cTn>
                                        <p:tgtEl>
                                          <p:spTgt spid="87"/>
                                        </p:tgtEl>
                                        <p:attrNameLst>
                                          <p:attrName>style.visibility</p:attrName>
                                        </p:attrNameLst>
                                      </p:cBhvr>
                                      <p:to>
                                        <p:strVal val="visible"/>
                                      </p:to>
                                    </p:set>
                                    <p:anim calcmode="lin" valueType="num">
                                      <p:cBhvr additive="base">
                                        <p:cTn id="592" dur="4000" fill="hold"/>
                                        <p:tgtEl>
                                          <p:spTgt spid="87"/>
                                        </p:tgtEl>
                                        <p:attrNameLst>
                                          <p:attrName>ppt_x</p:attrName>
                                        </p:attrNameLst>
                                      </p:cBhvr>
                                      <p:tavLst>
                                        <p:tav tm="0">
                                          <p:val>
                                            <p:strVal val="0-#ppt_w/2"/>
                                          </p:val>
                                        </p:tav>
                                        <p:tav tm="100000">
                                          <p:val>
                                            <p:strVal val="#ppt_x"/>
                                          </p:val>
                                        </p:tav>
                                      </p:tavLst>
                                    </p:anim>
                                    <p:anim calcmode="lin" valueType="num">
                                      <p:cBhvr additive="base">
                                        <p:cTn id="593" dur="4000" fill="hold"/>
                                        <p:tgtEl>
                                          <p:spTgt spid="87"/>
                                        </p:tgtEl>
                                        <p:attrNameLst>
                                          <p:attrName>ppt_y</p:attrName>
                                        </p:attrNameLst>
                                      </p:cBhvr>
                                      <p:tavLst>
                                        <p:tav tm="0">
                                          <p:val>
                                            <p:strVal val="#ppt_y"/>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87"/>
                                        </p:tgtEl>
                                        <p:attrNameLst>
                                          <p:attrName>style.visibility</p:attrName>
                                        </p:attrNameLst>
                                      </p:cBhvr>
                                      <p:to>
                                        <p:strVal val="visible"/>
                                      </p:to>
                                    </p:set>
                                    <p:anim calcmode="lin" valueType="num">
                                      <p:cBhvr>
                                        <p:cTn id="596" dur="4000" fill="hold"/>
                                        <p:tgtEl>
                                          <p:spTgt spid="87"/>
                                        </p:tgtEl>
                                        <p:attrNameLst>
                                          <p:attrName>ppt_w</p:attrName>
                                        </p:attrNameLst>
                                      </p:cBhvr>
                                      <p:tavLst>
                                        <p:tav tm="0" fmla="#ppt_w*sin(2.5*pi*$)">
                                          <p:val>
                                            <p:fltVal val="0"/>
                                          </p:val>
                                        </p:tav>
                                        <p:tav tm="100000">
                                          <p:val>
                                            <p:fltVal val="1"/>
                                          </p:val>
                                        </p:tav>
                                      </p:tavLst>
                                    </p:anim>
                                    <p:anim calcmode="lin" valueType="num">
                                      <p:cBhvr>
                                        <p:cTn id="597" dur="4000" fill="hold"/>
                                        <p:tgtEl>
                                          <p:spTgt spid="87"/>
                                        </p:tgtEl>
                                        <p:attrNameLst>
                                          <p:attrName>ppt_h</p:attrName>
                                        </p:attrNameLst>
                                      </p:cBhvr>
                                      <p:tavLst>
                                        <p:tav tm="0">
                                          <p:val>
                                            <p:strVal val="#ppt_h"/>
                                          </p:val>
                                        </p:tav>
                                        <p:tav tm="100000">
                                          <p:val>
                                            <p:strVal val="#ppt_h"/>
                                          </p:val>
                                        </p:tav>
                                      </p:tavLst>
                                    </p:anim>
                                  </p:childTnLst>
                                </p:cTn>
                              </p:par>
                              <p:par>
                                <p:cTn id="598" presetID="2" presetClass="exit" presetSubtype="2" fill="hold" grpId="2" nodeType="withEffect">
                                  <p:stCondLst>
                                    <p:cond delay="0"/>
                                  </p:stCondLst>
                                  <p:childTnLst>
                                    <p:anim calcmode="lin" valueType="num">
                                      <p:cBhvr additive="base">
                                        <p:cTn id="599" dur="4500"/>
                                        <p:tgtEl>
                                          <p:spTgt spid="87"/>
                                        </p:tgtEl>
                                        <p:attrNameLst>
                                          <p:attrName>ppt_x</p:attrName>
                                        </p:attrNameLst>
                                      </p:cBhvr>
                                      <p:tavLst>
                                        <p:tav tm="0">
                                          <p:val>
                                            <p:strVal val="ppt_x"/>
                                          </p:val>
                                        </p:tav>
                                        <p:tav tm="100000">
                                          <p:val>
                                            <p:strVal val="1+ppt_w/2"/>
                                          </p:val>
                                        </p:tav>
                                      </p:tavLst>
                                    </p:anim>
                                    <p:anim calcmode="lin" valueType="num">
                                      <p:cBhvr additive="base">
                                        <p:cTn id="600" dur="4500"/>
                                        <p:tgtEl>
                                          <p:spTgt spid="87"/>
                                        </p:tgtEl>
                                        <p:attrNameLst>
                                          <p:attrName>ppt_y</p:attrName>
                                        </p:attrNameLst>
                                      </p:cBhvr>
                                      <p:tavLst>
                                        <p:tav tm="0">
                                          <p:val>
                                            <p:strVal val="ppt_y"/>
                                          </p:val>
                                        </p:tav>
                                        <p:tav tm="100000">
                                          <p:val>
                                            <p:strVal val="ppt_y"/>
                                          </p:val>
                                        </p:tav>
                                      </p:tavLst>
                                    </p:anim>
                                    <p:set>
                                      <p:cBhvr>
                                        <p:cTn id="601" dur="1" fill="hold">
                                          <p:stCondLst>
                                            <p:cond delay="4499"/>
                                          </p:stCondLst>
                                        </p:cTn>
                                        <p:tgtEl>
                                          <p:spTgt spid="87"/>
                                        </p:tgtEl>
                                        <p:attrNameLst>
                                          <p:attrName>style.visibility</p:attrName>
                                        </p:attrNameLst>
                                      </p:cBhvr>
                                      <p:to>
                                        <p:strVal val="hidden"/>
                                      </p:to>
                                    </p:set>
                                  </p:childTnLst>
                                </p:cTn>
                              </p:par>
                              <p:par>
                                <p:cTn id="602" presetID="3" presetClass="exit" presetSubtype="5" fill="hold" grpId="3" nodeType="withEffect">
                                  <p:stCondLst>
                                    <p:cond delay="0"/>
                                  </p:stCondLst>
                                  <p:childTnLst>
                                    <p:animEffect transition="out" filter="blinds(vertical)">
                                      <p:cBhvr>
                                        <p:cTn id="603" dur="5500"/>
                                        <p:tgtEl>
                                          <p:spTgt spid="87"/>
                                        </p:tgtEl>
                                      </p:cBhvr>
                                    </p:animEffect>
                                    <p:set>
                                      <p:cBhvr>
                                        <p:cTn id="604" dur="1" fill="hold">
                                          <p:stCondLst>
                                            <p:cond delay="5499"/>
                                          </p:stCondLst>
                                        </p:cTn>
                                        <p:tgtEl>
                                          <p:spTgt spid="87"/>
                                        </p:tgtEl>
                                        <p:attrNameLst>
                                          <p:attrName>style.visibility</p:attrName>
                                        </p:attrNameLst>
                                      </p:cBhvr>
                                      <p:to>
                                        <p:strVal val="hidden"/>
                                      </p:to>
                                    </p:set>
                                  </p:childTnLst>
                                </p:cTn>
                              </p:par>
                              <p:par>
                                <p:cTn id="605" presetID="2" presetClass="entr" presetSubtype="8" fill="hold" grpId="0" nodeType="withEffect">
                                  <p:stCondLst>
                                    <p:cond delay="0"/>
                                  </p:stCondLst>
                                  <p:childTnLst>
                                    <p:set>
                                      <p:cBhvr>
                                        <p:cTn id="606" dur="1" fill="hold">
                                          <p:stCondLst>
                                            <p:cond delay="0"/>
                                          </p:stCondLst>
                                        </p:cTn>
                                        <p:tgtEl>
                                          <p:spTgt spid="81"/>
                                        </p:tgtEl>
                                        <p:attrNameLst>
                                          <p:attrName>style.visibility</p:attrName>
                                        </p:attrNameLst>
                                      </p:cBhvr>
                                      <p:to>
                                        <p:strVal val="visible"/>
                                      </p:to>
                                    </p:set>
                                    <p:anim calcmode="lin" valueType="num">
                                      <p:cBhvr additive="base">
                                        <p:cTn id="607" dur="4000" fill="hold"/>
                                        <p:tgtEl>
                                          <p:spTgt spid="81"/>
                                        </p:tgtEl>
                                        <p:attrNameLst>
                                          <p:attrName>ppt_x</p:attrName>
                                        </p:attrNameLst>
                                      </p:cBhvr>
                                      <p:tavLst>
                                        <p:tav tm="0">
                                          <p:val>
                                            <p:strVal val="0-#ppt_w/2"/>
                                          </p:val>
                                        </p:tav>
                                        <p:tav tm="100000">
                                          <p:val>
                                            <p:strVal val="#ppt_x"/>
                                          </p:val>
                                        </p:tav>
                                      </p:tavLst>
                                    </p:anim>
                                    <p:anim calcmode="lin" valueType="num">
                                      <p:cBhvr additive="base">
                                        <p:cTn id="608" dur="4000" fill="hold"/>
                                        <p:tgtEl>
                                          <p:spTgt spid="81"/>
                                        </p:tgtEl>
                                        <p:attrNameLst>
                                          <p:attrName>ppt_y</p:attrName>
                                        </p:attrNameLst>
                                      </p:cBhvr>
                                      <p:tavLst>
                                        <p:tav tm="0">
                                          <p:val>
                                            <p:strVal val="#ppt_y"/>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81"/>
                                        </p:tgtEl>
                                        <p:attrNameLst>
                                          <p:attrName>style.visibility</p:attrName>
                                        </p:attrNameLst>
                                      </p:cBhvr>
                                      <p:to>
                                        <p:strVal val="visible"/>
                                      </p:to>
                                    </p:set>
                                    <p:anim calcmode="lin" valueType="num">
                                      <p:cBhvr>
                                        <p:cTn id="611" dur="4000" fill="hold"/>
                                        <p:tgtEl>
                                          <p:spTgt spid="81"/>
                                        </p:tgtEl>
                                        <p:attrNameLst>
                                          <p:attrName>ppt_w</p:attrName>
                                        </p:attrNameLst>
                                      </p:cBhvr>
                                      <p:tavLst>
                                        <p:tav tm="0" fmla="#ppt_w*sin(2.5*pi*$)">
                                          <p:val>
                                            <p:fltVal val="0"/>
                                          </p:val>
                                        </p:tav>
                                        <p:tav tm="100000">
                                          <p:val>
                                            <p:fltVal val="1"/>
                                          </p:val>
                                        </p:tav>
                                      </p:tavLst>
                                    </p:anim>
                                    <p:anim calcmode="lin" valueType="num">
                                      <p:cBhvr>
                                        <p:cTn id="612" dur="4000" fill="hold"/>
                                        <p:tgtEl>
                                          <p:spTgt spid="81"/>
                                        </p:tgtEl>
                                        <p:attrNameLst>
                                          <p:attrName>ppt_h</p:attrName>
                                        </p:attrNameLst>
                                      </p:cBhvr>
                                      <p:tavLst>
                                        <p:tav tm="0">
                                          <p:val>
                                            <p:strVal val="#ppt_h"/>
                                          </p:val>
                                        </p:tav>
                                        <p:tav tm="100000">
                                          <p:val>
                                            <p:strVal val="#ppt_h"/>
                                          </p:val>
                                        </p:tav>
                                      </p:tavLst>
                                    </p:anim>
                                  </p:childTnLst>
                                </p:cTn>
                              </p:par>
                              <p:par>
                                <p:cTn id="613" presetID="2" presetClass="exit" presetSubtype="2" fill="hold" grpId="2" nodeType="withEffect">
                                  <p:stCondLst>
                                    <p:cond delay="0"/>
                                  </p:stCondLst>
                                  <p:childTnLst>
                                    <p:anim calcmode="lin" valueType="num">
                                      <p:cBhvr additive="base">
                                        <p:cTn id="614" dur="4500"/>
                                        <p:tgtEl>
                                          <p:spTgt spid="81"/>
                                        </p:tgtEl>
                                        <p:attrNameLst>
                                          <p:attrName>ppt_x</p:attrName>
                                        </p:attrNameLst>
                                      </p:cBhvr>
                                      <p:tavLst>
                                        <p:tav tm="0">
                                          <p:val>
                                            <p:strVal val="ppt_x"/>
                                          </p:val>
                                        </p:tav>
                                        <p:tav tm="100000">
                                          <p:val>
                                            <p:strVal val="1+ppt_w/2"/>
                                          </p:val>
                                        </p:tav>
                                      </p:tavLst>
                                    </p:anim>
                                    <p:anim calcmode="lin" valueType="num">
                                      <p:cBhvr additive="base">
                                        <p:cTn id="615" dur="4500"/>
                                        <p:tgtEl>
                                          <p:spTgt spid="81"/>
                                        </p:tgtEl>
                                        <p:attrNameLst>
                                          <p:attrName>ppt_y</p:attrName>
                                        </p:attrNameLst>
                                      </p:cBhvr>
                                      <p:tavLst>
                                        <p:tav tm="0">
                                          <p:val>
                                            <p:strVal val="ppt_y"/>
                                          </p:val>
                                        </p:tav>
                                        <p:tav tm="100000">
                                          <p:val>
                                            <p:strVal val="ppt_y"/>
                                          </p:val>
                                        </p:tav>
                                      </p:tavLst>
                                    </p:anim>
                                    <p:set>
                                      <p:cBhvr>
                                        <p:cTn id="616" dur="1" fill="hold">
                                          <p:stCondLst>
                                            <p:cond delay="4499"/>
                                          </p:stCondLst>
                                        </p:cTn>
                                        <p:tgtEl>
                                          <p:spTgt spid="81"/>
                                        </p:tgtEl>
                                        <p:attrNameLst>
                                          <p:attrName>style.visibility</p:attrName>
                                        </p:attrNameLst>
                                      </p:cBhvr>
                                      <p:to>
                                        <p:strVal val="hidden"/>
                                      </p:to>
                                    </p:set>
                                  </p:childTnLst>
                                </p:cTn>
                              </p:par>
                              <p:par>
                                <p:cTn id="617" presetID="3" presetClass="exit" presetSubtype="5" fill="hold" grpId="3" nodeType="withEffect">
                                  <p:stCondLst>
                                    <p:cond delay="0"/>
                                  </p:stCondLst>
                                  <p:childTnLst>
                                    <p:animEffect transition="out" filter="blinds(vertical)">
                                      <p:cBhvr>
                                        <p:cTn id="618" dur="5500"/>
                                        <p:tgtEl>
                                          <p:spTgt spid="81"/>
                                        </p:tgtEl>
                                      </p:cBhvr>
                                    </p:animEffect>
                                    <p:set>
                                      <p:cBhvr>
                                        <p:cTn id="619" dur="1" fill="hold">
                                          <p:stCondLst>
                                            <p:cond delay="5499"/>
                                          </p:stCondLst>
                                        </p:cTn>
                                        <p:tgtEl>
                                          <p:spTgt spid="81"/>
                                        </p:tgtEl>
                                        <p:attrNameLst>
                                          <p:attrName>style.visibility</p:attrName>
                                        </p:attrNameLst>
                                      </p:cBhvr>
                                      <p:to>
                                        <p:strVal val="hidden"/>
                                      </p:to>
                                    </p:set>
                                  </p:childTnLst>
                                </p:cTn>
                              </p:par>
                              <p:par>
                                <p:cTn id="620" presetID="2" presetClass="entr" presetSubtype="8" fill="hold" grpId="0" nodeType="withEffect">
                                  <p:stCondLst>
                                    <p:cond delay="0"/>
                                  </p:stCondLst>
                                  <p:childTnLst>
                                    <p:set>
                                      <p:cBhvr>
                                        <p:cTn id="621" dur="1" fill="hold">
                                          <p:stCondLst>
                                            <p:cond delay="0"/>
                                          </p:stCondLst>
                                        </p:cTn>
                                        <p:tgtEl>
                                          <p:spTgt spid="75"/>
                                        </p:tgtEl>
                                        <p:attrNameLst>
                                          <p:attrName>style.visibility</p:attrName>
                                        </p:attrNameLst>
                                      </p:cBhvr>
                                      <p:to>
                                        <p:strVal val="visible"/>
                                      </p:to>
                                    </p:set>
                                    <p:anim calcmode="lin" valueType="num">
                                      <p:cBhvr additive="base">
                                        <p:cTn id="622" dur="4000" fill="hold"/>
                                        <p:tgtEl>
                                          <p:spTgt spid="75"/>
                                        </p:tgtEl>
                                        <p:attrNameLst>
                                          <p:attrName>ppt_x</p:attrName>
                                        </p:attrNameLst>
                                      </p:cBhvr>
                                      <p:tavLst>
                                        <p:tav tm="0">
                                          <p:val>
                                            <p:strVal val="0-#ppt_w/2"/>
                                          </p:val>
                                        </p:tav>
                                        <p:tav tm="100000">
                                          <p:val>
                                            <p:strVal val="#ppt_x"/>
                                          </p:val>
                                        </p:tav>
                                      </p:tavLst>
                                    </p:anim>
                                    <p:anim calcmode="lin" valueType="num">
                                      <p:cBhvr additive="base">
                                        <p:cTn id="623" dur="4000" fill="hold"/>
                                        <p:tgtEl>
                                          <p:spTgt spid="75"/>
                                        </p:tgtEl>
                                        <p:attrNameLst>
                                          <p:attrName>ppt_y</p:attrName>
                                        </p:attrNameLst>
                                      </p:cBhvr>
                                      <p:tavLst>
                                        <p:tav tm="0">
                                          <p:val>
                                            <p:strVal val="#ppt_y"/>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75"/>
                                        </p:tgtEl>
                                        <p:attrNameLst>
                                          <p:attrName>style.visibility</p:attrName>
                                        </p:attrNameLst>
                                      </p:cBhvr>
                                      <p:to>
                                        <p:strVal val="visible"/>
                                      </p:to>
                                    </p:set>
                                    <p:anim calcmode="lin" valueType="num">
                                      <p:cBhvr>
                                        <p:cTn id="626" dur="4000" fill="hold"/>
                                        <p:tgtEl>
                                          <p:spTgt spid="75"/>
                                        </p:tgtEl>
                                        <p:attrNameLst>
                                          <p:attrName>ppt_w</p:attrName>
                                        </p:attrNameLst>
                                      </p:cBhvr>
                                      <p:tavLst>
                                        <p:tav tm="0" fmla="#ppt_w*sin(2.5*pi*$)">
                                          <p:val>
                                            <p:fltVal val="0"/>
                                          </p:val>
                                        </p:tav>
                                        <p:tav tm="100000">
                                          <p:val>
                                            <p:fltVal val="1"/>
                                          </p:val>
                                        </p:tav>
                                      </p:tavLst>
                                    </p:anim>
                                    <p:anim calcmode="lin" valueType="num">
                                      <p:cBhvr>
                                        <p:cTn id="627" dur="4000" fill="hold"/>
                                        <p:tgtEl>
                                          <p:spTgt spid="75"/>
                                        </p:tgtEl>
                                        <p:attrNameLst>
                                          <p:attrName>ppt_h</p:attrName>
                                        </p:attrNameLst>
                                      </p:cBhvr>
                                      <p:tavLst>
                                        <p:tav tm="0">
                                          <p:val>
                                            <p:strVal val="#ppt_h"/>
                                          </p:val>
                                        </p:tav>
                                        <p:tav tm="100000">
                                          <p:val>
                                            <p:strVal val="#ppt_h"/>
                                          </p:val>
                                        </p:tav>
                                      </p:tavLst>
                                    </p:anim>
                                  </p:childTnLst>
                                </p:cTn>
                              </p:par>
                              <p:par>
                                <p:cTn id="628" presetID="2" presetClass="exit" presetSubtype="2" fill="hold" grpId="2" nodeType="withEffect">
                                  <p:stCondLst>
                                    <p:cond delay="0"/>
                                  </p:stCondLst>
                                  <p:childTnLst>
                                    <p:anim calcmode="lin" valueType="num">
                                      <p:cBhvr additive="base">
                                        <p:cTn id="629" dur="4500"/>
                                        <p:tgtEl>
                                          <p:spTgt spid="75"/>
                                        </p:tgtEl>
                                        <p:attrNameLst>
                                          <p:attrName>ppt_x</p:attrName>
                                        </p:attrNameLst>
                                      </p:cBhvr>
                                      <p:tavLst>
                                        <p:tav tm="0">
                                          <p:val>
                                            <p:strVal val="ppt_x"/>
                                          </p:val>
                                        </p:tav>
                                        <p:tav tm="100000">
                                          <p:val>
                                            <p:strVal val="1+ppt_w/2"/>
                                          </p:val>
                                        </p:tav>
                                      </p:tavLst>
                                    </p:anim>
                                    <p:anim calcmode="lin" valueType="num">
                                      <p:cBhvr additive="base">
                                        <p:cTn id="630" dur="4500"/>
                                        <p:tgtEl>
                                          <p:spTgt spid="75"/>
                                        </p:tgtEl>
                                        <p:attrNameLst>
                                          <p:attrName>ppt_y</p:attrName>
                                        </p:attrNameLst>
                                      </p:cBhvr>
                                      <p:tavLst>
                                        <p:tav tm="0">
                                          <p:val>
                                            <p:strVal val="ppt_y"/>
                                          </p:val>
                                        </p:tav>
                                        <p:tav tm="100000">
                                          <p:val>
                                            <p:strVal val="ppt_y"/>
                                          </p:val>
                                        </p:tav>
                                      </p:tavLst>
                                    </p:anim>
                                    <p:set>
                                      <p:cBhvr>
                                        <p:cTn id="631" dur="1" fill="hold">
                                          <p:stCondLst>
                                            <p:cond delay="4499"/>
                                          </p:stCondLst>
                                        </p:cTn>
                                        <p:tgtEl>
                                          <p:spTgt spid="75"/>
                                        </p:tgtEl>
                                        <p:attrNameLst>
                                          <p:attrName>style.visibility</p:attrName>
                                        </p:attrNameLst>
                                      </p:cBhvr>
                                      <p:to>
                                        <p:strVal val="hidden"/>
                                      </p:to>
                                    </p:set>
                                  </p:childTnLst>
                                </p:cTn>
                              </p:par>
                              <p:par>
                                <p:cTn id="632" presetID="3" presetClass="exit" presetSubtype="5" fill="hold" grpId="3" nodeType="withEffect">
                                  <p:stCondLst>
                                    <p:cond delay="0"/>
                                  </p:stCondLst>
                                  <p:childTnLst>
                                    <p:animEffect transition="out" filter="blinds(vertical)">
                                      <p:cBhvr>
                                        <p:cTn id="633" dur="5500"/>
                                        <p:tgtEl>
                                          <p:spTgt spid="75"/>
                                        </p:tgtEl>
                                      </p:cBhvr>
                                    </p:animEffect>
                                    <p:set>
                                      <p:cBhvr>
                                        <p:cTn id="634" dur="1" fill="hold">
                                          <p:stCondLst>
                                            <p:cond delay="5499"/>
                                          </p:stCondLst>
                                        </p:cTn>
                                        <p:tgtEl>
                                          <p:spTgt spid="75"/>
                                        </p:tgtEl>
                                        <p:attrNameLst>
                                          <p:attrName>style.visibility</p:attrName>
                                        </p:attrNameLst>
                                      </p:cBhvr>
                                      <p:to>
                                        <p:strVal val="hidden"/>
                                      </p:to>
                                    </p:set>
                                  </p:childTnLst>
                                </p:cTn>
                              </p:par>
                              <p:par>
                                <p:cTn id="635" presetID="2" presetClass="entr" presetSubtype="8" fill="hold" grpId="0" nodeType="withEffect">
                                  <p:stCondLst>
                                    <p:cond delay="0"/>
                                  </p:stCondLst>
                                  <p:childTnLst>
                                    <p:set>
                                      <p:cBhvr>
                                        <p:cTn id="636" dur="1" fill="hold">
                                          <p:stCondLst>
                                            <p:cond delay="0"/>
                                          </p:stCondLst>
                                        </p:cTn>
                                        <p:tgtEl>
                                          <p:spTgt spid="51"/>
                                        </p:tgtEl>
                                        <p:attrNameLst>
                                          <p:attrName>style.visibility</p:attrName>
                                        </p:attrNameLst>
                                      </p:cBhvr>
                                      <p:to>
                                        <p:strVal val="visible"/>
                                      </p:to>
                                    </p:set>
                                    <p:anim calcmode="lin" valueType="num">
                                      <p:cBhvr additive="base">
                                        <p:cTn id="637" dur="4000" fill="hold"/>
                                        <p:tgtEl>
                                          <p:spTgt spid="51"/>
                                        </p:tgtEl>
                                        <p:attrNameLst>
                                          <p:attrName>ppt_x</p:attrName>
                                        </p:attrNameLst>
                                      </p:cBhvr>
                                      <p:tavLst>
                                        <p:tav tm="0">
                                          <p:val>
                                            <p:strVal val="0-#ppt_w/2"/>
                                          </p:val>
                                        </p:tav>
                                        <p:tav tm="100000">
                                          <p:val>
                                            <p:strVal val="#ppt_x"/>
                                          </p:val>
                                        </p:tav>
                                      </p:tavLst>
                                    </p:anim>
                                    <p:anim calcmode="lin" valueType="num">
                                      <p:cBhvr additive="base">
                                        <p:cTn id="638" dur="4000" fill="hold"/>
                                        <p:tgtEl>
                                          <p:spTgt spid="51"/>
                                        </p:tgtEl>
                                        <p:attrNameLst>
                                          <p:attrName>ppt_y</p:attrName>
                                        </p:attrNameLst>
                                      </p:cBhvr>
                                      <p:tavLst>
                                        <p:tav tm="0">
                                          <p:val>
                                            <p:strVal val="#ppt_y"/>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51"/>
                                        </p:tgtEl>
                                        <p:attrNameLst>
                                          <p:attrName>style.visibility</p:attrName>
                                        </p:attrNameLst>
                                      </p:cBhvr>
                                      <p:to>
                                        <p:strVal val="visible"/>
                                      </p:to>
                                    </p:set>
                                    <p:anim calcmode="lin" valueType="num">
                                      <p:cBhvr>
                                        <p:cTn id="641" dur="4000" fill="hold"/>
                                        <p:tgtEl>
                                          <p:spTgt spid="51"/>
                                        </p:tgtEl>
                                        <p:attrNameLst>
                                          <p:attrName>ppt_w</p:attrName>
                                        </p:attrNameLst>
                                      </p:cBhvr>
                                      <p:tavLst>
                                        <p:tav tm="0" fmla="#ppt_w*sin(2.5*pi*$)">
                                          <p:val>
                                            <p:fltVal val="0"/>
                                          </p:val>
                                        </p:tav>
                                        <p:tav tm="100000">
                                          <p:val>
                                            <p:fltVal val="1"/>
                                          </p:val>
                                        </p:tav>
                                      </p:tavLst>
                                    </p:anim>
                                    <p:anim calcmode="lin" valueType="num">
                                      <p:cBhvr>
                                        <p:cTn id="642" dur="4000" fill="hold"/>
                                        <p:tgtEl>
                                          <p:spTgt spid="51"/>
                                        </p:tgtEl>
                                        <p:attrNameLst>
                                          <p:attrName>ppt_h</p:attrName>
                                        </p:attrNameLst>
                                      </p:cBhvr>
                                      <p:tavLst>
                                        <p:tav tm="0">
                                          <p:val>
                                            <p:strVal val="#ppt_h"/>
                                          </p:val>
                                        </p:tav>
                                        <p:tav tm="100000">
                                          <p:val>
                                            <p:strVal val="#ppt_h"/>
                                          </p:val>
                                        </p:tav>
                                      </p:tavLst>
                                    </p:anim>
                                  </p:childTnLst>
                                </p:cTn>
                              </p:par>
                              <p:par>
                                <p:cTn id="643" presetID="2" presetClass="exit" presetSubtype="2" fill="hold" grpId="2" nodeType="withEffect">
                                  <p:stCondLst>
                                    <p:cond delay="0"/>
                                  </p:stCondLst>
                                  <p:childTnLst>
                                    <p:anim calcmode="lin" valueType="num">
                                      <p:cBhvr additive="base">
                                        <p:cTn id="644" dur="4500"/>
                                        <p:tgtEl>
                                          <p:spTgt spid="51"/>
                                        </p:tgtEl>
                                        <p:attrNameLst>
                                          <p:attrName>ppt_x</p:attrName>
                                        </p:attrNameLst>
                                      </p:cBhvr>
                                      <p:tavLst>
                                        <p:tav tm="0">
                                          <p:val>
                                            <p:strVal val="ppt_x"/>
                                          </p:val>
                                        </p:tav>
                                        <p:tav tm="100000">
                                          <p:val>
                                            <p:strVal val="1+ppt_w/2"/>
                                          </p:val>
                                        </p:tav>
                                      </p:tavLst>
                                    </p:anim>
                                    <p:anim calcmode="lin" valueType="num">
                                      <p:cBhvr additive="base">
                                        <p:cTn id="645" dur="4500"/>
                                        <p:tgtEl>
                                          <p:spTgt spid="51"/>
                                        </p:tgtEl>
                                        <p:attrNameLst>
                                          <p:attrName>ppt_y</p:attrName>
                                        </p:attrNameLst>
                                      </p:cBhvr>
                                      <p:tavLst>
                                        <p:tav tm="0">
                                          <p:val>
                                            <p:strVal val="ppt_y"/>
                                          </p:val>
                                        </p:tav>
                                        <p:tav tm="100000">
                                          <p:val>
                                            <p:strVal val="ppt_y"/>
                                          </p:val>
                                        </p:tav>
                                      </p:tavLst>
                                    </p:anim>
                                    <p:set>
                                      <p:cBhvr>
                                        <p:cTn id="646" dur="1" fill="hold">
                                          <p:stCondLst>
                                            <p:cond delay="4499"/>
                                          </p:stCondLst>
                                        </p:cTn>
                                        <p:tgtEl>
                                          <p:spTgt spid="51"/>
                                        </p:tgtEl>
                                        <p:attrNameLst>
                                          <p:attrName>style.visibility</p:attrName>
                                        </p:attrNameLst>
                                      </p:cBhvr>
                                      <p:to>
                                        <p:strVal val="hidden"/>
                                      </p:to>
                                    </p:set>
                                  </p:childTnLst>
                                </p:cTn>
                              </p:par>
                              <p:par>
                                <p:cTn id="647" presetID="3" presetClass="exit" presetSubtype="5" fill="hold" grpId="3" nodeType="withEffect">
                                  <p:stCondLst>
                                    <p:cond delay="0"/>
                                  </p:stCondLst>
                                  <p:childTnLst>
                                    <p:animEffect transition="out" filter="blinds(vertical)">
                                      <p:cBhvr>
                                        <p:cTn id="648" dur="5500"/>
                                        <p:tgtEl>
                                          <p:spTgt spid="51"/>
                                        </p:tgtEl>
                                      </p:cBhvr>
                                    </p:animEffect>
                                    <p:set>
                                      <p:cBhvr>
                                        <p:cTn id="649" dur="1" fill="hold">
                                          <p:stCondLst>
                                            <p:cond delay="5499"/>
                                          </p:stCondLst>
                                        </p:cTn>
                                        <p:tgtEl>
                                          <p:spTgt spid="51"/>
                                        </p:tgtEl>
                                        <p:attrNameLst>
                                          <p:attrName>style.visibility</p:attrName>
                                        </p:attrNameLst>
                                      </p:cBhvr>
                                      <p:to>
                                        <p:strVal val="hidden"/>
                                      </p:to>
                                    </p:set>
                                  </p:childTnLst>
                                </p:cTn>
                              </p:par>
                              <p:par>
                                <p:cTn id="650" presetID="2" presetClass="entr" presetSubtype="8" fill="hold" grpId="0" nodeType="withEffect">
                                  <p:stCondLst>
                                    <p:cond delay="0"/>
                                  </p:stCondLst>
                                  <p:childTnLst>
                                    <p:set>
                                      <p:cBhvr>
                                        <p:cTn id="651" dur="1" fill="hold">
                                          <p:stCondLst>
                                            <p:cond delay="0"/>
                                          </p:stCondLst>
                                        </p:cTn>
                                        <p:tgtEl>
                                          <p:spTgt spid="50"/>
                                        </p:tgtEl>
                                        <p:attrNameLst>
                                          <p:attrName>style.visibility</p:attrName>
                                        </p:attrNameLst>
                                      </p:cBhvr>
                                      <p:to>
                                        <p:strVal val="visible"/>
                                      </p:to>
                                    </p:set>
                                    <p:anim calcmode="lin" valueType="num">
                                      <p:cBhvr additive="base">
                                        <p:cTn id="652" dur="4000" fill="hold"/>
                                        <p:tgtEl>
                                          <p:spTgt spid="50"/>
                                        </p:tgtEl>
                                        <p:attrNameLst>
                                          <p:attrName>ppt_x</p:attrName>
                                        </p:attrNameLst>
                                      </p:cBhvr>
                                      <p:tavLst>
                                        <p:tav tm="0">
                                          <p:val>
                                            <p:strVal val="0-#ppt_w/2"/>
                                          </p:val>
                                        </p:tav>
                                        <p:tav tm="100000">
                                          <p:val>
                                            <p:strVal val="#ppt_x"/>
                                          </p:val>
                                        </p:tav>
                                      </p:tavLst>
                                    </p:anim>
                                    <p:anim calcmode="lin" valueType="num">
                                      <p:cBhvr additive="base">
                                        <p:cTn id="653" dur="4000" fill="hold"/>
                                        <p:tgtEl>
                                          <p:spTgt spid="50"/>
                                        </p:tgtEl>
                                        <p:attrNameLst>
                                          <p:attrName>ppt_y</p:attrName>
                                        </p:attrNameLst>
                                      </p:cBhvr>
                                      <p:tavLst>
                                        <p:tav tm="0">
                                          <p:val>
                                            <p:strVal val="#ppt_y"/>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50"/>
                                        </p:tgtEl>
                                        <p:attrNameLst>
                                          <p:attrName>style.visibility</p:attrName>
                                        </p:attrNameLst>
                                      </p:cBhvr>
                                      <p:to>
                                        <p:strVal val="visible"/>
                                      </p:to>
                                    </p:set>
                                    <p:anim calcmode="lin" valueType="num">
                                      <p:cBhvr>
                                        <p:cTn id="656" dur="4000" fill="hold"/>
                                        <p:tgtEl>
                                          <p:spTgt spid="50"/>
                                        </p:tgtEl>
                                        <p:attrNameLst>
                                          <p:attrName>ppt_w</p:attrName>
                                        </p:attrNameLst>
                                      </p:cBhvr>
                                      <p:tavLst>
                                        <p:tav tm="0" fmla="#ppt_w*sin(2.5*pi*$)">
                                          <p:val>
                                            <p:fltVal val="0"/>
                                          </p:val>
                                        </p:tav>
                                        <p:tav tm="100000">
                                          <p:val>
                                            <p:fltVal val="1"/>
                                          </p:val>
                                        </p:tav>
                                      </p:tavLst>
                                    </p:anim>
                                    <p:anim calcmode="lin" valueType="num">
                                      <p:cBhvr>
                                        <p:cTn id="657" dur="4000" fill="hold"/>
                                        <p:tgtEl>
                                          <p:spTgt spid="50"/>
                                        </p:tgtEl>
                                        <p:attrNameLst>
                                          <p:attrName>ppt_h</p:attrName>
                                        </p:attrNameLst>
                                      </p:cBhvr>
                                      <p:tavLst>
                                        <p:tav tm="0">
                                          <p:val>
                                            <p:strVal val="#ppt_h"/>
                                          </p:val>
                                        </p:tav>
                                        <p:tav tm="100000">
                                          <p:val>
                                            <p:strVal val="#ppt_h"/>
                                          </p:val>
                                        </p:tav>
                                      </p:tavLst>
                                    </p:anim>
                                  </p:childTnLst>
                                </p:cTn>
                              </p:par>
                              <p:par>
                                <p:cTn id="658" presetID="2" presetClass="exit" presetSubtype="2" fill="hold" grpId="2" nodeType="withEffect">
                                  <p:stCondLst>
                                    <p:cond delay="0"/>
                                  </p:stCondLst>
                                  <p:childTnLst>
                                    <p:anim calcmode="lin" valueType="num">
                                      <p:cBhvr additive="base">
                                        <p:cTn id="659" dur="4500"/>
                                        <p:tgtEl>
                                          <p:spTgt spid="50"/>
                                        </p:tgtEl>
                                        <p:attrNameLst>
                                          <p:attrName>ppt_x</p:attrName>
                                        </p:attrNameLst>
                                      </p:cBhvr>
                                      <p:tavLst>
                                        <p:tav tm="0">
                                          <p:val>
                                            <p:strVal val="ppt_x"/>
                                          </p:val>
                                        </p:tav>
                                        <p:tav tm="100000">
                                          <p:val>
                                            <p:strVal val="1+ppt_w/2"/>
                                          </p:val>
                                        </p:tav>
                                      </p:tavLst>
                                    </p:anim>
                                    <p:anim calcmode="lin" valueType="num">
                                      <p:cBhvr additive="base">
                                        <p:cTn id="660" dur="4500"/>
                                        <p:tgtEl>
                                          <p:spTgt spid="50"/>
                                        </p:tgtEl>
                                        <p:attrNameLst>
                                          <p:attrName>ppt_y</p:attrName>
                                        </p:attrNameLst>
                                      </p:cBhvr>
                                      <p:tavLst>
                                        <p:tav tm="0">
                                          <p:val>
                                            <p:strVal val="ppt_y"/>
                                          </p:val>
                                        </p:tav>
                                        <p:tav tm="100000">
                                          <p:val>
                                            <p:strVal val="ppt_y"/>
                                          </p:val>
                                        </p:tav>
                                      </p:tavLst>
                                    </p:anim>
                                    <p:set>
                                      <p:cBhvr>
                                        <p:cTn id="661" dur="1" fill="hold">
                                          <p:stCondLst>
                                            <p:cond delay="4499"/>
                                          </p:stCondLst>
                                        </p:cTn>
                                        <p:tgtEl>
                                          <p:spTgt spid="50"/>
                                        </p:tgtEl>
                                        <p:attrNameLst>
                                          <p:attrName>style.visibility</p:attrName>
                                        </p:attrNameLst>
                                      </p:cBhvr>
                                      <p:to>
                                        <p:strVal val="hidden"/>
                                      </p:to>
                                    </p:set>
                                  </p:childTnLst>
                                </p:cTn>
                              </p:par>
                              <p:par>
                                <p:cTn id="662" presetID="3" presetClass="exit" presetSubtype="5" fill="hold" grpId="3" nodeType="withEffect">
                                  <p:stCondLst>
                                    <p:cond delay="0"/>
                                  </p:stCondLst>
                                  <p:childTnLst>
                                    <p:animEffect transition="out" filter="blinds(vertical)">
                                      <p:cBhvr>
                                        <p:cTn id="663" dur="5500"/>
                                        <p:tgtEl>
                                          <p:spTgt spid="50"/>
                                        </p:tgtEl>
                                      </p:cBhvr>
                                    </p:animEffect>
                                    <p:set>
                                      <p:cBhvr>
                                        <p:cTn id="664" dur="1" fill="hold">
                                          <p:stCondLst>
                                            <p:cond delay="5499"/>
                                          </p:stCondLst>
                                        </p:cTn>
                                        <p:tgtEl>
                                          <p:spTgt spid="50"/>
                                        </p:tgtEl>
                                        <p:attrNameLst>
                                          <p:attrName>style.visibility</p:attrName>
                                        </p:attrNameLst>
                                      </p:cBhvr>
                                      <p:to>
                                        <p:strVal val="hidden"/>
                                      </p:to>
                                    </p:set>
                                  </p:childTnLst>
                                </p:cTn>
                              </p:par>
                              <p:par>
                                <p:cTn id="665" presetID="2" presetClass="entr" presetSubtype="8" fill="hold" grpId="0" nodeType="withEffect">
                                  <p:stCondLst>
                                    <p:cond delay="0"/>
                                  </p:stCondLst>
                                  <p:childTnLst>
                                    <p:set>
                                      <p:cBhvr>
                                        <p:cTn id="666" dur="1" fill="hold">
                                          <p:stCondLst>
                                            <p:cond delay="0"/>
                                          </p:stCondLst>
                                        </p:cTn>
                                        <p:tgtEl>
                                          <p:spTgt spid="48"/>
                                        </p:tgtEl>
                                        <p:attrNameLst>
                                          <p:attrName>style.visibility</p:attrName>
                                        </p:attrNameLst>
                                      </p:cBhvr>
                                      <p:to>
                                        <p:strVal val="visible"/>
                                      </p:to>
                                    </p:set>
                                    <p:anim calcmode="lin" valueType="num">
                                      <p:cBhvr additive="base">
                                        <p:cTn id="667" dur="4000" fill="hold"/>
                                        <p:tgtEl>
                                          <p:spTgt spid="48"/>
                                        </p:tgtEl>
                                        <p:attrNameLst>
                                          <p:attrName>ppt_x</p:attrName>
                                        </p:attrNameLst>
                                      </p:cBhvr>
                                      <p:tavLst>
                                        <p:tav tm="0">
                                          <p:val>
                                            <p:strVal val="0-#ppt_w/2"/>
                                          </p:val>
                                        </p:tav>
                                        <p:tav tm="100000">
                                          <p:val>
                                            <p:strVal val="#ppt_x"/>
                                          </p:val>
                                        </p:tav>
                                      </p:tavLst>
                                    </p:anim>
                                    <p:anim calcmode="lin" valueType="num">
                                      <p:cBhvr additive="base">
                                        <p:cTn id="668" dur="4000" fill="hold"/>
                                        <p:tgtEl>
                                          <p:spTgt spid="48"/>
                                        </p:tgtEl>
                                        <p:attrNameLst>
                                          <p:attrName>ppt_y</p:attrName>
                                        </p:attrNameLst>
                                      </p:cBhvr>
                                      <p:tavLst>
                                        <p:tav tm="0">
                                          <p:val>
                                            <p:strVal val="#ppt_y"/>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48"/>
                                        </p:tgtEl>
                                        <p:attrNameLst>
                                          <p:attrName>style.visibility</p:attrName>
                                        </p:attrNameLst>
                                      </p:cBhvr>
                                      <p:to>
                                        <p:strVal val="visible"/>
                                      </p:to>
                                    </p:set>
                                    <p:anim calcmode="lin" valueType="num">
                                      <p:cBhvr>
                                        <p:cTn id="671" dur="4000" fill="hold"/>
                                        <p:tgtEl>
                                          <p:spTgt spid="48"/>
                                        </p:tgtEl>
                                        <p:attrNameLst>
                                          <p:attrName>ppt_w</p:attrName>
                                        </p:attrNameLst>
                                      </p:cBhvr>
                                      <p:tavLst>
                                        <p:tav tm="0" fmla="#ppt_w*sin(2.5*pi*$)">
                                          <p:val>
                                            <p:fltVal val="0"/>
                                          </p:val>
                                        </p:tav>
                                        <p:tav tm="100000">
                                          <p:val>
                                            <p:fltVal val="1"/>
                                          </p:val>
                                        </p:tav>
                                      </p:tavLst>
                                    </p:anim>
                                    <p:anim calcmode="lin" valueType="num">
                                      <p:cBhvr>
                                        <p:cTn id="672" dur="4000" fill="hold"/>
                                        <p:tgtEl>
                                          <p:spTgt spid="48"/>
                                        </p:tgtEl>
                                        <p:attrNameLst>
                                          <p:attrName>ppt_h</p:attrName>
                                        </p:attrNameLst>
                                      </p:cBhvr>
                                      <p:tavLst>
                                        <p:tav tm="0">
                                          <p:val>
                                            <p:strVal val="#ppt_h"/>
                                          </p:val>
                                        </p:tav>
                                        <p:tav tm="100000">
                                          <p:val>
                                            <p:strVal val="#ppt_h"/>
                                          </p:val>
                                        </p:tav>
                                      </p:tavLst>
                                    </p:anim>
                                  </p:childTnLst>
                                </p:cTn>
                              </p:par>
                              <p:par>
                                <p:cTn id="673" presetID="2" presetClass="exit" presetSubtype="2" fill="hold" grpId="2" nodeType="withEffect">
                                  <p:stCondLst>
                                    <p:cond delay="0"/>
                                  </p:stCondLst>
                                  <p:childTnLst>
                                    <p:anim calcmode="lin" valueType="num">
                                      <p:cBhvr additive="base">
                                        <p:cTn id="674" dur="4500"/>
                                        <p:tgtEl>
                                          <p:spTgt spid="48"/>
                                        </p:tgtEl>
                                        <p:attrNameLst>
                                          <p:attrName>ppt_x</p:attrName>
                                        </p:attrNameLst>
                                      </p:cBhvr>
                                      <p:tavLst>
                                        <p:tav tm="0">
                                          <p:val>
                                            <p:strVal val="ppt_x"/>
                                          </p:val>
                                        </p:tav>
                                        <p:tav tm="100000">
                                          <p:val>
                                            <p:strVal val="1+ppt_w/2"/>
                                          </p:val>
                                        </p:tav>
                                      </p:tavLst>
                                    </p:anim>
                                    <p:anim calcmode="lin" valueType="num">
                                      <p:cBhvr additive="base">
                                        <p:cTn id="675" dur="4500"/>
                                        <p:tgtEl>
                                          <p:spTgt spid="48"/>
                                        </p:tgtEl>
                                        <p:attrNameLst>
                                          <p:attrName>ppt_y</p:attrName>
                                        </p:attrNameLst>
                                      </p:cBhvr>
                                      <p:tavLst>
                                        <p:tav tm="0">
                                          <p:val>
                                            <p:strVal val="ppt_y"/>
                                          </p:val>
                                        </p:tav>
                                        <p:tav tm="100000">
                                          <p:val>
                                            <p:strVal val="ppt_y"/>
                                          </p:val>
                                        </p:tav>
                                      </p:tavLst>
                                    </p:anim>
                                    <p:set>
                                      <p:cBhvr>
                                        <p:cTn id="676" dur="1" fill="hold">
                                          <p:stCondLst>
                                            <p:cond delay="4499"/>
                                          </p:stCondLst>
                                        </p:cTn>
                                        <p:tgtEl>
                                          <p:spTgt spid="48"/>
                                        </p:tgtEl>
                                        <p:attrNameLst>
                                          <p:attrName>style.visibility</p:attrName>
                                        </p:attrNameLst>
                                      </p:cBhvr>
                                      <p:to>
                                        <p:strVal val="hidden"/>
                                      </p:to>
                                    </p:set>
                                  </p:childTnLst>
                                </p:cTn>
                              </p:par>
                              <p:par>
                                <p:cTn id="677" presetID="3" presetClass="exit" presetSubtype="5" fill="hold" grpId="3" nodeType="withEffect">
                                  <p:stCondLst>
                                    <p:cond delay="0"/>
                                  </p:stCondLst>
                                  <p:childTnLst>
                                    <p:animEffect transition="out" filter="blinds(vertical)">
                                      <p:cBhvr>
                                        <p:cTn id="678" dur="5500"/>
                                        <p:tgtEl>
                                          <p:spTgt spid="48"/>
                                        </p:tgtEl>
                                      </p:cBhvr>
                                    </p:animEffect>
                                    <p:set>
                                      <p:cBhvr>
                                        <p:cTn id="679" dur="1" fill="hold">
                                          <p:stCondLst>
                                            <p:cond delay="5499"/>
                                          </p:stCondLst>
                                        </p:cTn>
                                        <p:tgtEl>
                                          <p:spTgt spid="48"/>
                                        </p:tgtEl>
                                        <p:attrNameLst>
                                          <p:attrName>style.visibility</p:attrName>
                                        </p:attrNameLst>
                                      </p:cBhvr>
                                      <p:to>
                                        <p:strVal val="hidden"/>
                                      </p:to>
                                    </p:set>
                                  </p:childTnLst>
                                </p:cTn>
                              </p:par>
                              <p:par>
                                <p:cTn id="680" presetID="2" presetClass="entr" presetSubtype="8" fill="hold" grpId="0" nodeType="withEffect">
                                  <p:stCondLst>
                                    <p:cond delay="0"/>
                                  </p:stCondLst>
                                  <p:childTnLst>
                                    <p:set>
                                      <p:cBhvr>
                                        <p:cTn id="681" dur="1" fill="hold">
                                          <p:stCondLst>
                                            <p:cond delay="0"/>
                                          </p:stCondLst>
                                        </p:cTn>
                                        <p:tgtEl>
                                          <p:spTgt spid="41"/>
                                        </p:tgtEl>
                                        <p:attrNameLst>
                                          <p:attrName>style.visibility</p:attrName>
                                        </p:attrNameLst>
                                      </p:cBhvr>
                                      <p:to>
                                        <p:strVal val="visible"/>
                                      </p:to>
                                    </p:set>
                                    <p:anim calcmode="lin" valueType="num">
                                      <p:cBhvr additive="base">
                                        <p:cTn id="682" dur="4000" fill="hold"/>
                                        <p:tgtEl>
                                          <p:spTgt spid="41"/>
                                        </p:tgtEl>
                                        <p:attrNameLst>
                                          <p:attrName>ppt_x</p:attrName>
                                        </p:attrNameLst>
                                      </p:cBhvr>
                                      <p:tavLst>
                                        <p:tav tm="0">
                                          <p:val>
                                            <p:strVal val="0-#ppt_w/2"/>
                                          </p:val>
                                        </p:tav>
                                        <p:tav tm="100000">
                                          <p:val>
                                            <p:strVal val="#ppt_x"/>
                                          </p:val>
                                        </p:tav>
                                      </p:tavLst>
                                    </p:anim>
                                    <p:anim calcmode="lin" valueType="num">
                                      <p:cBhvr additive="base">
                                        <p:cTn id="683" dur="4000" fill="hold"/>
                                        <p:tgtEl>
                                          <p:spTgt spid="41"/>
                                        </p:tgtEl>
                                        <p:attrNameLst>
                                          <p:attrName>ppt_y</p:attrName>
                                        </p:attrNameLst>
                                      </p:cBhvr>
                                      <p:tavLst>
                                        <p:tav tm="0">
                                          <p:val>
                                            <p:strVal val="#ppt_y"/>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41"/>
                                        </p:tgtEl>
                                        <p:attrNameLst>
                                          <p:attrName>style.visibility</p:attrName>
                                        </p:attrNameLst>
                                      </p:cBhvr>
                                      <p:to>
                                        <p:strVal val="visible"/>
                                      </p:to>
                                    </p:set>
                                    <p:anim calcmode="lin" valueType="num">
                                      <p:cBhvr>
                                        <p:cTn id="686" dur="4000" fill="hold"/>
                                        <p:tgtEl>
                                          <p:spTgt spid="41"/>
                                        </p:tgtEl>
                                        <p:attrNameLst>
                                          <p:attrName>ppt_w</p:attrName>
                                        </p:attrNameLst>
                                      </p:cBhvr>
                                      <p:tavLst>
                                        <p:tav tm="0" fmla="#ppt_w*sin(2.5*pi*$)">
                                          <p:val>
                                            <p:fltVal val="0"/>
                                          </p:val>
                                        </p:tav>
                                        <p:tav tm="100000">
                                          <p:val>
                                            <p:fltVal val="1"/>
                                          </p:val>
                                        </p:tav>
                                      </p:tavLst>
                                    </p:anim>
                                    <p:anim calcmode="lin" valueType="num">
                                      <p:cBhvr>
                                        <p:cTn id="687" dur="4000" fill="hold"/>
                                        <p:tgtEl>
                                          <p:spTgt spid="41"/>
                                        </p:tgtEl>
                                        <p:attrNameLst>
                                          <p:attrName>ppt_h</p:attrName>
                                        </p:attrNameLst>
                                      </p:cBhvr>
                                      <p:tavLst>
                                        <p:tav tm="0">
                                          <p:val>
                                            <p:strVal val="#ppt_h"/>
                                          </p:val>
                                        </p:tav>
                                        <p:tav tm="100000">
                                          <p:val>
                                            <p:strVal val="#ppt_h"/>
                                          </p:val>
                                        </p:tav>
                                      </p:tavLst>
                                    </p:anim>
                                  </p:childTnLst>
                                </p:cTn>
                              </p:par>
                              <p:par>
                                <p:cTn id="688" presetID="2" presetClass="exit" presetSubtype="2" fill="hold" grpId="2" nodeType="withEffect">
                                  <p:stCondLst>
                                    <p:cond delay="0"/>
                                  </p:stCondLst>
                                  <p:childTnLst>
                                    <p:anim calcmode="lin" valueType="num">
                                      <p:cBhvr additive="base">
                                        <p:cTn id="689" dur="4500"/>
                                        <p:tgtEl>
                                          <p:spTgt spid="41"/>
                                        </p:tgtEl>
                                        <p:attrNameLst>
                                          <p:attrName>ppt_x</p:attrName>
                                        </p:attrNameLst>
                                      </p:cBhvr>
                                      <p:tavLst>
                                        <p:tav tm="0">
                                          <p:val>
                                            <p:strVal val="ppt_x"/>
                                          </p:val>
                                        </p:tav>
                                        <p:tav tm="100000">
                                          <p:val>
                                            <p:strVal val="1+ppt_w/2"/>
                                          </p:val>
                                        </p:tav>
                                      </p:tavLst>
                                    </p:anim>
                                    <p:anim calcmode="lin" valueType="num">
                                      <p:cBhvr additive="base">
                                        <p:cTn id="690" dur="4500"/>
                                        <p:tgtEl>
                                          <p:spTgt spid="41"/>
                                        </p:tgtEl>
                                        <p:attrNameLst>
                                          <p:attrName>ppt_y</p:attrName>
                                        </p:attrNameLst>
                                      </p:cBhvr>
                                      <p:tavLst>
                                        <p:tav tm="0">
                                          <p:val>
                                            <p:strVal val="ppt_y"/>
                                          </p:val>
                                        </p:tav>
                                        <p:tav tm="100000">
                                          <p:val>
                                            <p:strVal val="ppt_y"/>
                                          </p:val>
                                        </p:tav>
                                      </p:tavLst>
                                    </p:anim>
                                    <p:set>
                                      <p:cBhvr>
                                        <p:cTn id="691" dur="1" fill="hold">
                                          <p:stCondLst>
                                            <p:cond delay="4499"/>
                                          </p:stCondLst>
                                        </p:cTn>
                                        <p:tgtEl>
                                          <p:spTgt spid="41"/>
                                        </p:tgtEl>
                                        <p:attrNameLst>
                                          <p:attrName>style.visibility</p:attrName>
                                        </p:attrNameLst>
                                      </p:cBhvr>
                                      <p:to>
                                        <p:strVal val="hidden"/>
                                      </p:to>
                                    </p:set>
                                  </p:childTnLst>
                                </p:cTn>
                              </p:par>
                              <p:par>
                                <p:cTn id="692" presetID="3" presetClass="exit" presetSubtype="5" fill="hold" grpId="3" nodeType="withEffect">
                                  <p:stCondLst>
                                    <p:cond delay="0"/>
                                  </p:stCondLst>
                                  <p:childTnLst>
                                    <p:animEffect transition="out" filter="blinds(vertical)">
                                      <p:cBhvr>
                                        <p:cTn id="693" dur="5500"/>
                                        <p:tgtEl>
                                          <p:spTgt spid="41"/>
                                        </p:tgtEl>
                                      </p:cBhvr>
                                    </p:animEffect>
                                    <p:set>
                                      <p:cBhvr>
                                        <p:cTn id="694" dur="1" fill="hold">
                                          <p:stCondLst>
                                            <p:cond delay="5499"/>
                                          </p:stCondLst>
                                        </p:cTn>
                                        <p:tgtEl>
                                          <p:spTgt spid="41"/>
                                        </p:tgtEl>
                                        <p:attrNameLst>
                                          <p:attrName>style.visibility</p:attrName>
                                        </p:attrNameLst>
                                      </p:cBhvr>
                                      <p:to>
                                        <p:strVal val="hidden"/>
                                      </p:to>
                                    </p:set>
                                  </p:childTnLst>
                                </p:cTn>
                              </p:par>
                              <p:par>
                                <p:cTn id="695" presetID="2" presetClass="entr" presetSubtype="8" fill="hold" grpId="0" nodeType="withEffect">
                                  <p:stCondLst>
                                    <p:cond delay="0"/>
                                  </p:stCondLst>
                                  <p:childTnLst>
                                    <p:set>
                                      <p:cBhvr>
                                        <p:cTn id="696" dur="1" fill="hold">
                                          <p:stCondLst>
                                            <p:cond delay="0"/>
                                          </p:stCondLst>
                                        </p:cTn>
                                        <p:tgtEl>
                                          <p:spTgt spid="67"/>
                                        </p:tgtEl>
                                        <p:attrNameLst>
                                          <p:attrName>style.visibility</p:attrName>
                                        </p:attrNameLst>
                                      </p:cBhvr>
                                      <p:to>
                                        <p:strVal val="visible"/>
                                      </p:to>
                                    </p:set>
                                    <p:anim calcmode="lin" valueType="num">
                                      <p:cBhvr additive="base">
                                        <p:cTn id="697" dur="4000" fill="hold"/>
                                        <p:tgtEl>
                                          <p:spTgt spid="67"/>
                                        </p:tgtEl>
                                        <p:attrNameLst>
                                          <p:attrName>ppt_x</p:attrName>
                                        </p:attrNameLst>
                                      </p:cBhvr>
                                      <p:tavLst>
                                        <p:tav tm="0">
                                          <p:val>
                                            <p:strVal val="0-#ppt_w/2"/>
                                          </p:val>
                                        </p:tav>
                                        <p:tav tm="100000">
                                          <p:val>
                                            <p:strVal val="#ppt_x"/>
                                          </p:val>
                                        </p:tav>
                                      </p:tavLst>
                                    </p:anim>
                                    <p:anim calcmode="lin" valueType="num">
                                      <p:cBhvr additive="base">
                                        <p:cTn id="698" dur="4000" fill="hold"/>
                                        <p:tgtEl>
                                          <p:spTgt spid="67"/>
                                        </p:tgtEl>
                                        <p:attrNameLst>
                                          <p:attrName>ppt_y</p:attrName>
                                        </p:attrNameLst>
                                      </p:cBhvr>
                                      <p:tavLst>
                                        <p:tav tm="0">
                                          <p:val>
                                            <p:strVal val="#ppt_y"/>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67"/>
                                        </p:tgtEl>
                                        <p:attrNameLst>
                                          <p:attrName>style.visibility</p:attrName>
                                        </p:attrNameLst>
                                      </p:cBhvr>
                                      <p:to>
                                        <p:strVal val="visible"/>
                                      </p:to>
                                    </p:set>
                                    <p:anim calcmode="lin" valueType="num">
                                      <p:cBhvr>
                                        <p:cTn id="701" dur="4000" fill="hold"/>
                                        <p:tgtEl>
                                          <p:spTgt spid="67"/>
                                        </p:tgtEl>
                                        <p:attrNameLst>
                                          <p:attrName>ppt_w</p:attrName>
                                        </p:attrNameLst>
                                      </p:cBhvr>
                                      <p:tavLst>
                                        <p:tav tm="0" fmla="#ppt_w*sin(2.5*pi*$)">
                                          <p:val>
                                            <p:fltVal val="0"/>
                                          </p:val>
                                        </p:tav>
                                        <p:tav tm="100000">
                                          <p:val>
                                            <p:fltVal val="1"/>
                                          </p:val>
                                        </p:tav>
                                      </p:tavLst>
                                    </p:anim>
                                    <p:anim calcmode="lin" valueType="num">
                                      <p:cBhvr>
                                        <p:cTn id="702" dur="4000" fill="hold"/>
                                        <p:tgtEl>
                                          <p:spTgt spid="67"/>
                                        </p:tgtEl>
                                        <p:attrNameLst>
                                          <p:attrName>ppt_h</p:attrName>
                                        </p:attrNameLst>
                                      </p:cBhvr>
                                      <p:tavLst>
                                        <p:tav tm="0">
                                          <p:val>
                                            <p:strVal val="#ppt_h"/>
                                          </p:val>
                                        </p:tav>
                                        <p:tav tm="100000">
                                          <p:val>
                                            <p:strVal val="#ppt_h"/>
                                          </p:val>
                                        </p:tav>
                                      </p:tavLst>
                                    </p:anim>
                                  </p:childTnLst>
                                </p:cTn>
                              </p:par>
                              <p:par>
                                <p:cTn id="703" presetID="2" presetClass="exit" presetSubtype="2" fill="hold" grpId="2" nodeType="withEffect">
                                  <p:stCondLst>
                                    <p:cond delay="0"/>
                                  </p:stCondLst>
                                  <p:childTnLst>
                                    <p:anim calcmode="lin" valueType="num">
                                      <p:cBhvr additive="base">
                                        <p:cTn id="704" dur="4500"/>
                                        <p:tgtEl>
                                          <p:spTgt spid="67"/>
                                        </p:tgtEl>
                                        <p:attrNameLst>
                                          <p:attrName>ppt_x</p:attrName>
                                        </p:attrNameLst>
                                      </p:cBhvr>
                                      <p:tavLst>
                                        <p:tav tm="0">
                                          <p:val>
                                            <p:strVal val="ppt_x"/>
                                          </p:val>
                                        </p:tav>
                                        <p:tav tm="100000">
                                          <p:val>
                                            <p:strVal val="1+ppt_w/2"/>
                                          </p:val>
                                        </p:tav>
                                      </p:tavLst>
                                    </p:anim>
                                    <p:anim calcmode="lin" valueType="num">
                                      <p:cBhvr additive="base">
                                        <p:cTn id="705" dur="4500"/>
                                        <p:tgtEl>
                                          <p:spTgt spid="67"/>
                                        </p:tgtEl>
                                        <p:attrNameLst>
                                          <p:attrName>ppt_y</p:attrName>
                                        </p:attrNameLst>
                                      </p:cBhvr>
                                      <p:tavLst>
                                        <p:tav tm="0">
                                          <p:val>
                                            <p:strVal val="ppt_y"/>
                                          </p:val>
                                        </p:tav>
                                        <p:tav tm="100000">
                                          <p:val>
                                            <p:strVal val="ppt_y"/>
                                          </p:val>
                                        </p:tav>
                                      </p:tavLst>
                                    </p:anim>
                                    <p:set>
                                      <p:cBhvr>
                                        <p:cTn id="706" dur="1" fill="hold">
                                          <p:stCondLst>
                                            <p:cond delay="4499"/>
                                          </p:stCondLst>
                                        </p:cTn>
                                        <p:tgtEl>
                                          <p:spTgt spid="67"/>
                                        </p:tgtEl>
                                        <p:attrNameLst>
                                          <p:attrName>style.visibility</p:attrName>
                                        </p:attrNameLst>
                                      </p:cBhvr>
                                      <p:to>
                                        <p:strVal val="hidden"/>
                                      </p:to>
                                    </p:set>
                                  </p:childTnLst>
                                </p:cTn>
                              </p:par>
                              <p:par>
                                <p:cTn id="707" presetID="3" presetClass="exit" presetSubtype="5" fill="hold" grpId="3" nodeType="withEffect">
                                  <p:stCondLst>
                                    <p:cond delay="0"/>
                                  </p:stCondLst>
                                  <p:childTnLst>
                                    <p:animEffect transition="out" filter="blinds(vertical)">
                                      <p:cBhvr>
                                        <p:cTn id="708" dur="5500"/>
                                        <p:tgtEl>
                                          <p:spTgt spid="67"/>
                                        </p:tgtEl>
                                      </p:cBhvr>
                                    </p:animEffect>
                                    <p:set>
                                      <p:cBhvr>
                                        <p:cTn id="709" dur="1" fill="hold">
                                          <p:stCondLst>
                                            <p:cond delay="5499"/>
                                          </p:stCondLst>
                                        </p:cTn>
                                        <p:tgtEl>
                                          <p:spTgt spid="67"/>
                                        </p:tgtEl>
                                        <p:attrNameLst>
                                          <p:attrName>style.visibility</p:attrName>
                                        </p:attrNameLst>
                                      </p:cBhvr>
                                      <p:to>
                                        <p:strVal val="hidden"/>
                                      </p:to>
                                    </p:set>
                                  </p:childTnLst>
                                </p:cTn>
                              </p:par>
                              <p:par>
                                <p:cTn id="710" presetID="2" presetClass="entr" presetSubtype="8" fill="hold" grpId="0" nodeType="withEffect">
                                  <p:stCondLst>
                                    <p:cond delay="0"/>
                                  </p:stCondLst>
                                  <p:childTnLst>
                                    <p:set>
                                      <p:cBhvr>
                                        <p:cTn id="711" dur="1" fill="hold">
                                          <p:stCondLst>
                                            <p:cond delay="0"/>
                                          </p:stCondLst>
                                        </p:cTn>
                                        <p:tgtEl>
                                          <p:spTgt spid="66"/>
                                        </p:tgtEl>
                                        <p:attrNameLst>
                                          <p:attrName>style.visibility</p:attrName>
                                        </p:attrNameLst>
                                      </p:cBhvr>
                                      <p:to>
                                        <p:strVal val="visible"/>
                                      </p:to>
                                    </p:set>
                                    <p:anim calcmode="lin" valueType="num">
                                      <p:cBhvr additive="base">
                                        <p:cTn id="712" dur="4000" fill="hold"/>
                                        <p:tgtEl>
                                          <p:spTgt spid="66"/>
                                        </p:tgtEl>
                                        <p:attrNameLst>
                                          <p:attrName>ppt_x</p:attrName>
                                        </p:attrNameLst>
                                      </p:cBhvr>
                                      <p:tavLst>
                                        <p:tav tm="0">
                                          <p:val>
                                            <p:strVal val="0-#ppt_w/2"/>
                                          </p:val>
                                        </p:tav>
                                        <p:tav tm="100000">
                                          <p:val>
                                            <p:strVal val="#ppt_x"/>
                                          </p:val>
                                        </p:tav>
                                      </p:tavLst>
                                    </p:anim>
                                    <p:anim calcmode="lin" valueType="num">
                                      <p:cBhvr additive="base">
                                        <p:cTn id="713" dur="4000" fill="hold"/>
                                        <p:tgtEl>
                                          <p:spTgt spid="66"/>
                                        </p:tgtEl>
                                        <p:attrNameLst>
                                          <p:attrName>ppt_y</p:attrName>
                                        </p:attrNameLst>
                                      </p:cBhvr>
                                      <p:tavLst>
                                        <p:tav tm="0">
                                          <p:val>
                                            <p:strVal val="#ppt_y"/>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66"/>
                                        </p:tgtEl>
                                        <p:attrNameLst>
                                          <p:attrName>style.visibility</p:attrName>
                                        </p:attrNameLst>
                                      </p:cBhvr>
                                      <p:to>
                                        <p:strVal val="visible"/>
                                      </p:to>
                                    </p:set>
                                    <p:anim calcmode="lin" valueType="num">
                                      <p:cBhvr>
                                        <p:cTn id="716" dur="4000" fill="hold"/>
                                        <p:tgtEl>
                                          <p:spTgt spid="66"/>
                                        </p:tgtEl>
                                        <p:attrNameLst>
                                          <p:attrName>ppt_w</p:attrName>
                                        </p:attrNameLst>
                                      </p:cBhvr>
                                      <p:tavLst>
                                        <p:tav tm="0" fmla="#ppt_w*sin(2.5*pi*$)">
                                          <p:val>
                                            <p:fltVal val="0"/>
                                          </p:val>
                                        </p:tav>
                                        <p:tav tm="100000">
                                          <p:val>
                                            <p:fltVal val="1"/>
                                          </p:val>
                                        </p:tav>
                                      </p:tavLst>
                                    </p:anim>
                                    <p:anim calcmode="lin" valueType="num">
                                      <p:cBhvr>
                                        <p:cTn id="717" dur="4000" fill="hold"/>
                                        <p:tgtEl>
                                          <p:spTgt spid="66"/>
                                        </p:tgtEl>
                                        <p:attrNameLst>
                                          <p:attrName>ppt_h</p:attrName>
                                        </p:attrNameLst>
                                      </p:cBhvr>
                                      <p:tavLst>
                                        <p:tav tm="0">
                                          <p:val>
                                            <p:strVal val="#ppt_h"/>
                                          </p:val>
                                        </p:tav>
                                        <p:tav tm="100000">
                                          <p:val>
                                            <p:strVal val="#ppt_h"/>
                                          </p:val>
                                        </p:tav>
                                      </p:tavLst>
                                    </p:anim>
                                  </p:childTnLst>
                                </p:cTn>
                              </p:par>
                              <p:par>
                                <p:cTn id="718" presetID="2" presetClass="exit" presetSubtype="2" fill="hold" grpId="2" nodeType="withEffect">
                                  <p:stCondLst>
                                    <p:cond delay="0"/>
                                  </p:stCondLst>
                                  <p:childTnLst>
                                    <p:anim calcmode="lin" valueType="num">
                                      <p:cBhvr additive="base">
                                        <p:cTn id="719" dur="4500"/>
                                        <p:tgtEl>
                                          <p:spTgt spid="66"/>
                                        </p:tgtEl>
                                        <p:attrNameLst>
                                          <p:attrName>ppt_x</p:attrName>
                                        </p:attrNameLst>
                                      </p:cBhvr>
                                      <p:tavLst>
                                        <p:tav tm="0">
                                          <p:val>
                                            <p:strVal val="ppt_x"/>
                                          </p:val>
                                        </p:tav>
                                        <p:tav tm="100000">
                                          <p:val>
                                            <p:strVal val="1+ppt_w/2"/>
                                          </p:val>
                                        </p:tav>
                                      </p:tavLst>
                                    </p:anim>
                                    <p:anim calcmode="lin" valueType="num">
                                      <p:cBhvr additive="base">
                                        <p:cTn id="720" dur="4500"/>
                                        <p:tgtEl>
                                          <p:spTgt spid="66"/>
                                        </p:tgtEl>
                                        <p:attrNameLst>
                                          <p:attrName>ppt_y</p:attrName>
                                        </p:attrNameLst>
                                      </p:cBhvr>
                                      <p:tavLst>
                                        <p:tav tm="0">
                                          <p:val>
                                            <p:strVal val="ppt_y"/>
                                          </p:val>
                                        </p:tav>
                                        <p:tav tm="100000">
                                          <p:val>
                                            <p:strVal val="ppt_y"/>
                                          </p:val>
                                        </p:tav>
                                      </p:tavLst>
                                    </p:anim>
                                    <p:set>
                                      <p:cBhvr>
                                        <p:cTn id="721" dur="1" fill="hold">
                                          <p:stCondLst>
                                            <p:cond delay="4499"/>
                                          </p:stCondLst>
                                        </p:cTn>
                                        <p:tgtEl>
                                          <p:spTgt spid="66"/>
                                        </p:tgtEl>
                                        <p:attrNameLst>
                                          <p:attrName>style.visibility</p:attrName>
                                        </p:attrNameLst>
                                      </p:cBhvr>
                                      <p:to>
                                        <p:strVal val="hidden"/>
                                      </p:to>
                                    </p:set>
                                  </p:childTnLst>
                                </p:cTn>
                              </p:par>
                              <p:par>
                                <p:cTn id="722" presetID="3" presetClass="exit" presetSubtype="5" fill="hold" grpId="3" nodeType="withEffect">
                                  <p:stCondLst>
                                    <p:cond delay="0"/>
                                  </p:stCondLst>
                                  <p:childTnLst>
                                    <p:animEffect transition="out" filter="blinds(vertical)">
                                      <p:cBhvr>
                                        <p:cTn id="723" dur="5500"/>
                                        <p:tgtEl>
                                          <p:spTgt spid="66"/>
                                        </p:tgtEl>
                                      </p:cBhvr>
                                    </p:animEffect>
                                    <p:set>
                                      <p:cBhvr>
                                        <p:cTn id="724" dur="1" fill="hold">
                                          <p:stCondLst>
                                            <p:cond delay="5499"/>
                                          </p:stCondLst>
                                        </p:cTn>
                                        <p:tgtEl>
                                          <p:spTgt spid="66"/>
                                        </p:tgtEl>
                                        <p:attrNameLst>
                                          <p:attrName>style.visibility</p:attrName>
                                        </p:attrNameLst>
                                      </p:cBhvr>
                                      <p:to>
                                        <p:strVal val="hidden"/>
                                      </p:to>
                                    </p:set>
                                  </p:childTnLst>
                                </p:cTn>
                              </p:par>
                              <p:par>
                                <p:cTn id="725" presetID="2" presetClass="entr" presetSubtype="8" fill="hold" grpId="0" nodeType="withEffect">
                                  <p:stCondLst>
                                    <p:cond delay="0"/>
                                  </p:stCondLst>
                                  <p:childTnLst>
                                    <p:set>
                                      <p:cBhvr>
                                        <p:cTn id="726" dur="1" fill="hold">
                                          <p:stCondLst>
                                            <p:cond delay="0"/>
                                          </p:stCondLst>
                                        </p:cTn>
                                        <p:tgtEl>
                                          <p:spTgt spid="89"/>
                                        </p:tgtEl>
                                        <p:attrNameLst>
                                          <p:attrName>style.visibility</p:attrName>
                                        </p:attrNameLst>
                                      </p:cBhvr>
                                      <p:to>
                                        <p:strVal val="visible"/>
                                      </p:to>
                                    </p:set>
                                    <p:anim calcmode="lin" valueType="num">
                                      <p:cBhvr additive="base">
                                        <p:cTn id="727" dur="4000" fill="hold"/>
                                        <p:tgtEl>
                                          <p:spTgt spid="89"/>
                                        </p:tgtEl>
                                        <p:attrNameLst>
                                          <p:attrName>ppt_x</p:attrName>
                                        </p:attrNameLst>
                                      </p:cBhvr>
                                      <p:tavLst>
                                        <p:tav tm="0">
                                          <p:val>
                                            <p:strVal val="0-#ppt_w/2"/>
                                          </p:val>
                                        </p:tav>
                                        <p:tav tm="100000">
                                          <p:val>
                                            <p:strVal val="#ppt_x"/>
                                          </p:val>
                                        </p:tav>
                                      </p:tavLst>
                                    </p:anim>
                                    <p:anim calcmode="lin" valueType="num">
                                      <p:cBhvr additive="base">
                                        <p:cTn id="728" dur="4000" fill="hold"/>
                                        <p:tgtEl>
                                          <p:spTgt spid="89"/>
                                        </p:tgtEl>
                                        <p:attrNameLst>
                                          <p:attrName>ppt_y</p:attrName>
                                        </p:attrNameLst>
                                      </p:cBhvr>
                                      <p:tavLst>
                                        <p:tav tm="0">
                                          <p:val>
                                            <p:strVal val="#ppt_y"/>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89"/>
                                        </p:tgtEl>
                                        <p:attrNameLst>
                                          <p:attrName>style.visibility</p:attrName>
                                        </p:attrNameLst>
                                      </p:cBhvr>
                                      <p:to>
                                        <p:strVal val="visible"/>
                                      </p:to>
                                    </p:set>
                                    <p:anim calcmode="lin" valueType="num">
                                      <p:cBhvr>
                                        <p:cTn id="731" dur="4000" fill="hold"/>
                                        <p:tgtEl>
                                          <p:spTgt spid="89"/>
                                        </p:tgtEl>
                                        <p:attrNameLst>
                                          <p:attrName>ppt_w</p:attrName>
                                        </p:attrNameLst>
                                      </p:cBhvr>
                                      <p:tavLst>
                                        <p:tav tm="0" fmla="#ppt_w*sin(2.5*pi*$)">
                                          <p:val>
                                            <p:fltVal val="0"/>
                                          </p:val>
                                        </p:tav>
                                        <p:tav tm="100000">
                                          <p:val>
                                            <p:fltVal val="1"/>
                                          </p:val>
                                        </p:tav>
                                      </p:tavLst>
                                    </p:anim>
                                    <p:anim calcmode="lin" valueType="num">
                                      <p:cBhvr>
                                        <p:cTn id="732" dur="4000" fill="hold"/>
                                        <p:tgtEl>
                                          <p:spTgt spid="89"/>
                                        </p:tgtEl>
                                        <p:attrNameLst>
                                          <p:attrName>ppt_h</p:attrName>
                                        </p:attrNameLst>
                                      </p:cBhvr>
                                      <p:tavLst>
                                        <p:tav tm="0">
                                          <p:val>
                                            <p:strVal val="#ppt_h"/>
                                          </p:val>
                                        </p:tav>
                                        <p:tav tm="100000">
                                          <p:val>
                                            <p:strVal val="#ppt_h"/>
                                          </p:val>
                                        </p:tav>
                                      </p:tavLst>
                                    </p:anim>
                                  </p:childTnLst>
                                </p:cTn>
                              </p:par>
                              <p:par>
                                <p:cTn id="733" presetID="2" presetClass="exit" presetSubtype="2" fill="hold" grpId="2" nodeType="withEffect">
                                  <p:stCondLst>
                                    <p:cond delay="0"/>
                                  </p:stCondLst>
                                  <p:childTnLst>
                                    <p:anim calcmode="lin" valueType="num">
                                      <p:cBhvr additive="base">
                                        <p:cTn id="734" dur="4500"/>
                                        <p:tgtEl>
                                          <p:spTgt spid="89"/>
                                        </p:tgtEl>
                                        <p:attrNameLst>
                                          <p:attrName>ppt_x</p:attrName>
                                        </p:attrNameLst>
                                      </p:cBhvr>
                                      <p:tavLst>
                                        <p:tav tm="0">
                                          <p:val>
                                            <p:strVal val="ppt_x"/>
                                          </p:val>
                                        </p:tav>
                                        <p:tav tm="100000">
                                          <p:val>
                                            <p:strVal val="1+ppt_w/2"/>
                                          </p:val>
                                        </p:tav>
                                      </p:tavLst>
                                    </p:anim>
                                    <p:anim calcmode="lin" valueType="num">
                                      <p:cBhvr additive="base">
                                        <p:cTn id="735" dur="4500"/>
                                        <p:tgtEl>
                                          <p:spTgt spid="89"/>
                                        </p:tgtEl>
                                        <p:attrNameLst>
                                          <p:attrName>ppt_y</p:attrName>
                                        </p:attrNameLst>
                                      </p:cBhvr>
                                      <p:tavLst>
                                        <p:tav tm="0">
                                          <p:val>
                                            <p:strVal val="ppt_y"/>
                                          </p:val>
                                        </p:tav>
                                        <p:tav tm="100000">
                                          <p:val>
                                            <p:strVal val="ppt_y"/>
                                          </p:val>
                                        </p:tav>
                                      </p:tavLst>
                                    </p:anim>
                                    <p:set>
                                      <p:cBhvr>
                                        <p:cTn id="736" dur="1" fill="hold">
                                          <p:stCondLst>
                                            <p:cond delay="4499"/>
                                          </p:stCondLst>
                                        </p:cTn>
                                        <p:tgtEl>
                                          <p:spTgt spid="89"/>
                                        </p:tgtEl>
                                        <p:attrNameLst>
                                          <p:attrName>style.visibility</p:attrName>
                                        </p:attrNameLst>
                                      </p:cBhvr>
                                      <p:to>
                                        <p:strVal val="hidden"/>
                                      </p:to>
                                    </p:set>
                                  </p:childTnLst>
                                </p:cTn>
                              </p:par>
                              <p:par>
                                <p:cTn id="737" presetID="3" presetClass="exit" presetSubtype="5" fill="hold" grpId="3" nodeType="withEffect">
                                  <p:stCondLst>
                                    <p:cond delay="0"/>
                                  </p:stCondLst>
                                  <p:childTnLst>
                                    <p:animEffect transition="out" filter="blinds(vertical)">
                                      <p:cBhvr>
                                        <p:cTn id="738" dur="5500"/>
                                        <p:tgtEl>
                                          <p:spTgt spid="89"/>
                                        </p:tgtEl>
                                      </p:cBhvr>
                                    </p:animEffect>
                                    <p:set>
                                      <p:cBhvr>
                                        <p:cTn id="739" dur="1" fill="hold">
                                          <p:stCondLst>
                                            <p:cond delay="5499"/>
                                          </p:stCondLst>
                                        </p:cTn>
                                        <p:tgtEl>
                                          <p:spTgt spid="89"/>
                                        </p:tgtEl>
                                        <p:attrNameLst>
                                          <p:attrName>style.visibility</p:attrName>
                                        </p:attrNameLst>
                                      </p:cBhvr>
                                      <p:to>
                                        <p:strVal val="hidden"/>
                                      </p:to>
                                    </p:set>
                                  </p:childTnLst>
                                </p:cTn>
                              </p:par>
                              <p:par>
                                <p:cTn id="740" presetID="2" presetClass="entr" presetSubtype="8" fill="hold" grpId="0" nodeType="withEffect">
                                  <p:stCondLst>
                                    <p:cond delay="0"/>
                                  </p:stCondLst>
                                  <p:childTnLst>
                                    <p:set>
                                      <p:cBhvr>
                                        <p:cTn id="741" dur="1" fill="hold">
                                          <p:stCondLst>
                                            <p:cond delay="0"/>
                                          </p:stCondLst>
                                        </p:cTn>
                                        <p:tgtEl>
                                          <p:spTgt spid="88"/>
                                        </p:tgtEl>
                                        <p:attrNameLst>
                                          <p:attrName>style.visibility</p:attrName>
                                        </p:attrNameLst>
                                      </p:cBhvr>
                                      <p:to>
                                        <p:strVal val="visible"/>
                                      </p:to>
                                    </p:set>
                                    <p:anim calcmode="lin" valueType="num">
                                      <p:cBhvr additive="base">
                                        <p:cTn id="742" dur="4000" fill="hold"/>
                                        <p:tgtEl>
                                          <p:spTgt spid="88"/>
                                        </p:tgtEl>
                                        <p:attrNameLst>
                                          <p:attrName>ppt_x</p:attrName>
                                        </p:attrNameLst>
                                      </p:cBhvr>
                                      <p:tavLst>
                                        <p:tav tm="0">
                                          <p:val>
                                            <p:strVal val="0-#ppt_w/2"/>
                                          </p:val>
                                        </p:tav>
                                        <p:tav tm="100000">
                                          <p:val>
                                            <p:strVal val="#ppt_x"/>
                                          </p:val>
                                        </p:tav>
                                      </p:tavLst>
                                    </p:anim>
                                    <p:anim calcmode="lin" valueType="num">
                                      <p:cBhvr additive="base">
                                        <p:cTn id="743" dur="4000" fill="hold"/>
                                        <p:tgtEl>
                                          <p:spTgt spid="88"/>
                                        </p:tgtEl>
                                        <p:attrNameLst>
                                          <p:attrName>ppt_y</p:attrName>
                                        </p:attrNameLst>
                                      </p:cBhvr>
                                      <p:tavLst>
                                        <p:tav tm="0">
                                          <p:val>
                                            <p:strVal val="#ppt_y"/>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88"/>
                                        </p:tgtEl>
                                        <p:attrNameLst>
                                          <p:attrName>style.visibility</p:attrName>
                                        </p:attrNameLst>
                                      </p:cBhvr>
                                      <p:to>
                                        <p:strVal val="visible"/>
                                      </p:to>
                                    </p:set>
                                    <p:anim calcmode="lin" valueType="num">
                                      <p:cBhvr>
                                        <p:cTn id="746" dur="4000" fill="hold"/>
                                        <p:tgtEl>
                                          <p:spTgt spid="88"/>
                                        </p:tgtEl>
                                        <p:attrNameLst>
                                          <p:attrName>ppt_w</p:attrName>
                                        </p:attrNameLst>
                                      </p:cBhvr>
                                      <p:tavLst>
                                        <p:tav tm="0" fmla="#ppt_w*sin(2.5*pi*$)">
                                          <p:val>
                                            <p:fltVal val="0"/>
                                          </p:val>
                                        </p:tav>
                                        <p:tav tm="100000">
                                          <p:val>
                                            <p:fltVal val="1"/>
                                          </p:val>
                                        </p:tav>
                                      </p:tavLst>
                                    </p:anim>
                                    <p:anim calcmode="lin" valueType="num">
                                      <p:cBhvr>
                                        <p:cTn id="747" dur="4000" fill="hold"/>
                                        <p:tgtEl>
                                          <p:spTgt spid="88"/>
                                        </p:tgtEl>
                                        <p:attrNameLst>
                                          <p:attrName>ppt_h</p:attrName>
                                        </p:attrNameLst>
                                      </p:cBhvr>
                                      <p:tavLst>
                                        <p:tav tm="0">
                                          <p:val>
                                            <p:strVal val="#ppt_h"/>
                                          </p:val>
                                        </p:tav>
                                        <p:tav tm="100000">
                                          <p:val>
                                            <p:strVal val="#ppt_h"/>
                                          </p:val>
                                        </p:tav>
                                      </p:tavLst>
                                    </p:anim>
                                  </p:childTnLst>
                                </p:cTn>
                              </p:par>
                              <p:par>
                                <p:cTn id="748" presetID="2" presetClass="exit" presetSubtype="2" fill="hold" grpId="2" nodeType="withEffect">
                                  <p:stCondLst>
                                    <p:cond delay="0"/>
                                  </p:stCondLst>
                                  <p:childTnLst>
                                    <p:anim calcmode="lin" valueType="num">
                                      <p:cBhvr additive="base">
                                        <p:cTn id="749" dur="4500"/>
                                        <p:tgtEl>
                                          <p:spTgt spid="88"/>
                                        </p:tgtEl>
                                        <p:attrNameLst>
                                          <p:attrName>ppt_x</p:attrName>
                                        </p:attrNameLst>
                                      </p:cBhvr>
                                      <p:tavLst>
                                        <p:tav tm="0">
                                          <p:val>
                                            <p:strVal val="ppt_x"/>
                                          </p:val>
                                        </p:tav>
                                        <p:tav tm="100000">
                                          <p:val>
                                            <p:strVal val="1+ppt_w/2"/>
                                          </p:val>
                                        </p:tav>
                                      </p:tavLst>
                                    </p:anim>
                                    <p:anim calcmode="lin" valueType="num">
                                      <p:cBhvr additive="base">
                                        <p:cTn id="750" dur="4500"/>
                                        <p:tgtEl>
                                          <p:spTgt spid="88"/>
                                        </p:tgtEl>
                                        <p:attrNameLst>
                                          <p:attrName>ppt_y</p:attrName>
                                        </p:attrNameLst>
                                      </p:cBhvr>
                                      <p:tavLst>
                                        <p:tav tm="0">
                                          <p:val>
                                            <p:strVal val="ppt_y"/>
                                          </p:val>
                                        </p:tav>
                                        <p:tav tm="100000">
                                          <p:val>
                                            <p:strVal val="ppt_y"/>
                                          </p:val>
                                        </p:tav>
                                      </p:tavLst>
                                    </p:anim>
                                    <p:set>
                                      <p:cBhvr>
                                        <p:cTn id="751" dur="1" fill="hold">
                                          <p:stCondLst>
                                            <p:cond delay="4499"/>
                                          </p:stCondLst>
                                        </p:cTn>
                                        <p:tgtEl>
                                          <p:spTgt spid="88"/>
                                        </p:tgtEl>
                                        <p:attrNameLst>
                                          <p:attrName>style.visibility</p:attrName>
                                        </p:attrNameLst>
                                      </p:cBhvr>
                                      <p:to>
                                        <p:strVal val="hidden"/>
                                      </p:to>
                                    </p:set>
                                  </p:childTnLst>
                                </p:cTn>
                              </p:par>
                              <p:par>
                                <p:cTn id="752" presetID="3" presetClass="exit" presetSubtype="5" fill="hold" grpId="3" nodeType="withEffect">
                                  <p:stCondLst>
                                    <p:cond delay="0"/>
                                  </p:stCondLst>
                                  <p:childTnLst>
                                    <p:animEffect transition="out" filter="blinds(vertical)">
                                      <p:cBhvr>
                                        <p:cTn id="753" dur="5500"/>
                                        <p:tgtEl>
                                          <p:spTgt spid="88"/>
                                        </p:tgtEl>
                                      </p:cBhvr>
                                    </p:animEffect>
                                    <p:set>
                                      <p:cBhvr>
                                        <p:cTn id="754" dur="1" fill="hold">
                                          <p:stCondLst>
                                            <p:cond delay="5499"/>
                                          </p:stCondLst>
                                        </p:cTn>
                                        <p:tgtEl>
                                          <p:spTgt spid="88"/>
                                        </p:tgtEl>
                                        <p:attrNameLst>
                                          <p:attrName>style.visibility</p:attrName>
                                        </p:attrNameLst>
                                      </p:cBhvr>
                                      <p:to>
                                        <p:strVal val="hidden"/>
                                      </p:to>
                                    </p:set>
                                  </p:childTnLst>
                                </p:cTn>
                              </p:par>
                              <p:par>
                                <p:cTn id="755" presetID="2" presetClass="entr" presetSubtype="8" fill="hold" grpId="0" nodeType="withEffect">
                                  <p:stCondLst>
                                    <p:cond delay="0"/>
                                  </p:stCondLst>
                                  <p:childTnLst>
                                    <p:set>
                                      <p:cBhvr>
                                        <p:cTn id="756" dur="1" fill="hold">
                                          <p:stCondLst>
                                            <p:cond delay="0"/>
                                          </p:stCondLst>
                                        </p:cTn>
                                        <p:tgtEl>
                                          <p:spTgt spid="83"/>
                                        </p:tgtEl>
                                        <p:attrNameLst>
                                          <p:attrName>style.visibility</p:attrName>
                                        </p:attrNameLst>
                                      </p:cBhvr>
                                      <p:to>
                                        <p:strVal val="visible"/>
                                      </p:to>
                                    </p:set>
                                    <p:anim calcmode="lin" valueType="num">
                                      <p:cBhvr additive="base">
                                        <p:cTn id="757" dur="4000" fill="hold"/>
                                        <p:tgtEl>
                                          <p:spTgt spid="83"/>
                                        </p:tgtEl>
                                        <p:attrNameLst>
                                          <p:attrName>ppt_x</p:attrName>
                                        </p:attrNameLst>
                                      </p:cBhvr>
                                      <p:tavLst>
                                        <p:tav tm="0">
                                          <p:val>
                                            <p:strVal val="0-#ppt_w/2"/>
                                          </p:val>
                                        </p:tav>
                                        <p:tav tm="100000">
                                          <p:val>
                                            <p:strVal val="#ppt_x"/>
                                          </p:val>
                                        </p:tav>
                                      </p:tavLst>
                                    </p:anim>
                                    <p:anim calcmode="lin" valueType="num">
                                      <p:cBhvr additive="base">
                                        <p:cTn id="758" dur="4000" fill="hold"/>
                                        <p:tgtEl>
                                          <p:spTgt spid="83"/>
                                        </p:tgtEl>
                                        <p:attrNameLst>
                                          <p:attrName>ppt_y</p:attrName>
                                        </p:attrNameLst>
                                      </p:cBhvr>
                                      <p:tavLst>
                                        <p:tav tm="0">
                                          <p:val>
                                            <p:strVal val="#ppt_y"/>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83"/>
                                        </p:tgtEl>
                                        <p:attrNameLst>
                                          <p:attrName>style.visibility</p:attrName>
                                        </p:attrNameLst>
                                      </p:cBhvr>
                                      <p:to>
                                        <p:strVal val="visible"/>
                                      </p:to>
                                    </p:set>
                                    <p:anim calcmode="lin" valueType="num">
                                      <p:cBhvr>
                                        <p:cTn id="761" dur="4000" fill="hold"/>
                                        <p:tgtEl>
                                          <p:spTgt spid="83"/>
                                        </p:tgtEl>
                                        <p:attrNameLst>
                                          <p:attrName>ppt_w</p:attrName>
                                        </p:attrNameLst>
                                      </p:cBhvr>
                                      <p:tavLst>
                                        <p:tav tm="0" fmla="#ppt_w*sin(2.5*pi*$)">
                                          <p:val>
                                            <p:fltVal val="0"/>
                                          </p:val>
                                        </p:tav>
                                        <p:tav tm="100000">
                                          <p:val>
                                            <p:fltVal val="1"/>
                                          </p:val>
                                        </p:tav>
                                      </p:tavLst>
                                    </p:anim>
                                    <p:anim calcmode="lin" valueType="num">
                                      <p:cBhvr>
                                        <p:cTn id="762" dur="4000" fill="hold"/>
                                        <p:tgtEl>
                                          <p:spTgt spid="83"/>
                                        </p:tgtEl>
                                        <p:attrNameLst>
                                          <p:attrName>ppt_h</p:attrName>
                                        </p:attrNameLst>
                                      </p:cBhvr>
                                      <p:tavLst>
                                        <p:tav tm="0">
                                          <p:val>
                                            <p:strVal val="#ppt_h"/>
                                          </p:val>
                                        </p:tav>
                                        <p:tav tm="100000">
                                          <p:val>
                                            <p:strVal val="#ppt_h"/>
                                          </p:val>
                                        </p:tav>
                                      </p:tavLst>
                                    </p:anim>
                                  </p:childTnLst>
                                </p:cTn>
                              </p:par>
                              <p:par>
                                <p:cTn id="763" presetID="2" presetClass="exit" presetSubtype="2" fill="hold" grpId="2" nodeType="withEffect">
                                  <p:stCondLst>
                                    <p:cond delay="0"/>
                                  </p:stCondLst>
                                  <p:childTnLst>
                                    <p:anim calcmode="lin" valueType="num">
                                      <p:cBhvr additive="base">
                                        <p:cTn id="764" dur="4500"/>
                                        <p:tgtEl>
                                          <p:spTgt spid="83"/>
                                        </p:tgtEl>
                                        <p:attrNameLst>
                                          <p:attrName>ppt_x</p:attrName>
                                        </p:attrNameLst>
                                      </p:cBhvr>
                                      <p:tavLst>
                                        <p:tav tm="0">
                                          <p:val>
                                            <p:strVal val="ppt_x"/>
                                          </p:val>
                                        </p:tav>
                                        <p:tav tm="100000">
                                          <p:val>
                                            <p:strVal val="1+ppt_w/2"/>
                                          </p:val>
                                        </p:tav>
                                      </p:tavLst>
                                    </p:anim>
                                    <p:anim calcmode="lin" valueType="num">
                                      <p:cBhvr additive="base">
                                        <p:cTn id="765" dur="4500"/>
                                        <p:tgtEl>
                                          <p:spTgt spid="83"/>
                                        </p:tgtEl>
                                        <p:attrNameLst>
                                          <p:attrName>ppt_y</p:attrName>
                                        </p:attrNameLst>
                                      </p:cBhvr>
                                      <p:tavLst>
                                        <p:tav tm="0">
                                          <p:val>
                                            <p:strVal val="ppt_y"/>
                                          </p:val>
                                        </p:tav>
                                        <p:tav tm="100000">
                                          <p:val>
                                            <p:strVal val="ppt_y"/>
                                          </p:val>
                                        </p:tav>
                                      </p:tavLst>
                                    </p:anim>
                                    <p:set>
                                      <p:cBhvr>
                                        <p:cTn id="766" dur="1" fill="hold">
                                          <p:stCondLst>
                                            <p:cond delay="4499"/>
                                          </p:stCondLst>
                                        </p:cTn>
                                        <p:tgtEl>
                                          <p:spTgt spid="83"/>
                                        </p:tgtEl>
                                        <p:attrNameLst>
                                          <p:attrName>style.visibility</p:attrName>
                                        </p:attrNameLst>
                                      </p:cBhvr>
                                      <p:to>
                                        <p:strVal val="hidden"/>
                                      </p:to>
                                    </p:set>
                                  </p:childTnLst>
                                </p:cTn>
                              </p:par>
                              <p:par>
                                <p:cTn id="767" presetID="3" presetClass="exit" presetSubtype="5" fill="hold" grpId="3" nodeType="withEffect">
                                  <p:stCondLst>
                                    <p:cond delay="0"/>
                                  </p:stCondLst>
                                  <p:childTnLst>
                                    <p:animEffect transition="out" filter="blinds(vertical)">
                                      <p:cBhvr>
                                        <p:cTn id="768" dur="5500"/>
                                        <p:tgtEl>
                                          <p:spTgt spid="83"/>
                                        </p:tgtEl>
                                      </p:cBhvr>
                                    </p:animEffect>
                                    <p:set>
                                      <p:cBhvr>
                                        <p:cTn id="769" dur="1" fill="hold">
                                          <p:stCondLst>
                                            <p:cond delay="5499"/>
                                          </p:stCondLst>
                                        </p:cTn>
                                        <p:tgtEl>
                                          <p:spTgt spid="83"/>
                                        </p:tgtEl>
                                        <p:attrNameLst>
                                          <p:attrName>style.visibility</p:attrName>
                                        </p:attrNameLst>
                                      </p:cBhvr>
                                      <p:to>
                                        <p:strVal val="hidden"/>
                                      </p:to>
                                    </p:set>
                                  </p:childTnLst>
                                </p:cTn>
                              </p:par>
                              <p:par>
                                <p:cTn id="770" presetID="2" presetClass="entr" presetSubtype="8" fill="hold" grpId="0" nodeType="withEffect">
                                  <p:stCondLst>
                                    <p:cond delay="0"/>
                                  </p:stCondLst>
                                  <p:childTnLst>
                                    <p:set>
                                      <p:cBhvr>
                                        <p:cTn id="771" dur="1" fill="hold">
                                          <p:stCondLst>
                                            <p:cond delay="0"/>
                                          </p:stCondLst>
                                        </p:cTn>
                                        <p:tgtEl>
                                          <p:spTgt spid="82"/>
                                        </p:tgtEl>
                                        <p:attrNameLst>
                                          <p:attrName>style.visibility</p:attrName>
                                        </p:attrNameLst>
                                      </p:cBhvr>
                                      <p:to>
                                        <p:strVal val="visible"/>
                                      </p:to>
                                    </p:set>
                                    <p:anim calcmode="lin" valueType="num">
                                      <p:cBhvr additive="base">
                                        <p:cTn id="772" dur="4000" fill="hold"/>
                                        <p:tgtEl>
                                          <p:spTgt spid="82"/>
                                        </p:tgtEl>
                                        <p:attrNameLst>
                                          <p:attrName>ppt_x</p:attrName>
                                        </p:attrNameLst>
                                      </p:cBhvr>
                                      <p:tavLst>
                                        <p:tav tm="0">
                                          <p:val>
                                            <p:strVal val="0-#ppt_w/2"/>
                                          </p:val>
                                        </p:tav>
                                        <p:tav tm="100000">
                                          <p:val>
                                            <p:strVal val="#ppt_x"/>
                                          </p:val>
                                        </p:tav>
                                      </p:tavLst>
                                    </p:anim>
                                    <p:anim calcmode="lin" valueType="num">
                                      <p:cBhvr additive="base">
                                        <p:cTn id="773" dur="4000" fill="hold"/>
                                        <p:tgtEl>
                                          <p:spTgt spid="82"/>
                                        </p:tgtEl>
                                        <p:attrNameLst>
                                          <p:attrName>ppt_y</p:attrName>
                                        </p:attrNameLst>
                                      </p:cBhvr>
                                      <p:tavLst>
                                        <p:tav tm="0">
                                          <p:val>
                                            <p:strVal val="#ppt_y"/>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82"/>
                                        </p:tgtEl>
                                        <p:attrNameLst>
                                          <p:attrName>style.visibility</p:attrName>
                                        </p:attrNameLst>
                                      </p:cBhvr>
                                      <p:to>
                                        <p:strVal val="visible"/>
                                      </p:to>
                                    </p:set>
                                    <p:anim calcmode="lin" valueType="num">
                                      <p:cBhvr>
                                        <p:cTn id="776" dur="4000" fill="hold"/>
                                        <p:tgtEl>
                                          <p:spTgt spid="82"/>
                                        </p:tgtEl>
                                        <p:attrNameLst>
                                          <p:attrName>ppt_w</p:attrName>
                                        </p:attrNameLst>
                                      </p:cBhvr>
                                      <p:tavLst>
                                        <p:tav tm="0" fmla="#ppt_w*sin(2.5*pi*$)">
                                          <p:val>
                                            <p:fltVal val="0"/>
                                          </p:val>
                                        </p:tav>
                                        <p:tav tm="100000">
                                          <p:val>
                                            <p:fltVal val="1"/>
                                          </p:val>
                                        </p:tav>
                                      </p:tavLst>
                                    </p:anim>
                                    <p:anim calcmode="lin" valueType="num">
                                      <p:cBhvr>
                                        <p:cTn id="777" dur="4000" fill="hold"/>
                                        <p:tgtEl>
                                          <p:spTgt spid="82"/>
                                        </p:tgtEl>
                                        <p:attrNameLst>
                                          <p:attrName>ppt_h</p:attrName>
                                        </p:attrNameLst>
                                      </p:cBhvr>
                                      <p:tavLst>
                                        <p:tav tm="0">
                                          <p:val>
                                            <p:strVal val="#ppt_h"/>
                                          </p:val>
                                        </p:tav>
                                        <p:tav tm="100000">
                                          <p:val>
                                            <p:strVal val="#ppt_h"/>
                                          </p:val>
                                        </p:tav>
                                      </p:tavLst>
                                    </p:anim>
                                  </p:childTnLst>
                                </p:cTn>
                              </p:par>
                              <p:par>
                                <p:cTn id="778" presetID="2" presetClass="exit" presetSubtype="2" fill="hold" grpId="2" nodeType="withEffect">
                                  <p:stCondLst>
                                    <p:cond delay="0"/>
                                  </p:stCondLst>
                                  <p:childTnLst>
                                    <p:anim calcmode="lin" valueType="num">
                                      <p:cBhvr additive="base">
                                        <p:cTn id="779" dur="4500"/>
                                        <p:tgtEl>
                                          <p:spTgt spid="82"/>
                                        </p:tgtEl>
                                        <p:attrNameLst>
                                          <p:attrName>ppt_x</p:attrName>
                                        </p:attrNameLst>
                                      </p:cBhvr>
                                      <p:tavLst>
                                        <p:tav tm="0">
                                          <p:val>
                                            <p:strVal val="ppt_x"/>
                                          </p:val>
                                        </p:tav>
                                        <p:tav tm="100000">
                                          <p:val>
                                            <p:strVal val="1+ppt_w/2"/>
                                          </p:val>
                                        </p:tav>
                                      </p:tavLst>
                                    </p:anim>
                                    <p:anim calcmode="lin" valueType="num">
                                      <p:cBhvr additive="base">
                                        <p:cTn id="780" dur="4500"/>
                                        <p:tgtEl>
                                          <p:spTgt spid="82"/>
                                        </p:tgtEl>
                                        <p:attrNameLst>
                                          <p:attrName>ppt_y</p:attrName>
                                        </p:attrNameLst>
                                      </p:cBhvr>
                                      <p:tavLst>
                                        <p:tav tm="0">
                                          <p:val>
                                            <p:strVal val="ppt_y"/>
                                          </p:val>
                                        </p:tav>
                                        <p:tav tm="100000">
                                          <p:val>
                                            <p:strVal val="ppt_y"/>
                                          </p:val>
                                        </p:tav>
                                      </p:tavLst>
                                    </p:anim>
                                    <p:set>
                                      <p:cBhvr>
                                        <p:cTn id="781" dur="1" fill="hold">
                                          <p:stCondLst>
                                            <p:cond delay="4499"/>
                                          </p:stCondLst>
                                        </p:cTn>
                                        <p:tgtEl>
                                          <p:spTgt spid="82"/>
                                        </p:tgtEl>
                                        <p:attrNameLst>
                                          <p:attrName>style.visibility</p:attrName>
                                        </p:attrNameLst>
                                      </p:cBhvr>
                                      <p:to>
                                        <p:strVal val="hidden"/>
                                      </p:to>
                                    </p:set>
                                  </p:childTnLst>
                                </p:cTn>
                              </p:par>
                              <p:par>
                                <p:cTn id="782" presetID="3" presetClass="exit" presetSubtype="5" fill="hold" grpId="3" nodeType="withEffect">
                                  <p:stCondLst>
                                    <p:cond delay="0"/>
                                  </p:stCondLst>
                                  <p:childTnLst>
                                    <p:animEffect transition="out" filter="blinds(vertical)">
                                      <p:cBhvr>
                                        <p:cTn id="783" dur="5500"/>
                                        <p:tgtEl>
                                          <p:spTgt spid="82"/>
                                        </p:tgtEl>
                                      </p:cBhvr>
                                    </p:animEffect>
                                    <p:set>
                                      <p:cBhvr>
                                        <p:cTn id="784" dur="1" fill="hold">
                                          <p:stCondLst>
                                            <p:cond delay="5499"/>
                                          </p:stCondLst>
                                        </p:cTn>
                                        <p:tgtEl>
                                          <p:spTgt spid="82"/>
                                        </p:tgtEl>
                                        <p:attrNameLst>
                                          <p:attrName>style.visibility</p:attrName>
                                        </p:attrNameLst>
                                      </p:cBhvr>
                                      <p:to>
                                        <p:strVal val="hidden"/>
                                      </p:to>
                                    </p:set>
                                  </p:childTnLst>
                                </p:cTn>
                              </p:par>
                              <p:par>
                                <p:cTn id="785" presetID="2" presetClass="entr" presetSubtype="8" fill="hold" grpId="0" nodeType="withEffect">
                                  <p:stCondLst>
                                    <p:cond delay="0"/>
                                  </p:stCondLst>
                                  <p:childTnLst>
                                    <p:set>
                                      <p:cBhvr>
                                        <p:cTn id="786" dur="1" fill="hold">
                                          <p:stCondLst>
                                            <p:cond delay="0"/>
                                          </p:stCondLst>
                                        </p:cTn>
                                        <p:tgtEl>
                                          <p:spTgt spid="77"/>
                                        </p:tgtEl>
                                        <p:attrNameLst>
                                          <p:attrName>style.visibility</p:attrName>
                                        </p:attrNameLst>
                                      </p:cBhvr>
                                      <p:to>
                                        <p:strVal val="visible"/>
                                      </p:to>
                                    </p:set>
                                    <p:anim calcmode="lin" valueType="num">
                                      <p:cBhvr additive="base">
                                        <p:cTn id="787" dur="4000" fill="hold"/>
                                        <p:tgtEl>
                                          <p:spTgt spid="77"/>
                                        </p:tgtEl>
                                        <p:attrNameLst>
                                          <p:attrName>ppt_x</p:attrName>
                                        </p:attrNameLst>
                                      </p:cBhvr>
                                      <p:tavLst>
                                        <p:tav tm="0">
                                          <p:val>
                                            <p:strVal val="0-#ppt_w/2"/>
                                          </p:val>
                                        </p:tav>
                                        <p:tav tm="100000">
                                          <p:val>
                                            <p:strVal val="#ppt_x"/>
                                          </p:val>
                                        </p:tav>
                                      </p:tavLst>
                                    </p:anim>
                                    <p:anim calcmode="lin" valueType="num">
                                      <p:cBhvr additive="base">
                                        <p:cTn id="788" dur="4000" fill="hold"/>
                                        <p:tgtEl>
                                          <p:spTgt spid="77"/>
                                        </p:tgtEl>
                                        <p:attrNameLst>
                                          <p:attrName>ppt_y</p:attrName>
                                        </p:attrNameLst>
                                      </p:cBhvr>
                                      <p:tavLst>
                                        <p:tav tm="0">
                                          <p:val>
                                            <p:strVal val="#ppt_y"/>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77"/>
                                        </p:tgtEl>
                                        <p:attrNameLst>
                                          <p:attrName>style.visibility</p:attrName>
                                        </p:attrNameLst>
                                      </p:cBhvr>
                                      <p:to>
                                        <p:strVal val="visible"/>
                                      </p:to>
                                    </p:set>
                                    <p:anim calcmode="lin" valueType="num">
                                      <p:cBhvr>
                                        <p:cTn id="791" dur="4000" fill="hold"/>
                                        <p:tgtEl>
                                          <p:spTgt spid="77"/>
                                        </p:tgtEl>
                                        <p:attrNameLst>
                                          <p:attrName>ppt_w</p:attrName>
                                        </p:attrNameLst>
                                      </p:cBhvr>
                                      <p:tavLst>
                                        <p:tav tm="0" fmla="#ppt_w*sin(2.5*pi*$)">
                                          <p:val>
                                            <p:fltVal val="0"/>
                                          </p:val>
                                        </p:tav>
                                        <p:tav tm="100000">
                                          <p:val>
                                            <p:fltVal val="1"/>
                                          </p:val>
                                        </p:tav>
                                      </p:tavLst>
                                    </p:anim>
                                    <p:anim calcmode="lin" valueType="num">
                                      <p:cBhvr>
                                        <p:cTn id="792" dur="4000" fill="hold"/>
                                        <p:tgtEl>
                                          <p:spTgt spid="77"/>
                                        </p:tgtEl>
                                        <p:attrNameLst>
                                          <p:attrName>ppt_h</p:attrName>
                                        </p:attrNameLst>
                                      </p:cBhvr>
                                      <p:tavLst>
                                        <p:tav tm="0">
                                          <p:val>
                                            <p:strVal val="#ppt_h"/>
                                          </p:val>
                                        </p:tav>
                                        <p:tav tm="100000">
                                          <p:val>
                                            <p:strVal val="#ppt_h"/>
                                          </p:val>
                                        </p:tav>
                                      </p:tavLst>
                                    </p:anim>
                                  </p:childTnLst>
                                </p:cTn>
                              </p:par>
                              <p:par>
                                <p:cTn id="793" presetID="2" presetClass="exit" presetSubtype="2" fill="hold" grpId="2" nodeType="withEffect">
                                  <p:stCondLst>
                                    <p:cond delay="0"/>
                                  </p:stCondLst>
                                  <p:childTnLst>
                                    <p:anim calcmode="lin" valueType="num">
                                      <p:cBhvr additive="base">
                                        <p:cTn id="794" dur="4500"/>
                                        <p:tgtEl>
                                          <p:spTgt spid="77"/>
                                        </p:tgtEl>
                                        <p:attrNameLst>
                                          <p:attrName>ppt_x</p:attrName>
                                        </p:attrNameLst>
                                      </p:cBhvr>
                                      <p:tavLst>
                                        <p:tav tm="0">
                                          <p:val>
                                            <p:strVal val="ppt_x"/>
                                          </p:val>
                                        </p:tav>
                                        <p:tav tm="100000">
                                          <p:val>
                                            <p:strVal val="1+ppt_w/2"/>
                                          </p:val>
                                        </p:tav>
                                      </p:tavLst>
                                    </p:anim>
                                    <p:anim calcmode="lin" valueType="num">
                                      <p:cBhvr additive="base">
                                        <p:cTn id="795" dur="4500"/>
                                        <p:tgtEl>
                                          <p:spTgt spid="77"/>
                                        </p:tgtEl>
                                        <p:attrNameLst>
                                          <p:attrName>ppt_y</p:attrName>
                                        </p:attrNameLst>
                                      </p:cBhvr>
                                      <p:tavLst>
                                        <p:tav tm="0">
                                          <p:val>
                                            <p:strVal val="ppt_y"/>
                                          </p:val>
                                        </p:tav>
                                        <p:tav tm="100000">
                                          <p:val>
                                            <p:strVal val="ppt_y"/>
                                          </p:val>
                                        </p:tav>
                                      </p:tavLst>
                                    </p:anim>
                                    <p:set>
                                      <p:cBhvr>
                                        <p:cTn id="796" dur="1" fill="hold">
                                          <p:stCondLst>
                                            <p:cond delay="4499"/>
                                          </p:stCondLst>
                                        </p:cTn>
                                        <p:tgtEl>
                                          <p:spTgt spid="77"/>
                                        </p:tgtEl>
                                        <p:attrNameLst>
                                          <p:attrName>style.visibility</p:attrName>
                                        </p:attrNameLst>
                                      </p:cBhvr>
                                      <p:to>
                                        <p:strVal val="hidden"/>
                                      </p:to>
                                    </p:set>
                                  </p:childTnLst>
                                </p:cTn>
                              </p:par>
                              <p:par>
                                <p:cTn id="797" presetID="3" presetClass="exit" presetSubtype="5" fill="hold" grpId="3" nodeType="withEffect">
                                  <p:stCondLst>
                                    <p:cond delay="0"/>
                                  </p:stCondLst>
                                  <p:childTnLst>
                                    <p:animEffect transition="out" filter="blinds(vertical)">
                                      <p:cBhvr>
                                        <p:cTn id="798" dur="5500"/>
                                        <p:tgtEl>
                                          <p:spTgt spid="77"/>
                                        </p:tgtEl>
                                      </p:cBhvr>
                                    </p:animEffect>
                                    <p:set>
                                      <p:cBhvr>
                                        <p:cTn id="799" dur="1" fill="hold">
                                          <p:stCondLst>
                                            <p:cond delay="5499"/>
                                          </p:stCondLst>
                                        </p:cTn>
                                        <p:tgtEl>
                                          <p:spTgt spid="77"/>
                                        </p:tgtEl>
                                        <p:attrNameLst>
                                          <p:attrName>style.visibility</p:attrName>
                                        </p:attrNameLst>
                                      </p:cBhvr>
                                      <p:to>
                                        <p:strVal val="hidden"/>
                                      </p:to>
                                    </p:set>
                                  </p:childTnLst>
                                </p:cTn>
                              </p:par>
                              <p:par>
                                <p:cTn id="800" presetID="2" presetClass="entr" presetSubtype="8" fill="hold" grpId="0" nodeType="withEffect">
                                  <p:stCondLst>
                                    <p:cond delay="0"/>
                                  </p:stCondLst>
                                  <p:childTnLst>
                                    <p:set>
                                      <p:cBhvr>
                                        <p:cTn id="801" dur="1" fill="hold">
                                          <p:stCondLst>
                                            <p:cond delay="0"/>
                                          </p:stCondLst>
                                        </p:cTn>
                                        <p:tgtEl>
                                          <p:spTgt spid="76"/>
                                        </p:tgtEl>
                                        <p:attrNameLst>
                                          <p:attrName>style.visibility</p:attrName>
                                        </p:attrNameLst>
                                      </p:cBhvr>
                                      <p:to>
                                        <p:strVal val="visible"/>
                                      </p:to>
                                    </p:set>
                                    <p:anim calcmode="lin" valueType="num">
                                      <p:cBhvr additive="base">
                                        <p:cTn id="802" dur="4000" fill="hold"/>
                                        <p:tgtEl>
                                          <p:spTgt spid="76"/>
                                        </p:tgtEl>
                                        <p:attrNameLst>
                                          <p:attrName>ppt_x</p:attrName>
                                        </p:attrNameLst>
                                      </p:cBhvr>
                                      <p:tavLst>
                                        <p:tav tm="0">
                                          <p:val>
                                            <p:strVal val="0-#ppt_w/2"/>
                                          </p:val>
                                        </p:tav>
                                        <p:tav tm="100000">
                                          <p:val>
                                            <p:strVal val="#ppt_x"/>
                                          </p:val>
                                        </p:tav>
                                      </p:tavLst>
                                    </p:anim>
                                    <p:anim calcmode="lin" valueType="num">
                                      <p:cBhvr additive="base">
                                        <p:cTn id="803" dur="4000" fill="hold"/>
                                        <p:tgtEl>
                                          <p:spTgt spid="76"/>
                                        </p:tgtEl>
                                        <p:attrNameLst>
                                          <p:attrName>ppt_y</p:attrName>
                                        </p:attrNameLst>
                                      </p:cBhvr>
                                      <p:tavLst>
                                        <p:tav tm="0">
                                          <p:val>
                                            <p:strVal val="#ppt_y"/>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76"/>
                                        </p:tgtEl>
                                        <p:attrNameLst>
                                          <p:attrName>style.visibility</p:attrName>
                                        </p:attrNameLst>
                                      </p:cBhvr>
                                      <p:to>
                                        <p:strVal val="visible"/>
                                      </p:to>
                                    </p:set>
                                    <p:anim calcmode="lin" valueType="num">
                                      <p:cBhvr>
                                        <p:cTn id="806" dur="4000" fill="hold"/>
                                        <p:tgtEl>
                                          <p:spTgt spid="76"/>
                                        </p:tgtEl>
                                        <p:attrNameLst>
                                          <p:attrName>ppt_w</p:attrName>
                                        </p:attrNameLst>
                                      </p:cBhvr>
                                      <p:tavLst>
                                        <p:tav tm="0" fmla="#ppt_w*sin(2.5*pi*$)">
                                          <p:val>
                                            <p:fltVal val="0"/>
                                          </p:val>
                                        </p:tav>
                                        <p:tav tm="100000">
                                          <p:val>
                                            <p:fltVal val="1"/>
                                          </p:val>
                                        </p:tav>
                                      </p:tavLst>
                                    </p:anim>
                                    <p:anim calcmode="lin" valueType="num">
                                      <p:cBhvr>
                                        <p:cTn id="807" dur="4000" fill="hold"/>
                                        <p:tgtEl>
                                          <p:spTgt spid="76"/>
                                        </p:tgtEl>
                                        <p:attrNameLst>
                                          <p:attrName>ppt_h</p:attrName>
                                        </p:attrNameLst>
                                      </p:cBhvr>
                                      <p:tavLst>
                                        <p:tav tm="0">
                                          <p:val>
                                            <p:strVal val="#ppt_h"/>
                                          </p:val>
                                        </p:tav>
                                        <p:tav tm="100000">
                                          <p:val>
                                            <p:strVal val="#ppt_h"/>
                                          </p:val>
                                        </p:tav>
                                      </p:tavLst>
                                    </p:anim>
                                  </p:childTnLst>
                                </p:cTn>
                              </p:par>
                              <p:par>
                                <p:cTn id="808" presetID="2" presetClass="exit" presetSubtype="2" fill="hold" grpId="2" nodeType="withEffect">
                                  <p:stCondLst>
                                    <p:cond delay="0"/>
                                  </p:stCondLst>
                                  <p:childTnLst>
                                    <p:anim calcmode="lin" valueType="num">
                                      <p:cBhvr additive="base">
                                        <p:cTn id="809" dur="4500"/>
                                        <p:tgtEl>
                                          <p:spTgt spid="76"/>
                                        </p:tgtEl>
                                        <p:attrNameLst>
                                          <p:attrName>ppt_x</p:attrName>
                                        </p:attrNameLst>
                                      </p:cBhvr>
                                      <p:tavLst>
                                        <p:tav tm="0">
                                          <p:val>
                                            <p:strVal val="ppt_x"/>
                                          </p:val>
                                        </p:tav>
                                        <p:tav tm="100000">
                                          <p:val>
                                            <p:strVal val="1+ppt_w/2"/>
                                          </p:val>
                                        </p:tav>
                                      </p:tavLst>
                                    </p:anim>
                                    <p:anim calcmode="lin" valueType="num">
                                      <p:cBhvr additive="base">
                                        <p:cTn id="810" dur="4500"/>
                                        <p:tgtEl>
                                          <p:spTgt spid="76"/>
                                        </p:tgtEl>
                                        <p:attrNameLst>
                                          <p:attrName>ppt_y</p:attrName>
                                        </p:attrNameLst>
                                      </p:cBhvr>
                                      <p:tavLst>
                                        <p:tav tm="0">
                                          <p:val>
                                            <p:strVal val="ppt_y"/>
                                          </p:val>
                                        </p:tav>
                                        <p:tav tm="100000">
                                          <p:val>
                                            <p:strVal val="ppt_y"/>
                                          </p:val>
                                        </p:tav>
                                      </p:tavLst>
                                    </p:anim>
                                    <p:set>
                                      <p:cBhvr>
                                        <p:cTn id="811" dur="1" fill="hold">
                                          <p:stCondLst>
                                            <p:cond delay="4499"/>
                                          </p:stCondLst>
                                        </p:cTn>
                                        <p:tgtEl>
                                          <p:spTgt spid="76"/>
                                        </p:tgtEl>
                                        <p:attrNameLst>
                                          <p:attrName>style.visibility</p:attrName>
                                        </p:attrNameLst>
                                      </p:cBhvr>
                                      <p:to>
                                        <p:strVal val="hidden"/>
                                      </p:to>
                                    </p:set>
                                  </p:childTnLst>
                                </p:cTn>
                              </p:par>
                              <p:par>
                                <p:cTn id="812" presetID="3" presetClass="exit" presetSubtype="5" fill="hold" grpId="3" nodeType="withEffect">
                                  <p:stCondLst>
                                    <p:cond delay="0"/>
                                  </p:stCondLst>
                                  <p:childTnLst>
                                    <p:animEffect transition="out" filter="blinds(vertical)">
                                      <p:cBhvr>
                                        <p:cTn id="813" dur="5500"/>
                                        <p:tgtEl>
                                          <p:spTgt spid="76"/>
                                        </p:tgtEl>
                                      </p:cBhvr>
                                    </p:animEffect>
                                    <p:set>
                                      <p:cBhvr>
                                        <p:cTn id="814" dur="1" fill="hold">
                                          <p:stCondLst>
                                            <p:cond delay="5499"/>
                                          </p:stCondLst>
                                        </p:cTn>
                                        <p:tgtEl>
                                          <p:spTgt spid="76"/>
                                        </p:tgtEl>
                                        <p:attrNameLst>
                                          <p:attrName>style.visibility</p:attrName>
                                        </p:attrNameLst>
                                      </p:cBhvr>
                                      <p:to>
                                        <p:strVal val="hidden"/>
                                      </p:to>
                                    </p:set>
                                  </p:childTnLst>
                                </p:cTn>
                              </p:par>
                              <p:par>
                                <p:cTn id="815" presetID="2" presetClass="entr" presetSubtype="8" fill="hold" grpId="0" nodeType="withEffect">
                                  <p:stCondLst>
                                    <p:cond delay="0"/>
                                  </p:stCondLst>
                                  <p:childTnLst>
                                    <p:set>
                                      <p:cBhvr>
                                        <p:cTn id="816" dur="1" fill="hold">
                                          <p:stCondLst>
                                            <p:cond delay="0"/>
                                          </p:stCondLst>
                                        </p:cTn>
                                        <p:tgtEl>
                                          <p:spTgt spid="54"/>
                                        </p:tgtEl>
                                        <p:attrNameLst>
                                          <p:attrName>style.visibility</p:attrName>
                                        </p:attrNameLst>
                                      </p:cBhvr>
                                      <p:to>
                                        <p:strVal val="visible"/>
                                      </p:to>
                                    </p:set>
                                    <p:anim calcmode="lin" valueType="num">
                                      <p:cBhvr additive="base">
                                        <p:cTn id="817" dur="4000" fill="hold"/>
                                        <p:tgtEl>
                                          <p:spTgt spid="54"/>
                                        </p:tgtEl>
                                        <p:attrNameLst>
                                          <p:attrName>ppt_x</p:attrName>
                                        </p:attrNameLst>
                                      </p:cBhvr>
                                      <p:tavLst>
                                        <p:tav tm="0">
                                          <p:val>
                                            <p:strVal val="0-#ppt_w/2"/>
                                          </p:val>
                                        </p:tav>
                                        <p:tav tm="100000">
                                          <p:val>
                                            <p:strVal val="#ppt_x"/>
                                          </p:val>
                                        </p:tav>
                                      </p:tavLst>
                                    </p:anim>
                                    <p:anim calcmode="lin" valueType="num">
                                      <p:cBhvr additive="base">
                                        <p:cTn id="818" dur="4000" fill="hold"/>
                                        <p:tgtEl>
                                          <p:spTgt spid="54"/>
                                        </p:tgtEl>
                                        <p:attrNameLst>
                                          <p:attrName>ppt_y</p:attrName>
                                        </p:attrNameLst>
                                      </p:cBhvr>
                                      <p:tavLst>
                                        <p:tav tm="0">
                                          <p:val>
                                            <p:strVal val="#ppt_y"/>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54"/>
                                        </p:tgtEl>
                                        <p:attrNameLst>
                                          <p:attrName>style.visibility</p:attrName>
                                        </p:attrNameLst>
                                      </p:cBhvr>
                                      <p:to>
                                        <p:strVal val="visible"/>
                                      </p:to>
                                    </p:set>
                                    <p:anim calcmode="lin" valueType="num">
                                      <p:cBhvr>
                                        <p:cTn id="821" dur="4000" fill="hold"/>
                                        <p:tgtEl>
                                          <p:spTgt spid="54"/>
                                        </p:tgtEl>
                                        <p:attrNameLst>
                                          <p:attrName>ppt_w</p:attrName>
                                        </p:attrNameLst>
                                      </p:cBhvr>
                                      <p:tavLst>
                                        <p:tav tm="0" fmla="#ppt_w*sin(2.5*pi*$)">
                                          <p:val>
                                            <p:fltVal val="0"/>
                                          </p:val>
                                        </p:tav>
                                        <p:tav tm="100000">
                                          <p:val>
                                            <p:fltVal val="1"/>
                                          </p:val>
                                        </p:tav>
                                      </p:tavLst>
                                    </p:anim>
                                    <p:anim calcmode="lin" valueType="num">
                                      <p:cBhvr>
                                        <p:cTn id="822" dur="4000" fill="hold"/>
                                        <p:tgtEl>
                                          <p:spTgt spid="54"/>
                                        </p:tgtEl>
                                        <p:attrNameLst>
                                          <p:attrName>ppt_h</p:attrName>
                                        </p:attrNameLst>
                                      </p:cBhvr>
                                      <p:tavLst>
                                        <p:tav tm="0">
                                          <p:val>
                                            <p:strVal val="#ppt_h"/>
                                          </p:val>
                                        </p:tav>
                                        <p:tav tm="100000">
                                          <p:val>
                                            <p:strVal val="#ppt_h"/>
                                          </p:val>
                                        </p:tav>
                                      </p:tavLst>
                                    </p:anim>
                                  </p:childTnLst>
                                </p:cTn>
                              </p:par>
                              <p:par>
                                <p:cTn id="823" presetID="2" presetClass="exit" presetSubtype="2" fill="hold" grpId="2" nodeType="withEffect">
                                  <p:stCondLst>
                                    <p:cond delay="0"/>
                                  </p:stCondLst>
                                  <p:childTnLst>
                                    <p:anim calcmode="lin" valueType="num">
                                      <p:cBhvr additive="base">
                                        <p:cTn id="824" dur="4500"/>
                                        <p:tgtEl>
                                          <p:spTgt spid="54"/>
                                        </p:tgtEl>
                                        <p:attrNameLst>
                                          <p:attrName>ppt_x</p:attrName>
                                        </p:attrNameLst>
                                      </p:cBhvr>
                                      <p:tavLst>
                                        <p:tav tm="0">
                                          <p:val>
                                            <p:strVal val="ppt_x"/>
                                          </p:val>
                                        </p:tav>
                                        <p:tav tm="100000">
                                          <p:val>
                                            <p:strVal val="1+ppt_w/2"/>
                                          </p:val>
                                        </p:tav>
                                      </p:tavLst>
                                    </p:anim>
                                    <p:anim calcmode="lin" valueType="num">
                                      <p:cBhvr additive="base">
                                        <p:cTn id="825" dur="4500"/>
                                        <p:tgtEl>
                                          <p:spTgt spid="54"/>
                                        </p:tgtEl>
                                        <p:attrNameLst>
                                          <p:attrName>ppt_y</p:attrName>
                                        </p:attrNameLst>
                                      </p:cBhvr>
                                      <p:tavLst>
                                        <p:tav tm="0">
                                          <p:val>
                                            <p:strVal val="ppt_y"/>
                                          </p:val>
                                        </p:tav>
                                        <p:tav tm="100000">
                                          <p:val>
                                            <p:strVal val="ppt_y"/>
                                          </p:val>
                                        </p:tav>
                                      </p:tavLst>
                                    </p:anim>
                                    <p:set>
                                      <p:cBhvr>
                                        <p:cTn id="826" dur="1" fill="hold">
                                          <p:stCondLst>
                                            <p:cond delay="4499"/>
                                          </p:stCondLst>
                                        </p:cTn>
                                        <p:tgtEl>
                                          <p:spTgt spid="54"/>
                                        </p:tgtEl>
                                        <p:attrNameLst>
                                          <p:attrName>style.visibility</p:attrName>
                                        </p:attrNameLst>
                                      </p:cBhvr>
                                      <p:to>
                                        <p:strVal val="hidden"/>
                                      </p:to>
                                    </p:set>
                                  </p:childTnLst>
                                </p:cTn>
                              </p:par>
                              <p:par>
                                <p:cTn id="827" presetID="3" presetClass="exit" presetSubtype="5" fill="hold" grpId="3" nodeType="withEffect">
                                  <p:stCondLst>
                                    <p:cond delay="0"/>
                                  </p:stCondLst>
                                  <p:childTnLst>
                                    <p:animEffect transition="out" filter="blinds(vertical)">
                                      <p:cBhvr>
                                        <p:cTn id="828" dur="5500"/>
                                        <p:tgtEl>
                                          <p:spTgt spid="54"/>
                                        </p:tgtEl>
                                      </p:cBhvr>
                                    </p:animEffect>
                                    <p:set>
                                      <p:cBhvr>
                                        <p:cTn id="829" dur="1" fill="hold">
                                          <p:stCondLst>
                                            <p:cond delay="5499"/>
                                          </p:stCondLst>
                                        </p:cTn>
                                        <p:tgtEl>
                                          <p:spTgt spid="54"/>
                                        </p:tgtEl>
                                        <p:attrNameLst>
                                          <p:attrName>style.visibility</p:attrName>
                                        </p:attrNameLst>
                                      </p:cBhvr>
                                      <p:to>
                                        <p:strVal val="hidden"/>
                                      </p:to>
                                    </p:set>
                                  </p:childTnLst>
                                </p:cTn>
                              </p:par>
                              <p:par>
                                <p:cTn id="830" presetID="2" presetClass="entr" presetSubtype="8" fill="hold" grpId="0" nodeType="withEffect">
                                  <p:stCondLst>
                                    <p:cond delay="0"/>
                                  </p:stCondLst>
                                  <p:childTnLst>
                                    <p:set>
                                      <p:cBhvr>
                                        <p:cTn id="831" dur="1" fill="hold">
                                          <p:stCondLst>
                                            <p:cond delay="0"/>
                                          </p:stCondLst>
                                        </p:cTn>
                                        <p:tgtEl>
                                          <p:spTgt spid="52"/>
                                        </p:tgtEl>
                                        <p:attrNameLst>
                                          <p:attrName>style.visibility</p:attrName>
                                        </p:attrNameLst>
                                      </p:cBhvr>
                                      <p:to>
                                        <p:strVal val="visible"/>
                                      </p:to>
                                    </p:set>
                                    <p:anim calcmode="lin" valueType="num">
                                      <p:cBhvr additive="base">
                                        <p:cTn id="832" dur="4000" fill="hold"/>
                                        <p:tgtEl>
                                          <p:spTgt spid="52"/>
                                        </p:tgtEl>
                                        <p:attrNameLst>
                                          <p:attrName>ppt_x</p:attrName>
                                        </p:attrNameLst>
                                      </p:cBhvr>
                                      <p:tavLst>
                                        <p:tav tm="0">
                                          <p:val>
                                            <p:strVal val="0-#ppt_w/2"/>
                                          </p:val>
                                        </p:tav>
                                        <p:tav tm="100000">
                                          <p:val>
                                            <p:strVal val="#ppt_x"/>
                                          </p:val>
                                        </p:tav>
                                      </p:tavLst>
                                    </p:anim>
                                    <p:anim calcmode="lin" valueType="num">
                                      <p:cBhvr additive="base">
                                        <p:cTn id="833" dur="4000" fill="hold"/>
                                        <p:tgtEl>
                                          <p:spTgt spid="52"/>
                                        </p:tgtEl>
                                        <p:attrNameLst>
                                          <p:attrName>ppt_y</p:attrName>
                                        </p:attrNameLst>
                                      </p:cBhvr>
                                      <p:tavLst>
                                        <p:tav tm="0">
                                          <p:val>
                                            <p:strVal val="#ppt_y"/>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52"/>
                                        </p:tgtEl>
                                        <p:attrNameLst>
                                          <p:attrName>style.visibility</p:attrName>
                                        </p:attrNameLst>
                                      </p:cBhvr>
                                      <p:to>
                                        <p:strVal val="visible"/>
                                      </p:to>
                                    </p:set>
                                    <p:anim calcmode="lin" valueType="num">
                                      <p:cBhvr>
                                        <p:cTn id="836" dur="4000" fill="hold"/>
                                        <p:tgtEl>
                                          <p:spTgt spid="52"/>
                                        </p:tgtEl>
                                        <p:attrNameLst>
                                          <p:attrName>ppt_w</p:attrName>
                                        </p:attrNameLst>
                                      </p:cBhvr>
                                      <p:tavLst>
                                        <p:tav tm="0" fmla="#ppt_w*sin(2.5*pi*$)">
                                          <p:val>
                                            <p:fltVal val="0"/>
                                          </p:val>
                                        </p:tav>
                                        <p:tav tm="100000">
                                          <p:val>
                                            <p:fltVal val="1"/>
                                          </p:val>
                                        </p:tav>
                                      </p:tavLst>
                                    </p:anim>
                                    <p:anim calcmode="lin" valueType="num">
                                      <p:cBhvr>
                                        <p:cTn id="837" dur="4000" fill="hold"/>
                                        <p:tgtEl>
                                          <p:spTgt spid="52"/>
                                        </p:tgtEl>
                                        <p:attrNameLst>
                                          <p:attrName>ppt_h</p:attrName>
                                        </p:attrNameLst>
                                      </p:cBhvr>
                                      <p:tavLst>
                                        <p:tav tm="0">
                                          <p:val>
                                            <p:strVal val="#ppt_h"/>
                                          </p:val>
                                        </p:tav>
                                        <p:tav tm="100000">
                                          <p:val>
                                            <p:strVal val="#ppt_h"/>
                                          </p:val>
                                        </p:tav>
                                      </p:tavLst>
                                    </p:anim>
                                  </p:childTnLst>
                                </p:cTn>
                              </p:par>
                              <p:par>
                                <p:cTn id="838" presetID="2" presetClass="exit" presetSubtype="2" fill="hold" grpId="2" nodeType="withEffect">
                                  <p:stCondLst>
                                    <p:cond delay="0"/>
                                  </p:stCondLst>
                                  <p:childTnLst>
                                    <p:anim calcmode="lin" valueType="num">
                                      <p:cBhvr additive="base">
                                        <p:cTn id="839" dur="4500"/>
                                        <p:tgtEl>
                                          <p:spTgt spid="52"/>
                                        </p:tgtEl>
                                        <p:attrNameLst>
                                          <p:attrName>ppt_x</p:attrName>
                                        </p:attrNameLst>
                                      </p:cBhvr>
                                      <p:tavLst>
                                        <p:tav tm="0">
                                          <p:val>
                                            <p:strVal val="ppt_x"/>
                                          </p:val>
                                        </p:tav>
                                        <p:tav tm="100000">
                                          <p:val>
                                            <p:strVal val="1+ppt_w/2"/>
                                          </p:val>
                                        </p:tav>
                                      </p:tavLst>
                                    </p:anim>
                                    <p:anim calcmode="lin" valueType="num">
                                      <p:cBhvr additive="base">
                                        <p:cTn id="840" dur="4500"/>
                                        <p:tgtEl>
                                          <p:spTgt spid="52"/>
                                        </p:tgtEl>
                                        <p:attrNameLst>
                                          <p:attrName>ppt_y</p:attrName>
                                        </p:attrNameLst>
                                      </p:cBhvr>
                                      <p:tavLst>
                                        <p:tav tm="0">
                                          <p:val>
                                            <p:strVal val="ppt_y"/>
                                          </p:val>
                                        </p:tav>
                                        <p:tav tm="100000">
                                          <p:val>
                                            <p:strVal val="ppt_y"/>
                                          </p:val>
                                        </p:tav>
                                      </p:tavLst>
                                    </p:anim>
                                    <p:set>
                                      <p:cBhvr>
                                        <p:cTn id="841" dur="1" fill="hold">
                                          <p:stCondLst>
                                            <p:cond delay="4499"/>
                                          </p:stCondLst>
                                        </p:cTn>
                                        <p:tgtEl>
                                          <p:spTgt spid="52"/>
                                        </p:tgtEl>
                                        <p:attrNameLst>
                                          <p:attrName>style.visibility</p:attrName>
                                        </p:attrNameLst>
                                      </p:cBhvr>
                                      <p:to>
                                        <p:strVal val="hidden"/>
                                      </p:to>
                                    </p:set>
                                  </p:childTnLst>
                                </p:cTn>
                              </p:par>
                              <p:par>
                                <p:cTn id="842" presetID="3" presetClass="exit" presetSubtype="5" fill="hold" grpId="3" nodeType="withEffect">
                                  <p:stCondLst>
                                    <p:cond delay="0"/>
                                  </p:stCondLst>
                                  <p:childTnLst>
                                    <p:animEffect transition="out" filter="blinds(vertical)">
                                      <p:cBhvr>
                                        <p:cTn id="843" dur="5500"/>
                                        <p:tgtEl>
                                          <p:spTgt spid="52"/>
                                        </p:tgtEl>
                                      </p:cBhvr>
                                    </p:animEffect>
                                    <p:set>
                                      <p:cBhvr>
                                        <p:cTn id="844" dur="1" fill="hold">
                                          <p:stCondLst>
                                            <p:cond delay="5499"/>
                                          </p:stCondLst>
                                        </p:cTn>
                                        <p:tgtEl>
                                          <p:spTgt spid="52"/>
                                        </p:tgtEl>
                                        <p:attrNameLst>
                                          <p:attrName>style.visibility</p:attrName>
                                        </p:attrNameLst>
                                      </p:cBhvr>
                                      <p:to>
                                        <p:strVal val="hidden"/>
                                      </p:to>
                                    </p:set>
                                  </p:childTnLst>
                                </p:cTn>
                              </p:par>
                              <p:par>
                                <p:cTn id="845" presetID="2" presetClass="entr" presetSubtype="8" fill="hold" grpId="0" nodeType="withEffect">
                                  <p:stCondLst>
                                    <p:cond delay="0"/>
                                  </p:stCondLst>
                                  <p:childTnLst>
                                    <p:set>
                                      <p:cBhvr>
                                        <p:cTn id="846" dur="1" fill="hold">
                                          <p:stCondLst>
                                            <p:cond delay="0"/>
                                          </p:stCondLst>
                                        </p:cTn>
                                        <p:tgtEl>
                                          <p:spTgt spid="53"/>
                                        </p:tgtEl>
                                        <p:attrNameLst>
                                          <p:attrName>style.visibility</p:attrName>
                                        </p:attrNameLst>
                                      </p:cBhvr>
                                      <p:to>
                                        <p:strVal val="visible"/>
                                      </p:to>
                                    </p:set>
                                    <p:anim calcmode="lin" valueType="num">
                                      <p:cBhvr additive="base">
                                        <p:cTn id="847" dur="4000" fill="hold"/>
                                        <p:tgtEl>
                                          <p:spTgt spid="53"/>
                                        </p:tgtEl>
                                        <p:attrNameLst>
                                          <p:attrName>ppt_x</p:attrName>
                                        </p:attrNameLst>
                                      </p:cBhvr>
                                      <p:tavLst>
                                        <p:tav tm="0">
                                          <p:val>
                                            <p:strVal val="0-#ppt_w/2"/>
                                          </p:val>
                                        </p:tav>
                                        <p:tav tm="100000">
                                          <p:val>
                                            <p:strVal val="#ppt_x"/>
                                          </p:val>
                                        </p:tav>
                                      </p:tavLst>
                                    </p:anim>
                                    <p:anim calcmode="lin" valueType="num">
                                      <p:cBhvr additive="base">
                                        <p:cTn id="848" dur="4000" fill="hold"/>
                                        <p:tgtEl>
                                          <p:spTgt spid="53"/>
                                        </p:tgtEl>
                                        <p:attrNameLst>
                                          <p:attrName>ppt_y</p:attrName>
                                        </p:attrNameLst>
                                      </p:cBhvr>
                                      <p:tavLst>
                                        <p:tav tm="0">
                                          <p:val>
                                            <p:strVal val="#ppt_y"/>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53"/>
                                        </p:tgtEl>
                                        <p:attrNameLst>
                                          <p:attrName>style.visibility</p:attrName>
                                        </p:attrNameLst>
                                      </p:cBhvr>
                                      <p:to>
                                        <p:strVal val="visible"/>
                                      </p:to>
                                    </p:set>
                                    <p:anim calcmode="lin" valueType="num">
                                      <p:cBhvr>
                                        <p:cTn id="851" dur="4000" fill="hold"/>
                                        <p:tgtEl>
                                          <p:spTgt spid="53"/>
                                        </p:tgtEl>
                                        <p:attrNameLst>
                                          <p:attrName>ppt_w</p:attrName>
                                        </p:attrNameLst>
                                      </p:cBhvr>
                                      <p:tavLst>
                                        <p:tav tm="0" fmla="#ppt_w*sin(2.5*pi*$)">
                                          <p:val>
                                            <p:fltVal val="0"/>
                                          </p:val>
                                        </p:tav>
                                        <p:tav tm="100000">
                                          <p:val>
                                            <p:fltVal val="1"/>
                                          </p:val>
                                        </p:tav>
                                      </p:tavLst>
                                    </p:anim>
                                    <p:anim calcmode="lin" valueType="num">
                                      <p:cBhvr>
                                        <p:cTn id="852" dur="4000" fill="hold"/>
                                        <p:tgtEl>
                                          <p:spTgt spid="53"/>
                                        </p:tgtEl>
                                        <p:attrNameLst>
                                          <p:attrName>ppt_h</p:attrName>
                                        </p:attrNameLst>
                                      </p:cBhvr>
                                      <p:tavLst>
                                        <p:tav tm="0">
                                          <p:val>
                                            <p:strVal val="#ppt_h"/>
                                          </p:val>
                                        </p:tav>
                                        <p:tav tm="100000">
                                          <p:val>
                                            <p:strVal val="#ppt_h"/>
                                          </p:val>
                                        </p:tav>
                                      </p:tavLst>
                                    </p:anim>
                                  </p:childTnLst>
                                </p:cTn>
                              </p:par>
                              <p:par>
                                <p:cTn id="853" presetID="2" presetClass="exit" presetSubtype="2" fill="hold" grpId="2" nodeType="withEffect">
                                  <p:stCondLst>
                                    <p:cond delay="0"/>
                                  </p:stCondLst>
                                  <p:childTnLst>
                                    <p:anim calcmode="lin" valueType="num">
                                      <p:cBhvr additive="base">
                                        <p:cTn id="854" dur="4500"/>
                                        <p:tgtEl>
                                          <p:spTgt spid="53"/>
                                        </p:tgtEl>
                                        <p:attrNameLst>
                                          <p:attrName>ppt_x</p:attrName>
                                        </p:attrNameLst>
                                      </p:cBhvr>
                                      <p:tavLst>
                                        <p:tav tm="0">
                                          <p:val>
                                            <p:strVal val="ppt_x"/>
                                          </p:val>
                                        </p:tav>
                                        <p:tav tm="100000">
                                          <p:val>
                                            <p:strVal val="1+ppt_w/2"/>
                                          </p:val>
                                        </p:tav>
                                      </p:tavLst>
                                    </p:anim>
                                    <p:anim calcmode="lin" valueType="num">
                                      <p:cBhvr additive="base">
                                        <p:cTn id="855" dur="4500"/>
                                        <p:tgtEl>
                                          <p:spTgt spid="53"/>
                                        </p:tgtEl>
                                        <p:attrNameLst>
                                          <p:attrName>ppt_y</p:attrName>
                                        </p:attrNameLst>
                                      </p:cBhvr>
                                      <p:tavLst>
                                        <p:tav tm="0">
                                          <p:val>
                                            <p:strVal val="ppt_y"/>
                                          </p:val>
                                        </p:tav>
                                        <p:tav tm="100000">
                                          <p:val>
                                            <p:strVal val="ppt_y"/>
                                          </p:val>
                                        </p:tav>
                                      </p:tavLst>
                                    </p:anim>
                                    <p:set>
                                      <p:cBhvr>
                                        <p:cTn id="856" dur="1" fill="hold">
                                          <p:stCondLst>
                                            <p:cond delay="4499"/>
                                          </p:stCondLst>
                                        </p:cTn>
                                        <p:tgtEl>
                                          <p:spTgt spid="53"/>
                                        </p:tgtEl>
                                        <p:attrNameLst>
                                          <p:attrName>style.visibility</p:attrName>
                                        </p:attrNameLst>
                                      </p:cBhvr>
                                      <p:to>
                                        <p:strVal val="hidden"/>
                                      </p:to>
                                    </p:set>
                                  </p:childTnLst>
                                </p:cTn>
                              </p:par>
                              <p:par>
                                <p:cTn id="857" presetID="3" presetClass="exit" presetSubtype="5" fill="hold" grpId="3" nodeType="withEffect">
                                  <p:stCondLst>
                                    <p:cond delay="0"/>
                                  </p:stCondLst>
                                  <p:childTnLst>
                                    <p:animEffect transition="out" filter="blinds(vertical)">
                                      <p:cBhvr>
                                        <p:cTn id="858" dur="5500"/>
                                        <p:tgtEl>
                                          <p:spTgt spid="53"/>
                                        </p:tgtEl>
                                      </p:cBhvr>
                                    </p:animEffect>
                                    <p:set>
                                      <p:cBhvr>
                                        <p:cTn id="859" dur="1" fill="hold">
                                          <p:stCondLst>
                                            <p:cond delay="5499"/>
                                          </p:stCondLst>
                                        </p:cTn>
                                        <p:tgtEl>
                                          <p:spTgt spid="53"/>
                                        </p:tgtEl>
                                        <p:attrNameLst>
                                          <p:attrName>style.visibility</p:attrName>
                                        </p:attrNameLst>
                                      </p:cBhvr>
                                      <p:to>
                                        <p:strVal val="hidden"/>
                                      </p:to>
                                    </p:set>
                                  </p:childTnLst>
                                </p:cTn>
                              </p:par>
                              <p:par>
                                <p:cTn id="860" presetID="2" presetClass="entr" presetSubtype="8" fill="hold" grpId="0" nodeType="withEffect">
                                  <p:stCondLst>
                                    <p:cond delay="0"/>
                                  </p:stCondLst>
                                  <p:childTnLst>
                                    <p:set>
                                      <p:cBhvr>
                                        <p:cTn id="861" dur="1" fill="hold">
                                          <p:stCondLst>
                                            <p:cond delay="0"/>
                                          </p:stCondLst>
                                        </p:cTn>
                                        <p:tgtEl>
                                          <p:spTgt spid="63"/>
                                        </p:tgtEl>
                                        <p:attrNameLst>
                                          <p:attrName>style.visibility</p:attrName>
                                        </p:attrNameLst>
                                      </p:cBhvr>
                                      <p:to>
                                        <p:strVal val="visible"/>
                                      </p:to>
                                    </p:set>
                                    <p:anim calcmode="lin" valueType="num">
                                      <p:cBhvr additive="base">
                                        <p:cTn id="862" dur="4000" fill="hold"/>
                                        <p:tgtEl>
                                          <p:spTgt spid="63"/>
                                        </p:tgtEl>
                                        <p:attrNameLst>
                                          <p:attrName>ppt_x</p:attrName>
                                        </p:attrNameLst>
                                      </p:cBhvr>
                                      <p:tavLst>
                                        <p:tav tm="0">
                                          <p:val>
                                            <p:strVal val="0-#ppt_w/2"/>
                                          </p:val>
                                        </p:tav>
                                        <p:tav tm="100000">
                                          <p:val>
                                            <p:strVal val="#ppt_x"/>
                                          </p:val>
                                        </p:tav>
                                      </p:tavLst>
                                    </p:anim>
                                    <p:anim calcmode="lin" valueType="num">
                                      <p:cBhvr additive="base">
                                        <p:cTn id="863" dur="4000" fill="hold"/>
                                        <p:tgtEl>
                                          <p:spTgt spid="63"/>
                                        </p:tgtEl>
                                        <p:attrNameLst>
                                          <p:attrName>ppt_y</p:attrName>
                                        </p:attrNameLst>
                                      </p:cBhvr>
                                      <p:tavLst>
                                        <p:tav tm="0">
                                          <p:val>
                                            <p:strVal val="#ppt_y"/>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63"/>
                                        </p:tgtEl>
                                        <p:attrNameLst>
                                          <p:attrName>style.visibility</p:attrName>
                                        </p:attrNameLst>
                                      </p:cBhvr>
                                      <p:to>
                                        <p:strVal val="visible"/>
                                      </p:to>
                                    </p:set>
                                    <p:anim calcmode="lin" valueType="num">
                                      <p:cBhvr>
                                        <p:cTn id="866" dur="4000" fill="hold"/>
                                        <p:tgtEl>
                                          <p:spTgt spid="63"/>
                                        </p:tgtEl>
                                        <p:attrNameLst>
                                          <p:attrName>ppt_w</p:attrName>
                                        </p:attrNameLst>
                                      </p:cBhvr>
                                      <p:tavLst>
                                        <p:tav tm="0" fmla="#ppt_w*sin(2.5*pi*$)">
                                          <p:val>
                                            <p:fltVal val="0"/>
                                          </p:val>
                                        </p:tav>
                                        <p:tav tm="100000">
                                          <p:val>
                                            <p:fltVal val="1"/>
                                          </p:val>
                                        </p:tav>
                                      </p:tavLst>
                                    </p:anim>
                                    <p:anim calcmode="lin" valueType="num">
                                      <p:cBhvr>
                                        <p:cTn id="867" dur="4000" fill="hold"/>
                                        <p:tgtEl>
                                          <p:spTgt spid="63"/>
                                        </p:tgtEl>
                                        <p:attrNameLst>
                                          <p:attrName>ppt_h</p:attrName>
                                        </p:attrNameLst>
                                      </p:cBhvr>
                                      <p:tavLst>
                                        <p:tav tm="0">
                                          <p:val>
                                            <p:strVal val="#ppt_h"/>
                                          </p:val>
                                        </p:tav>
                                        <p:tav tm="100000">
                                          <p:val>
                                            <p:strVal val="#ppt_h"/>
                                          </p:val>
                                        </p:tav>
                                      </p:tavLst>
                                    </p:anim>
                                  </p:childTnLst>
                                </p:cTn>
                              </p:par>
                              <p:par>
                                <p:cTn id="868" presetID="2" presetClass="exit" presetSubtype="2" fill="hold" grpId="2" nodeType="withEffect">
                                  <p:stCondLst>
                                    <p:cond delay="0"/>
                                  </p:stCondLst>
                                  <p:childTnLst>
                                    <p:anim calcmode="lin" valueType="num">
                                      <p:cBhvr additive="base">
                                        <p:cTn id="869" dur="4500"/>
                                        <p:tgtEl>
                                          <p:spTgt spid="63"/>
                                        </p:tgtEl>
                                        <p:attrNameLst>
                                          <p:attrName>ppt_x</p:attrName>
                                        </p:attrNameLst>
                                      </p:cBhvr>
                                      <p:tavLst>
                                        <p:tav tm="0">
                                          <p:val>
                                            <p:strVal val="ppt_x"/>
                                          </p:val>
                                        </p:tav>
                                        <p:tav tm="100000">
                                          <p:val>
                                            <p:strVal val="1+ppt_w/2"/>
                                          </p:val>
                                        </p:tav>
                                      </p:tavLst>
                                    </p:anim>
                                    <p:anim calcmode="lin" valueType="num">
                                      <p:cBhvr additive="base">
                                        <p:cTn id="870" dur="4500"/>
                                        <p:tgtEl>
                                          <p:spTgt spid="63"/>
                                        </p:tgtEl>
                                        <p:attrNameLst>
                                          <p:attrName>ppt_y</p:attrName>
                                        </p:attrNameLst>
                                      </p:cBhvr>
                                      <p:tavLst>
                                        <p:tav tm="0">
                                          <p:val>
                                            <p:strVal val="ppt_y"/>
                                          </p:val>
                                        </p:tav>
                                        <p:tav tm="100000">
                                          <p:val>
                                            <p:strVal val="ppt_y"/>
                                          </p:val>
                                        </p:tav>
                                      </p:tavLst>
                                    </p:anim>
                                    <p:set>
                                      <p:cBhvr>
                                        <p:cTn id="871" dur="1" fill="hold">
                                          <p:stCondLst>
                                            <p:cond delay="4499"/>
                                          </p:stCondLst>
                                        </p:cTn>
                                        <p:tgtEl>
                                          <p:spTgt spid="63"/>
                                        </p:tgtEl>
                                        <p:attrNameLst>
                                          <p:attrName>style.visibility</p:attrName>
                                        </p:attrNameLst>
                                      </p:cBhvr>
                                      <p:to>
                                        <p:strVal val="hidden"/>
                                      </p:to>
                                    </p:set>
                                  </p:childTnLst>
                                </p:cTn>
                              </p:par>
                              <p:par>
                                <p:cTn id="872" presetID="3" presetClass="exit" presetSubtype="5" fill="hold" grpId="3" nodeType="withEffect">
                                  <p:stCondLst>
                                    <p:cond delay="0"/>
                                  </p:stCondLst>
                                  <p:childTnLst>
                                    <p:animEffect transition="out" filter="blinds(vertical)">
                                      <p:cBhvr>
                                        <p:cTn id="873" dur="5500"/>
                                        <p:tgtEl>
                                          <p:spTgt spid="63"/>
                                        </p:tgtEl>
                                      </p:cBhvr>
                                    </p:animEffect>
                                    <p:set>
                                      <p:cBhvr>
                                        <p:cTn id="874" dur="1" fill="hold">
                                          <p:stCondLst>
                                            <p:cond delay="5499"/>
                                          </p:stCondLst>
                                        </p:cTn>
                                        <p:tgtEl>
                                          <p:spTgt spid="63"/>
                                        </p:tgtEl>
                                        <p:attrNameLst>
                                          <p:attrName>style.visibility</p:attrName>
                                        </p:attrNameLst>
                                      </p:cBhvr>
                                      <p:to>
                                        <p:strVal val="hidden"/>
                                      </p:to>
                                    </p:set>
                                  </p:childTnLst>
                                </p:cTn>
                              </p:par>
                              <p:par>
                                <p:cTn id="875" presetID="2" presetClass="entr" presetSubtype="8" fill="hold" grpId="0" nodeType="withEffect">
                                  <p:stCondLst>
                                    <p:cond delay="0"/>
                                  </p:stCondLst>
                                  <p:childTnLst>
                                    <p:set>
                                      <p:cBhvr>
                                        <p:cTn id="876" dur="1" fill="hold">
                                          <p:stCondLst>
                                            <p:cond delay="0"/>
                                          </p:stCondLst>
                                        </p:cTn>
                                        <p:tgtEl>
                                          <p:spTgt spid="55"/>
                                        </p:tgtEl>
                                        <p:attrNameLst>
                                          <p:attrName>style.visibility</p:attrName>
                                        </p:attrNameLst>
                                      </p:cBhvr>
                                      <p:to>
                                        <p:strVal val="visible"/>
                                      </p:to>
                                    </p:set>
                                    <p:anim calcmode="lin" valueType="num">
                                      <p:cBhvr additive="base">
                                        <p:cTn id="877" dur="4000" fill="hold"/>
                                        <p:tgtEl>
                                          <p:spTgt spid="55"/>
                                        </p:tgtEl>
                                        <p:attrNameLst>
                                          <p:attrName>ppt_x</p:attrName>
                                        </p:attrNameLst>
                                      </p:cBhvr>
                                      <p:tavLst>
                                        <p:tav tm="0">
                                          <p:val>
                                            <p:strVal val="0-#ppt_w/2"/>
                                          </p:val>
                                        </p:tav>
                                        <p:tav tm="100000">
                                          <p:val>
                                            <p:strVal val="#ppt_x"/>
                                          </p:val>
                                        </p:tav>
                                      </p:tavLst>
                                    </p:anim>
                                    <p:anim calcmode="lin" valueType="num">
                                      <p:cBhvr additive="base">
                                        <p:cTn id="878" dur="4000" fill="hold"/>
                                        <p:tgtEl>
                                          <p:spTgt spid="55"/>
                                        </p:tgtEl>
                                        <p:attrNameLst>
                                          <p:attrName>ppt_y</p:attrName>
                                        </p:attrNameLst>
                                      </p:cBhvr>
                                      <p:tavLst>
                                        <p:tav tm="0">
                                          <p:val>
                                            <p:strVal val="#ppt_y"/>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55"/>
                                        </p:tgtEl>
                                        <p:attrNameLst>
                                          <p:attrName>style.visibility</p:attrName>
                                        </p:attrNameLst>
                                      </p:cBhvr>
                                      <p:to>
                                        <p:strVal val="visible"/>
                                      </p:to>
                                    </p:set>
                                    <p:anim calcmode="lin" valueType="num">
                                      <p:cBhvr>
                                        <p:cTn id="881" dur="4000" fill="hold"/>
                                        <p:tgtEl>
                                          <p:spTgt spid="55"/>
                                        </p:tgtEl>
                                        <p:attrNameLst>
                                          <p:attrName>ppt_w</p:attrName>
                                        </p:attrNameLst>
                                      </p:cBhvr>
                                      <p:tavLst>
                                        <p:tav tm="0" fmla="#ppt_w*sin(2.5*pi*$)">
                                          <p:val>
                                            <p:fltVal val="0"/>
                                          </p:val>
                                        </p:tav>
                                        <p:tav tm="100000">
                                          <p:val>
                                            <p:fltVal val="1"/>
                                          </p:val>
                                        </p:tav>
                                      </p:tavLst>
                                    </p:anim>
                                    <p:anim calcmode="lin" valueType="num">
                                      <p:cBhvr>
                                        <p:cTn id="882" dur="4000" fill="hold"/>
                                        <p:tgtEl>
                                          <p:spTgt spid="55"/>
                                        </p:tgtEl>
                                        <p:attrNameLst>
                                          <p:attrName>ppt_h</p:attrName>
                                        </p:attrNameLst>
                                      </p:cBhvr>
                                      <p:tavLst>
                                        <p:tav tm="0">
                                          <p:val>
                                            <p:strVal val="#ppt_h"/>
                                          </p:val>
                                        </p:tav>
                                        <p:tav tm="100000">
                                          <p:val>
                                            <p:strVal val="#ppt_h"/>
                                          </p:val>
                                        </p:tav>
                                      </p:tavLst>
                                    </p:anim>
                                  </p:childTnLst>
                                </p:cTn>
                              </p:par>
                              <p:par>
                                <p:cTn id="883" presetID="2" presetClass="exit" presetSubtype="2" fill="hold" grpId="2" nodeType="withEffect">
                                  <p:stCondLst>
                                    <p:cond delay="0"/>
                                  </p:stCondLst>
                                  <p:childTnLst>
                                    <p:anim calcmode="lin" valueType="num">
                                      <p:cBhvr additive="base">
                                        <p:cTn id="884" dur="4500"/>
                                        <p:tgtEl>
                                          <p:spTgt spid="55"/>
                                        </p:tgtEl>
                                        <p:attrNameLst>
                                          <p:attrName>ppt_x</p:attrName>
                                        </p:attrNameLst>
                                      </p:cBhvr>
                                      <p:tavLst>
                                        <p:tav tm="0">
                                          <p:val>
                                            <p:strVal val="ppt_x"/>
                                          </p:val>
                                        </p:tav>
                                        <p:tav tm="100000">
                                          <p:val>
                                            <p:strVal val="1+ppt_w/2"/>
                                          </p:val>
                                        </p:tav>
                                      </p:tavLst>
                                    </p:anim>
                                    <p:anim calcmode="lin" valueType="num">
                                      <p:cBhvr additive="base">
                                        <p:cTn id="885" dur="4500"/>
                                        <p:tgtEl>
                                          <p:spTgt spid="55"/>
                                        </p:tgtEl>
                                        <p:attrNameLst>
                                          <p:attrName>ppt_y</p:attrName>
                                        </p:attrNameLst>
                                      </p:cBhvr>
                                      <p:tavLst>
                                        <p:tav tm="0">
                                          <p:val>
                                            <p:strVal val="ppt_y"/>
                                          </p:val>
                                        </p:tav>
                                        <p:tav tm="100000">
                                          <p:val>
                                            <p:strVal val="ppt_y"/>
                                          </p:val>
                                        </p:tav>
                                      </p:tavLst>
                                    </p:anim>
                                    <p:set>
                                      <p:cBhvr>
                                        <p:cTn id="886" dur="1" fill="hold">
                                          <p:stCondLst>
                                            <p:cond delay="4499"/>
                                          </p:stCondLst>
                                        </p:cTn>
                                        <p:tgtEl>
                                          <p:spTgt spid="55"/>
                                        </p:tgtEl>
                                        <p:attrNameLst>
                                          <p:attrName>style.visibility</p:attrName>
                                        </p:attrNameLst>
                                      </p:cBhvr>
                                      <p:to>
                                        <p:strVal val="hidden"/>
                                      </p:to>
                                    </p:set>
                                  </p:childTnLst>
                                </p:cTn>
                              </p:par>
                              <p:par>
                                <p:cTn id="887" presetID="3" presetClass="exit" presetSubtype="5" fill="hold" grpId="3" nodeType="withEffect">
                                  <p:stCondLst>
                                    <p:cond delay="0"/>
                                  </p:stCondLst>
                                  <p:childTnLst>
                                    <p:animEffect transition="out" filter="blinds(vertical)">
                                      <p:cBhvr>
                                        <p:cTn id="888" dur="5500"/>
                                        <p:tgtEl>
                                          <p:spTgt spid="55"/>
                                        </p:tgtEl>
                                      </p:cBhvr>
                                    </p:animEffect>
                                    <p:set>
                                      <p:cBhvr>
                                        <p:cTn id="889" dur="1" fill="hold">
                                          <p:stCondLst>
                                            <p:cond delay="5499"/>
                                          </p:stCondLst>
                                        </p:cTn>
                                        <p:tgtEl>
                                          <p:spTgt spid="55"/>
                                        </p:tgtEl>
                                        <p:attrNameLst>
                                          <p:attrName>style.visibility</p:attrName>
                                        </p:attrNameLst>
                                      </p:cBhvr>
                                      <p:to>
                                        <p:strVal val="hidden"/>
                                      </p:to>
                                    </p:set>
                                  </p:childTnLst>
                                </p:cTn>
                              </p:par>
                              <p:par>
                                <p:cTn id="890" presetID="2" presetClass="entr" presetSubtype="8" fill="hold" grpId="0" nodeType="withEffect">
                                  <p:stCondLst>
                                    <p:cond delay="0"/>
                                  </p:stCondLst>
                                  <p:childTnLst>
                                    <p:set>
                                      <p:cBhvr>
                                        <p:cTn id="891" dur="1" fill="hold">
                                          <p:stCondLst>
                                            <p:cond delay="0"/>
                                          </p:stCondLst>
                                        </p:cTn>
                                        <p:tgtEl>
                                          <p:spTgt spid="62"/>
                                        </p:tgtEl>
                                        <p:attrNameLst>
                                          <p:attrName>style.visibility</p:attrName>
                                        </p:attrNameLst>
                                      </p:cBhvr>
                                      <p:to>
                                        <p:strVal val="visible"/>
                                      </p:to>
                                    </p:set>
                                    <p:anim calcmode="lin" valueType="num">
                                      <p:cBhvr additive="base">
                                        <p:cTn id="892" dur="4000" fill="hold"/>
                                        <p:tgtEl>
                                          <p:spTgt spid="62"/>
                                        </p:tgtEl>
                                        <p:attrNameLst>
                                          <p:attrName>ppt_x</p:attrName>
                                        </p:attrNameLst>
                                      </p:cBhvr>
                                      <p:tavLst>
                                        <p:tav tm="0">
                                          <p:val>
                                            <p:strVal val="0-#ppt_w/2"/>
                                          </p:val>
                                        </p:tav>
                                        <p:tav tm="100000">
                                          <p:val>
                                            <p:strVal val="#ppt_x"/>
                                          </p:val>
                                        </p:tav>
                                      </p:tavLst>
                                    </p:anim>
                                    <p:anim calcmode="lin" valueType="num">
                                      <p:cBhvr additive="base">
                                        <p:cTn id="893" dur="4000" fill="hold"/>
                                        <p:tgtEl>
                                          <p:spTgt spid="62"/>
                                        </p:tgtEl>
                                        <p:attrNameLst>
                                          <p:attrName>ppt_y</p:attrName>
                                        </p:attrNameLst>
                                      </p:cBhvr>
                                      <p:tavLst>
                                        <p:tav tm="0">
                                          <p:val>
                                            <p:strVal val="#ppt_y"/>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62"/>
                                        </p:tgtEl>
                                        <p:attrNameLst>
                                          <p:attrName>style.visibility</p:attrName>
                                        </p:attrNameLst>
                                      </p:cBhvr>
                                      <p:to>
                                        <p:strVal val="visible"/>
                                      </p:to>
                                    </p:set>
                                    <p:anim calcmode="lin" valueType="num">
                                      <p:cBhvr>
                                        <p:cTn id="896" dur="4000" fill="hold"/>
                                        <p:tgtEl>
                                          <p:spTgt spid="62"/>
                                        </p:tgtEl>
                                        <p:attrNameLst>
                                          <p:attrName>ppt_w</p:attrName>
                                        </p:attrNameLst>
                                      </p:cBhvr>
                                      <p:tavLst>
                                        <p:tav tm="0" fmla="#ppt_w*sin(2.5*pi*$)">
                                          <p:val>
                                            <p:fltVal val="0"/>
                                          </p:val>
                                        </p:tav>
                                        <p:tav tm="100000">
                                          <p:val>
                                            <p:fltVal val="1"/>
                                          </p:val>
                                        </p:tav>
                                      </p:tavLst>
                                    </p:anim>
                                    <p:anim calcmode="lin" valueType="num">
                                      <p:cBhvr>
                                        <p:cTn id="897" dur="4000" fill="hold"/>
                                        <p:tgtEl>
                                          <p:spTgt spid="62"/>
                                        </p:tgtEl>
                                        <p:attrNameLst>
                                          <p:attrName>ppt_h</p:attrName>
                                        </p:attrNameLst>
                                      </p:cBhvr>
                                      <p:tavLst>
                                        <p:tav tm="0">
                                          <p:val>
                                            <p:strVal val="#ppt_h"/>
                                          </p:val>
                                        </p:tav>
                                        <p:tav tm="100000">
                                          <p:val>
                                            <p:strVal val="#ppt_h"/>
                                          </p:val>
                                        </p:tav>
                                      </p:tavLst>
                                    </p:anim>
                                  </p:childTnLst>
                                </p:cTn>
                              </p:par>
                              <p:par>
                                <p:cTn id="898" presetID="2" presetClass="exit" presetSubtype="2" fill="hold" grpId="2" nodeType="withEffect">
                                  <p:stCondLst>
                                    <p:cond delay="0"/>
                                  </p:stCondLst>
                                  <p:childTnLst>
                                    <p:anim calcmode="lin" valueType="num">
                                      <p:cBhvr additive="base">
                                        <p:cTn id="899" dur="4500"/>
                                        <p:tgtEl>
                                          <p:spTgt spid="62"/>
                                        </p:tgtEl>
                                        <p:attrNameLst>
                                          <p:attrName>ppt_x</p:attrName>
                                        </p:attrNameLst>
                                      </p:cBhvr>
                                      <p:tavLst>
                                        <p:tav tm="0">
                                          <p:val>
                                            <p:strVal val="ppt_x"/>
                                          </p:val>
                                        </p:tav>
                                        <p:tav tm="100000">
                                          <p:val>
                                            <p:strVal val="1+ppt_w/2"/>
                                          </p:val>
                                        </p:tav>
                                      </p:tavLst>
                                    </p:anim>
                                    <p:anim calcmode="lin" valueType="num">
                                      <p:cBhvr additive="base">
                                        <p:cTn id="900" dur="4500"/>
                                        <p:tgtEl>
                                          <p:spTgt spid="62"/>
                                        </p:tgtEl>
                                        <p:attrNameLst>
                                          <p:attrName>ppt_y</p:attrName>
                                        </p:attrNameLst>
                                      </p:cBhvr>
                                      <p:tavLst>
                                        <p:tav tm="0">
                                          <p:val>
                                            <p:strVal val="ppt_y"/>
                                          </p:val>
                                        </p:tav>
                                        <p:tav tm="100000">
                                          <p:val>
                                            <p:strVal val="ppt_y"/>
                                          </p:val>
                                        </p:tav>
                                      </p:tavLst>
                                    </p:anim>
                                    <p:set>
                                      <p:cBhvr>
                                        <p:cTn id="901" dur="1" fill="hold">
                                          <p:stCondLst>
                                            <p:cond delay="4499"/>
                                          </p:stCondLst>
                                        </p:cTn>
                                        <p:tgtEl>
                                          <p:spTgt spid="62"/>
                                        </p:tgtEl>
                                        <p:attrNameLst>
                                          <p:attrName>style.visibility</p:attrName>
                                        </p:attrNameLst>
                                      </p:cBhvr>
                                      <p:to>
                                        <p:strVal val="hidden"/>
                                      </p:to>
                                    </p:set>
                                  </p:childTnLst>
                                </p:cTn>
                              </p:par>
                              <p:par>
                                <p:cTn id="902" presetID="3" presetClass="exit" presetSubtype="5" fill="hold" grpId="3" nodeType="withEffect">
                                  <p:stCondLst>
                                    <p:cond delay="0"/>
                                  </p:stCondLst>
                                  <p:childTnLst>
                                    <p:animEffect transition="out" filter="blinds(vertical)">
                                      <p:cBhvr>
                                        <p:cTn id="903" dur="5500"/>
                                        <p:tgtEl>
                                          <p:spTgt spid="62"/>
                                        </p:tgtEl>
                                      </p:cBhvr>
                                    </p:animEffect>
                                    <p:set>
                                      <p:cBhvr>
                                        <p:cTn id="904" dur="1" fill="hold">
                                          <p:stCondLst>
                                            <p:cond delay="5499"/>
                                          </p:stCondLst>
                                        </p:cTn>
                                        <p:tgtEl>
                                          <p:spTgt spid="62"/>
                                        </p:tgtEl>
                                        <p:attrNameLst>
                                          <p:attrName>style.visibility</p:attrName>
                                        </p:attrNameLst>
                                      </p:cBhvr>
                                      <p:to>
                                        <p:strVal val="hidden"/>
                                      </p:to>
                                    </p:set>
                                  </p:childTnLst>
                                </p:cTn>
                              </p:par>
                              <p:par>
                                <p:cTn id="905" presetID="2" presetClass="entr" presetSubtype="8" fill="hold" grpId="0" nodeType="withEffect">
                                  <p:stCondLst>
                                    <p:cond delay="0"/>
                                  </p:stCondLst>
                                  <p:childTnLst>
                                    <p:set>
                                      <p:cBhvr>
                                        <p:cTn id="906" dur="1" fill="hold">
                                          <p:stCondLst>
                                            <p:cond delay="0"/>
                                          </p:stCondLst>
                                        </p:cTn>
                                        <p:tgtEl>
                                          <p:spTgt spid="70"/>
                                        </p:tgtEl>
                                        <p:attrNameLst>
                                          <p:attrName>style.visibility</p:attrName>
                                        </p:attrNameLst>
                                      </p:cBhvr>
                                      <p:to>
                                        <p:strVal val="visible"/>
                                      </p:to>
                                    </p:set>
                                    <p:anim calcmode="lin" valueType="num">
                                      <p:cBhvr additive="base">
                                        <p:cTn id="907" dur="4000" fill="hold"/>
                                        <p:tgtEl>
                                          <p:spTgt spid="70"/>
                                        </p:tgtEl>
                                        <p:attrNameLst>
                                          <p:attrName>ppt_x</p:attrName>
                                        </p:attrNameLst>
                                      </p:cBhvr>
                                      <p:tavLst>
                                        <p:tav tm="0">
                                          <p:val>
                                            <p:strVal val="0-#ppt_w/2"/>
                                          </p:val>
                                        </p:tav>
                                        <p:tav tm="100000">
                                          <p:val>
                                            <p:strVal val="#ppt_x"/>
                                          </p:val>
                                        </p:tav>
                                      </p:tavLst>
                                    </p:anim>
                                    <p:anim calcmode="lin" valueType="num">
                                      <p:cBhvr additive="base">
                                        <p:cTn id="908" dur="4000" fill="hold"/>
                                        <p:tgtEl>
                                          <p:spTgt spid="70"/>
                                        </p:tgtEl>
                                        <p:attrNameLst>
                                          <p:attrName>ppt_y</p:attrName>
                                        </p:attrNameLst>
                                      </p:cBhvr>
                                      <p:tavLst>
                                        <p:tav tm="0">
                                          <p:val>
                                            <p:strVal val="#ppt_y"/>
                                          </p:val>
                                        </p:tav>
                                        <p:tav tm="100000">
                                          <p:val>
                                            <p:strVal val="#ppt_y"/>
                                          </p:val>
                                        </p:tav>
                                      </p:tavLst>
                                    </p:anim>
                                  </p:childTnLst>
                                </p:cTn>
                              </p:par>
                              <p:par>
                                <p:cTn id="909" presetID="19" presetClass="entr" presetSubtype="10" fill="hold" grpId="1" nodeType="withEffect">
                                  <p:stCondLst>
                                    <p:cond delay="0"/>
                                  </p:stCondLst>
                                  <p:childTnLst>
                                    <p:set>
                                      <p:cBhvr>
                                        <p:cTn id="910" dur="1" fill="hold">
                                          <p:stCondLst>
                                            <p:cond delay="0"/>
                                          </p:stCondLst>
                                        </p:cTn>
                                        <p:tgtEl>
                                          <p:spTgt spid="70"/>
                                        </p:tgtEl>
                                        <p:attrNameLst>
                                          <p:attrName>style.visibility</p:attrName>
                                        </p:attrNameLst>
                                      </p:cBhvr>
                                      <p:to>
                                        <p:strVal val="visible"/>
                                      </p:to>
                                    </p:set>
                                    <p:anim calcmode="lin" valueType="num">
                                      <p:cBhvr>
                                        <p:cTn id="911" dur="4000" fill="hold"/>
                                        <p:tgtEl>
                                          <p:spTgt spid="70"/>
                                        </p:tgtEl>
                                        <p:attrNameLst>
                                          <p:attrName>ppt_w</p:attrName>
                                        </p:attrNameLst>
                                      </p:cBhvr>
                                      <p:tavLst>
                                        <p:tav tm="0" fmla="#ppt_w*sin(2.5*pi*$)">
                                          <p:val>
                                            <p:fltVal val="0"/>
                                          </p:val>
                                        </p:tav>
                                        <p:tav tm="100000">
                                          <p:val>
                                            <p:fltVal val="1"/>
                                          </p:val>
                                        </p:tav>
                                      </p:tavLst>
                                    </p:anim>
                                    <p:anim calcmode="lin" valueType="num">
                                      <p:cBhvr>
                                        <p:cTn id="912" dur="4000" fill="hold"/>
                                        <p:tgtEl>
                                          <p:spTgt spid="70"/>
                                        </p:tgtEl>
                                        <p:attrNameLst>
                                          <p:attrName>ppt_h</p:attrName>
                                        </p:attrNameLst>
                                      </p:cBhvr>
                                      <p:tavLst>
                                        <p:tav tm="0">
                                          <p:val>
                                            <p:strVal val="#ppt_h"/>
                                          </p:val>
                                        </p:tav>
                                        <p:tav tm="100000">
                                          <p:val>
                                            <p:strVal val="#ppt_h"/>
                                          </p:val>
                                        </p:tav>
                                      </p:tavLst>
                                    </p:anim>
                                  </p:childTnLst>
                                </p:cTn>
                              </p:par>
                              <p:par>
                                <p:cTn id="913" presetID="2" presetClass="exit" presetSubtype="2" fill="hold" grpId="2" nodeType="withEffect">
                                  <p:stCondLst>
                                    <p:cond delay="0"/>
                                  </p:stCondLst>
                                  <p:childTnLst>
                                    <p:anim calcmode="lin" valueType="num">
                                      <p:cBhvr additive="base">
                                        <p:cTn id="914" dur="4500"/>
                                        <p:tgtEl>
                                          <p:spTgt spid="70"/>
                                        </p:tgtEl>
                                        <p:attrNameLst>
                                          <p:attrName>ppt_x</p:attrName>
                                        </p:attrNameLst>
                                      </p:cBhvr>
                                      <p:tavLst>
                                        <p:tav tm="0">
                                          <p:val>
                                            <p:strVal val="ppt_x"/>
                                          </p:val>
                                        </p:tav>
                                        <p:tav tm="100000">
                                          <p:val>
                                            <p:strVal val="1+ppt_w/2"/>
                                          </p:val>
                                        </p:tav>
                                      </p:tavLst>
                                    </p:anim>
                                    <p:anim calcmode="lin" valueType="num">
                                      <p:cBhvr additive="base">
                                        <p:cTn id="915" dur="4500"/>
                                        <p:tgtEl>
                                          <p:spTgt spid="70"/>
                                        </p:tgtEl>
                                        <p:attrNameLst>
                                          <p:attrName>ppt_y</p:attrName>
                                        </p:attrNameLst>
                                      </p:cBhvr>
                                      <p:tavLst>
                                        <p:tav tm="0">
                                          <p:val>
                                            <p:strVal val="ppt_y"/>
                                          </p:val>
                                        </p:tav>
                                        <p:tav tm="100000">
                                          <p:val>
                                            <p:strVal val="ppt_y"/>
                                          </p:val>
                                        </p:tav>
                                      </p:tavLst>
                                    </p:anim>
                                    <p:set>
                                      <p:cBhvr>
                                        <p:cTn id="916" dur="1" fill="hold">
                                          <p:stCondLst>
                                            <p:cond delay="4499"/>
                                          </p:stCondLst>
                                        </p:cTn>
                                        <p:tgtEl>
                                          <p:spTgt spid="70"/>
                                        </p:tgtEl>
                                        <p:attrNameLst>
                                          <p:attrName>style.visibility</p:attrName>
                                        </p:attrNameLst>
                                      </p:cBhvr>
                                      <p:to>
                                        <p:strVal val="hidden"/>
                                      </p:to>
                                    </p:set>
                                  </p:childTnLst>
                                </p:cTn>
                              </p:par>
                              <p:par>
                                <p:cTn id="917" presetID="3" presetClass="exit" presetSubtype="5" fill="hold" grpId="3" nodeType="withEffect">
                                  <p:stCondLst>
                                    <p:cond delay="0"/>
                                  </p:stCondLst>
                                  <p:childTnLst>
                                    <p:animEffect transition="out" filter="blinds(vertical)">
                                      <p:cBhvr>
                                        <p:cTn id="918" dur="5500"/>
                                        <p:tgtEl>
                                          <p:spTgt spid="70"/>
                                        </p:tgtEl>
                                      </p:cBhvr>
                                    </p:animEffect>
                                    <p:set>
                                      <p:cBhvr>
                                        <p:cTn id="919" dur="1" fill="hold">
                                          <p:stCondLst>
                                            <p:cond delay="5499"/>
                                          </p:stCondLst>
                                        </p:cTn>
                                        <p:tgtEl>
                                          <p:spTgt spid="70"/>
                                        </p:tgtEl>
                                        <p:attrNameLst>
                                          <p:attrName>style.visibility</p:attrName>
                                        </p:attrNameLst>
                                      </p:cBhvr>
                                      <p:to>
                                        <p:strVal val="hidden"/>
                                      </p:to>
                                    </p:set>
                                  </p:childTnLst>
                                </p:cTn>
                              </p:par>
                              <p:par>
                                <p:cTn id="920" presetID="2" presetClass="entr" presetSubtype="8" fill="hold" grpId="0" nodeType="withEffect">
                                  <p:stCondLst>
                                    <p:cond delay="0"/>
                                  </p:stCondLst>
                                  <p:childTnLst>
                                    <p:set>
                                      <p:cBhvr>
                                        <p:cTn id="921" dur="1" fill="hold">
                                          <p:stCondLst>
                                            <p:cond delay="0"/>
                                          </p:stCondLst>
                                        </p:cTn>
                                        <p:tgtEl>
                                          <p:spTgt spid="68"/>
                                        </p:tgtEl>
                                        <p:attrNameLst>
                                          <p:attrName>style.visibility</p:attrName>
                                        </p:attrNameLst>
                                      </p:cBhvr>
                                      <p:to>
                                        <p:strVal val="visible"/>
                                      </p:to>
                                    </p:set>
                                    <p:anim calcmode="lin" valueType="num">
                                      <p:cBhvr additive="base">
                                        <p:cTn id="922" dur="4000" fill="hold"/>
                                        <p:tgtEl>
                                          <p:spTgt spid="68"/>
                                        </p:tgtEl>
                                        <p:attrNameLst>
                                          <p:attrName>ppt_x</p:attrName>
                                        </p:attrNameLst>
                                      </p:cBhvr>
                                      <p:tavLst>
                                        <p:tav tm="0">
                                          <p:val>
                                            <p:strVal val="0-#ppt_w/2"/>
                                          </p:val>
                                        </p:tav>
                                        <p:tav tm="100000">
                                          <p:val>
                                            <p:strVal val="#ppt_x"/>
                                          </p:val>
                                        </p:tav>
                                      </p:tavLst>
                                    </p:anim>
                                    <p:anim calcmode="lin" valueType="num">
                                      <p:cBhvr additive="base">
                                        <p:cTn id="923" dur="4000" fill="hold"/>
                                        <p:tgtEl>
                                          <p:spTgt spid="68"/>
                                        </p:tgtEl>
                                        <p:attrNameLst>
                                          <p:attrName>ppt_y</p:attrName>
                                        </p:attrNameLst>
                                      </p:cBhvr>
                                      <p:tavLst>
                                        <p:tav tm="0">
                                          <p:val>
                                            <p:strVal val="#ppt_y"/>
                                          </p:val>
                                        </p:tav>
                                        <p:tav tm="100000">
                                          <p:val>
                                            <p:strVal val="#ppt_y"/>
                                          </p:val>
                                        </p:tav>
                                      </p:tavLst>
                                    </p:anim>
                                  </p:childTnLst>
                                </p:cTn>
                              </p:par>
                              <p:par>
                                <p:cTn id="924" presetID="19" presetClass="entr" presetSubtype="10" fill="hold" grpId="1" nodeType="withEffect">
                                  <p:stCondLst>
                                    <p:cond delay="0"/>
                                  </p:stCondLst>
                                  <p:childTnLst>
                                    <p:set>
                                      <p:cBhvr>
                                        <p:cTn id="925" dur="1" fill="hold">
                                          <p:stCondLst>
                                            <p:cond delay="0"/>
                                          </p:stCondLst>
                                        </p:cTn>
                                        <p:tgtEl>
                                          <p:spTgt spid="68"/>
                                        </p:tgtEl>
                                        <p:attrNameLst>
                                          <p:attrName>style.visibility</p:attrName>
                                        </p:attrNameLst>
                                      </p:cBhvr>
                                      <p:to>
                                        <p:strVal val="visible"/>
                                      </p:to>
                                    </p:set>
                                    <p:anim calcmode="lin" valueType="num">
                                      <p:cBhvr>
                                        <p:cTn id="926" dur="4000" fill="hold"/>
                                        <p:tgtEl>
                                          <p:spTgt spid="68"/>
                                        </p:tgtEl>
                                        <p:attrNameLst>
                                          <p:attrName>ppt_w</p:attrName>
                                        </p:attrNameLst>
                                      </p:cBhvr>
                                      <p:tavLst>
                                        <p:tav tm="0" fmla="#ppt_w*sin(2.5*pi*$)">
                                          <p:val>
                                            <p:fltVal val="0"/>
                                          </p:val>
                                        </p:tav>
                                        <p:tav tm="100000">
                                          <p:val>
                                            <p:fltVal val="1"/>
                                          </p:val>
                                        </p:tav>
                                      </p:tavLst>
                                    </p:anim>
                                    <p:anim calcmode="lin" valueType="num">
                                      <p:cBhvr>
                                        <p:cTn id="927" dur="4000" fill="hold"/>
                                        <p:tgtEl>
                                          <p:spTgt spid="68"/>
                                        </p:tgtEl>
                                        <p:attrNameLst>
                                          <p:attrName>ppt_h</p:attrName>
                                        </p:attrNameLst>
                                      </p:cBhvr>
                                      <p:tavLst>
                                        <p:tav tm="0">
                                          <p:val>
                                            <p:strVal val="#ppt_h"/>
                                          </p:val>
                                        </p:tav>
                                        <p:tav tm="100000">
                                          <p:val>
                                            <p:strVal val="#ppt_h"/>
                                          </p:val>
                                        </p:tav>
                                      </p:tavLst>
                                    </p:anim>
                                  </p:childTnLst>
                                </p:cTn>
                              </p:par>
                              <p:par>
                                <p:cTn id="928" presetID="2" presetClass="exit" presetSubtype="2" fill="hold" grpId="2" nodeType="withEffect">
                                  <p:stCondLst>
                                    <p:cond delay="0"/>
                                  </p:stCondLst>
                                  <p:childTnLst>
                                    <p:anim calcmode="lin" valueType="num">
                                      <p:cBhvr additive="base">
                                        <p:cTn id="929" dur="4500"/>
                                        <p:tgtEl>
                                          <p:spTgt spid="68"/>
                                        </p:tgtEl>
                                        <p:attrNameLst>
                                          <p:attrName>ppt_x</p:attrName>
                                        </p:attrNameLst>
                                      </p:cBhvr>
                                      <p:tavLst>
                                        <p:tav tm="0">
                                          <p:val>
                                            <p:strVal val="ppt_x"/>
                                          </p:val>
                                        </p:tav>
                                        <p:tav tm="100000">
                                          <p:val>
                                            <p:strVal val="1+ppt_w/2"/>
                                          </p:val>
                                        </p:tav>
                                      </p:tavLst>
                                    </p:anim>
                                    <p:anim calcmode="lin" valueType="num">
                                      <p:cBhvr additive="base">
                                        <p:cTn id="930" dur="4500"/>
                                        <p:tgtEl>
                                          <p:spTgt spid="68"/>
                                        </p:tgtEl>
                                        <p:attrNameLst>
                                          <p:attrName>ppt_y</p:attrName>
                                        </p:attrNameLst>
                                      </p:cBhvr>
                                      <p:tavLst>
                                        <p:tav tm="0">
                                          <p:val>
                                            <p:strVal val="ppt_y"/>
                                          </p:val>
                                        </p:tav>
                                        <p:tav tm="100000">
                                          <p:val>
                                            <p:strVal val="ppt_y"/>
                                          </p:val>
                                        </p:tav>
                                      </p:tavLst>
                                    </p:anim>
                                    <p:set>
                                      <p:cBhvr>
                                        <p:cTn id="931" dur="1" fill="hold">
                                          <p:stCondLst>
                                            <p:cond delay="4499"/>
                                          </p:stCondLst>
                                        </p:cTn>
                                        <p:tgtEl>
                                          <p:spTgt spid="68"/>
                                        </p:tgtEl>
                                        <p:attrNameLst>
                                          <p:attrName>style.visibility</p:attrName>
                                        </p:attrNameLst>
                                      </p:cBhvr>
                                      <p:to>
                                        <p:strVal val="hidden"/>
                                      </p:to>
                                    </p:set>
                                  </p:childTnLst>
                                </p:cTn>
                              </p:par>
                              <p:par>
                                <p:cTn id="932" presetID="3" presetClass="exit" presetSubtype="5" fill="hold" grpId="3" nodeType="withEffect">
                                  <p:stCondLst>
                                    <p:cond delay="0"/>
                                  </p:stCondLst>
                                  <p:childTnLst>
                                    <p:animEffect transition="out" filter="blinds(vertical)">
                                      <p:cBhvr>
                                        <p:cTn id="933" dur="5500"/>
                                        <p:tgtEl>
                                          <p:spTgt spid="68"/>
                                        </p:tgtEl>
                                      </p:cBhvr>
                                    </p:animEffect>
                                    <p:set>
                                      <p:cBhvr>
                                        <p:cTn id="934" dur="1" fill="hold">
                                          <p:stCondLst>
                                            <p:cond delay="5499"/>
                                          </p:stCondLst>
                                        </p:cTn>
                                        <p:tgtEl>
                                          <p:spTgt spid="68"/>
                                        </p:tgtEl>
                                        <p:attrNameLst>
                                          <p:attrName>style.visibility</p:attrName>
                                        </p:attrNameLst>
                                      </p:cBhvr>
                                      <p:to>
                                        <p:strVal val="hidden"/>
                                      </p:to>
                                    </p:set>
                                  </p:childTnLst>
                                </p:cTn>
                              </p:par>
                              <p:par>
                                <p:cTn id="935" presetID="2" presetClass="entr" presetSubtype="8" fill="hold" grpId="0" nodeType="withEffect">
                                  <p:stCondLst>
                                    <p:cond delay="0"/>
                                  </p:stCondLst>
                                  <p:childTnLst>
                                    <p:set>
                                      <p:cBhvr>
                                        <p:cTn id="936" dur="1" fill="hold">
                                          <p:stCondLst>
                                            <p:cond delay="0"/>
                                          </p:stCondLst>
                                        </p:cTn>
                                        <p:tgtEl>
                                          <p:spTgt spid="69"/>
                                        </p:tgtEl>
                                        <p:attrNameLst>
                                          <p:attrName>style.visibility</p:attrName>
                                        </p:attrNameLst>
                                      </p:cBhvr>
                                      <p:to>
                                        <p:strVal val="visible"/>
                                      </p:to>
                                    </p:set>
                                    <p:anim calcmode="lin" valueType="num">
                                      <p:cBhvr additive="base">
                                        <p:cTn id="937" dur="4000" fill="hold"/>
                                        <p:tgtEl>
                                          <p:spTgt spid="69"/>
                                        </p:tgtEl>
                                        <p:attrNameLst>
                                          <p:attrName>ppt_x</p:attrName>
                                        </p:attrNameLst>
                                      </p:cBhvr>
                                      <p:tavLst>
                                        <p:tav tm="0">
                                          <p:val>
                                            <p:strVal val="0-#ppt_w/2"/>
                                          </p:val>
                                        </p:tav>
                                        <p:tav tm="100000">
                                          <p:val>
                                            <p:strVal val="#ppt_x"/>
                                          </p:val>
                                        </p:tav>
                                      </p:tavLst>
                                    </p:anim>
                                    <p:anim calcmode="lin" valueType="num">
                                      <p:cBhvr additive="base">
                                        <p:cTn id="938" dur="4000" fill="hold"/>
                                        <p:tgtEl>
                                          <p:spTgt spid="69"/>
                                        </p:tgtEl>
                                        <p:attrNameLst>
                                          <p:attrName>ppt_y</p:attrName>
                                        </p:attrNameLst>
                                      </p:cBhvr>
                                      <p:tavLst>
                                        <p:tav tm="0">
                                          <p:val>
                                            <p:strVal val="#ppt_y"/>
                                          </p:val>
                                        </p:tav>
                                        <p:tav tm="100000">
                                          <p:val>
                                            <p:strVal val="#ppt_y"/>
                                          </p:val>
                                        </p:tav>
                                      </p:tavLst>
                                    </p:anim>
                                  </p:childTnLst>
                                </p:cTn>
                              </p:par>
                              <p:par>
                                <p:cTn id="939" presetID="19" presetClass="entr" presetSubtype="10" fill="hold" grpId="1" nodeType="withEffect">
                                  <p:stCondLst>
                                    <p:cond delay="0"/>
                                  </p:stCondLst>
                                  <p:childTnLst>
                                    <p:set>
                                      <p:cBhvr>
                                        <p:cTn id="940" dur="1" fill="hold">
                                          <p:stCondLst>
                                            <p:cond delay="0"/>
                                          </p:stCondLst>
                                        </p:cTn>
                                        <p:tgtEl>
                                          <p:spTgt spid="69"/>
                                        </p:tgtEl>
                                        <p:attrNameLst>
                                          <p:attrName>style.visibility</p:attrName>
                                        </p:attrNameLst>
                                      </p:cBhvr>
                                      <p:to>
                                        <p:strVal val="visible"/>
                                      </p:to>
                                    </p:set>
                                    <p:anim calcmode="lin" valueType="num">
                                      <p:cBhvr>
                                        <p:cTn id="941" dur="4000" fill="hold"/>
                                        <p:tgtEl>
                                          <p:spTgt spid="69"/>
                                        </p:tgtEl>
                                        <p:attrNameLst>
                                          <p:attrName>ppt_w</p:attrName>
                                        </p:attrNameLst>
                                      </p:cBhvr>
                                      <p:tavLst>
                                        <p:tav tm="0" fmla="#ppt_w*sin(2.5*pi*$)">
                                          <p:val>
                                            <p:fltVal val="0"/>
                                          </p:val>
                                        </p:tav>
                                        <p:tav tm="100000">
                                          <p:val>
                                            <p:fltVal val="1"/>
                                          </p:val>
                                        </p:tav>
                                      </p:tavLst>
                                    </p:anim>
                                    <p:anim calcmode="lin" valueType="num">
                                      <p:cBhvr>
                                        <p:cTn id="942" dur="4000" fill="hold"/>
                                        <p:tgtEl>
                                          <p:spTgt spid="69"/>
                                        </p:tgtEl>
                                        <p:attrNameLst>
                                          <p:attrName>ppt_h</p:attrName>
                                        </p:attrNameLst>
                                      </p:cBhvr>
                                      <p:tavLst>
                                        <p:tav tm="0">
                                          <p:val>
                                            <p:strVal val="#ppt_h"/>
                                          </p:val>
                                        </p:tav>
                                        <p:tav tm="100000">
                                          <p:val>
                                            <p:strVal val="#ppt_h"/>
                                          </p:val>
                                        </p:tav>
                                      </p:tavLst>
                                    </p:anim>
                                  </p:childTnLst>
                                </p:cTn>
                              </p:par>
                              <p:par>
                                <p:cTn id="943" presetID="2" presetClass="exit" presetSubtype="2" fill="hold" grpId="2" nodeType="withEffect">
                                  <p:stCondLst>
                                    <p:cond delay="0"/>
                                  </p:stCondLst>
                                  <p:childTnLst>
                                    <p:anim calcmode="lin" valueType="num">
                                      <p:cBhvr additive="base">
                                        <p:cTn id="944" dur="4500"/>
                                        <p:tgtEl>
                                          <p:spTgt spid="69"/>
                                        </p:tgtEl>
                                        <p:attrNameLst>
                                          <p:attrName>ppt_x</p:attrName>
                                        </p:attrNameLst>
                                      </p:cBhvr>
                                      <p:tavLst>
                                        <p:tav tm="0">
                                          <p:val>
                                            <p:strVal val="ppt_x"/>
                                          </p:val>
                                        </p:tav>
                                        <p:tav tm="100000">
                                          <p:val>
                                            <p:strVal val="1+ppt_w/2"/>
                                          </p:val>
                                        </p:tav>
                                      </p:tavLst>
                                    </p:anim>
                                    <p:anim calcmode="lin" valueType="num">
                                      <p:cBhvr additive="base">
                                        <p:cTn id="945" dur="4500"/>
                                        <p:tgtEl>
                                          <p:spTgt spid="69"/>
                                        </p:tgtEl>
                                        <p:attrNameLst>
                                          <p:attrName>ppt_y</p:attrName>
                                        </p:attrNameLst>
                                      </p:cBhvr>
                                      <p:tavLst>
                                        <p:tav tm="0">
                                          <p:val>
                                            <p:strVal val="ppt_y"/>
                                          </p:val>
                                        </p:tav>
                                        <p:tav tm="100000">
                                          <p:val>
                                            <p:strVal val="ppt_y"/>
                                          </p:val>
                                        </p:tav>
                                      </p:tavLst>
                                    </p:anim>
                                    <p:set>
                                      <p:cBhvr>
                                        <p:cTn id="946" dur="1" fill="hold">
                                          <p:stCondLst>
                                            <p:cond delay="4499"/>
                                          </p:stCondLst>
                                        </p:cTn>
                                        <p:tgtEl>
                                          <p:spTgt spid="69"/>
                                        </p:tgtEl>
                                        <p:attrNameLst>
                                          <p:attrName>style.visibility</p:attrName>
                                        </p:attrNameLst>
                                      </p:cBhvr>
                                      <p:to>
                                        <p:strVal val="hidden"/>
                                      </p:to>
                                    </p:set>
                                  </p:childTnLst>
                                </p:cTn>
                              </p:par>
                              <p:par>
                                <p:cTn id="947" presetID="3" presetClass="exit" presetSubtype="5" fill="hold" grpId="3" nodeType="withEffect">
                                  <p:stCondLst>
                                    <p:cond delay="0"/>
                                  </p:stCondLst>
                                  <p:childTnLst>
                                    <p:animEffect transition="out" filter="blinds(vertical)">
                                      <p:cBhvr>
                                        <p:cTn id="948" dur="5500"/>
                                        <p:tgtEl>
                                          <p:spTgt spid="69"/>
                                        </p:tgtEl>
                                      </p:cBhvr>
                                    </p:animEffect>
                                    <p:set>
                                      <p:cBhvr>
                                        <p:cTn id="949" dur="1" fill="hold">
                                          <p:stCondLst>
                                            <p:cond delay="5499"/>
                                          </p:stCondLst>
                                        </p:cTn>
                                        <p:tgtEl>
                                          <p:spTgt spid="69"/>
                                        </p:tgtEl>
                                        <p:attrNameLst>
                                          <p:attrName>style.visibility</p:attrName>
                                        </p:attrNameLst>
                                      </p:cBhvr>
                                      <p:to>
                                        <p:strVal val="hidden"/>
                                      </p:to>
                                    </p:set>
                                  </p:childTnLst>
                                </p:cTn>
                              </p:par>
                              <p:par>
                                <p:cTn id="950" presetID="2" presetClass="entr" presetSubtype="8" fill="hold" grpId="0" nodeType="withEffect">
                                  <p:stCondLst>
                                    <p:cond delay="0"/>
                                  </p:stCondLst>
                                  <p:childTnLst>
                                    <p:set>
                                      <p:cBhvr>
                                        <p:cTn id="951" dur="1" fill="hold">
                                          <p:stCondLst>
                                            <p:cond delay="0"/>
                                          </p:stCondLst>
                                        </p:cTn>
                                        <p:tgtEl>
                                          <p:spTgt spid="92"/>
                                        </p:tgtEl>
                                        <p:attrNameLst>
                                          <p:attrName>style.visibility</p:attrName>
                                        </p:attrNameLst>
                                      </p:cBhvr>
                                      <p:to>
                                        <p:strVal val="visible"/>
                                      </p:to>
                                    </p:set>
                                    <p:anim calcmode="lin" valueType="num">
                                      <p:cBhvr additive="base">
                                        <p:cTn id="952" dur="4000" fill="hold"/>
                                        <p:tgtEl>
                                          <p:spTgt spid="92"/>
                                        </p:tgtEl>
                                        <p:attrNameLst>
                                          <p:attrName>ppt_x</p:attrName>
                                        </p:attrNameLst>
                                      </p:cBhvr>
                                      <p:tavLst>
                                        <p:tav tm="0">
                                          <p:val>
                                            <p:strVal val="0-#ppt_w/2"/>
                                          </p:val>
                                        </p:tav>
                                        <p:tav tm="100000">
                                          <p:val>
                                            <p:strVal val="#ppt_x"/>
                                          </p:val>
                                        </p:tav>
                                      </p:tavLst>
                                    </p:anim>
                                    <p:anim calcmode="lin" valueType="num">
                                      <p:cBhvr additive="base">
                                        <p:cTn id="953" dur="4000" fill="hold"/>
                                        <p:tgtEl>
                                          <p:spTgt spid="92"/>
                                        </p:tgtEl>
                                        <p:attrNameLst>
                                          <p:attrName>ppt_y</p:attrName>
                                        </p:attrNameLst>
                                      </p:cBhvr>
                                      <p:tavLst>
                                        <p:tav tm="0">
                                          <p:val>
                                            <p:strVal val="#ppt_y"/>
                                          </p:val>
                                        </p:tav>
                                        <p:tav tm="100000">
                                          <p:val>
                                            <p:strVal val="#ppt_y"/>
                                          </p:val>
                                        </p:tav>
                                      </p:tavLst>
                                    </p:anim>
                                  </p:childTnLst>
                                </p:cTn>
                              </p:par>
                              <p:par>
                                <p:cTn id="954" presetID="19" presetClass="entr" presetSubtype="10" fill="hold" grpId="1" nodeType="withEffect">
                                  <p:stCondLst>
                                    <p:cond delay="0"/>
                                  </p:stCondLst>
                                  <p:childTnLst>
                                    <p:set>
                                      <p:cBhvr>
                                        <p:cTn id="955" dur="1" fill="hold">
                                          <p:stCondLst>
                                            <p:cond delay="0"/>
                                          </p:stCondLst>
                                        </p:cTn>
                                        <p:tgtEl>
                                          <p:spTgt spid="92"/>
                                        </p:tgtEl>
                                        <p:attrNameLst>
                                          <p:attrName>style.visibility</p:attrName>
                                        </p:attrNameLst>
                                      </p:cBhvr>
                                      <p:to>
                                        <p:strVal val="visible"/>
                                      </p:to>
                                    </p:set>
                                    <p:anim calcmode="lin" valueType="num">
                                      <p:cBhvr>
                                        <p:cTn id="956" dur="4000" fill="hold"/>
                                        <p:tgtEl>
                                          <p:spTgt spid="92"/>
                                        </p:tgtEl>
                                        <p:attrNameLst>
                                          <p:attrName>ppt_w</p:attrName>
                                        </p:attrNameLst>
                                      </p:cBhvr>
                                      <p:tavLst>
                                        <p:tav tm="0" fmla="#ppt_w*sin(2.5*pi*$)">
                                          <p:val>
                                            <p:fltVal val="0"/>
                                          </p:val>
                                        </p:tav>
                                        <p:tav tm="100000">
                                          <p:val>
                                            <p:fltVal val="1"/>
                                          </p:val>
                                        </p:tav>
                                      </p:tavLst>
                                    </p:anim>
                                    <p:anim calcmode="lin" valueType="num">
                                      <p:cBhvr>
                                        <p:cTn id="957" dur="4000" fill="hold"/>
                                        <p:tgtEl>
                                          <p:spTgt spid="92"/>
                                        </p:tgtEl>
                                        <p:attrNameLst>
                                          <p:attrName>ppt_h</p:attrName>
                                        </p:attrNameLst>
                                      </p:cBhvr>
                                      <p:tavLst>
                                        <p:tav tm="0">
                                          <p:val>
                                            <p:strVal val="#ppt_h"/>
                                          </p:val>
                                        </p:tav>
                                        <p:tav tm="100000">
                                          <p:val>
                                            <p:strVal val="#ppt_h"/>
                                          </p:val>
                                        </p:tav>
                                      </p:tavLst>
                                    </p:anim>
                                  </p:childTnLst>
                                </p:cTn>
                              </p:par>
                              <p:par>
                                <p:cTn id="958" presetID="2" presetClass="exit" presetSubtype="2" fill="hold" grpId="2" nodeType="withEffect">
                                  <p:stCondLst>
                                    <p:cond delay="0"/>
                                  </p:stCondLst>
                                  <p:childTnLst>
                                    <p:anim calcmode="lin" valueType="num">
                                      <p:cBhvr additive="base">
                                        <p:cTn id="959" dur="4500"/>
                                        <p:tgtEl>
                                          <p:spTgt spid="92"/>
                                        </p:tgtEl>
                                        <p:attrNameLst>
                                          <p:attrName>ppt_x</p:attrName>
                                        </p:attrNameLst>
                                      </p:cBhvr>
                                      <p:tavLst>
                                        <p:tav tm="0">
                                          <p:val>
                                            <p:strVal val="ppt_x"/>
                                          </p:val>
                                        </p:tav>
                                        <p:tav tm="100000">
                                          <p:val>
                                            <p:strVal val="1+ppt_w/2"/>
                                          </p:val>
                                        </p:tav>
                                      </p:tavLst>
                                    </p:anim>
                                    <p:anim calcmode="lin" valueType="num">
                                      <p:cBhvr additive="base">
                                        <p:cTn id="960" dur="4500"/>
                                        <p:tgtEl>
                                          <p:spTgt spid="92"/>
                                        </p:tgtEl>
                                        <p:attrNameLst>
                                          <p:attrName>ppt_y</p:attrName>
                                        </p:attrNameLst>
                                      </p:cBhvr>
                                      <p:tavLst>
                                        <p:tav tm="0">
                                          <p:val>
                                            <p:strVal val="ppt_y"/>
                                          </p:val>
                                        </p:tav>
                                        <p:tav tm="100000">
                                          <p:val>
                                            <p:strVal val="ppt_y"/>
                                          </p:val>
                                        </p:tav>
                                      </p:tavLst>
                                    </p:anim>
                                    <p:set>
                                      <p:cBhvr>
                                        <p:cTn id="961" dur="1" fill="hold">
                                          <p:stCondLst>
                                            <p:cond delay="4499"/>
                                          </p:stCondLst>
                                        </p:cTn>
                                        <p:tgtEl>
                                          <p:spTgt spid="92"/>
                                        </p:tgtEl>
                                        <p:attrNameLst>
                                          <p:attrName>style.visibility</p:attrName>
                                        </p:attrNameLst>
                                      </p:cBhvr>
                                      <p:to>
                                        <p:strVal val="hidden"/>
                                      </p:to>
                                    </p:set>
                                  </p:childTnLst>
                                </p:cTn>
                              </p:par>
                              <p:par>
                                <p:cTn id="962" presetID="3" presetClass="exit" presetSubtype="5" fill="hold" grpId="3" nodeType="withEffect">
                                  <p:stCondLst>
                                    <p:cond delay="0"/>
                                  </p:stCondLst>
                                  <p:childTnLst>
                                    <p:animEffect transition="out" filter="blinds(vertical)">
                                      <p:cBhvr>
                                        <p:cTn id="963" dur="5500"/>
                                        <p:tgtEl>
                                          <p:spTgt spid="92"/>
                                        </p:tgtEl>
                                      </p:cBhvr>
                                    </p:animEffect>
                                    <p:set>
                                      <p:cBhvr>
                                        <p:cTn id="964" dur="1" fill="hold">
                                          <p:stCondLst>
                                            <p:cond delay="5499"/>
                                          </p:stCondLst>
                                        </p:cTn>
                                        <p:tgtEl>
                                          <p:spTgt spid="92"/>
                                        </p:tgtEl>
                                        <p:attrNameLst>
                                          <p:attrName>style.visibility</p:attrName>
                                        </p:attrNameLst>
                                      </p:cBhvr>
                                      <p:to>
                                        <p:strVal val="hidden"/>
                                      </p:to>
                                    </p:set>
                                  </p:childTnLst>
                                </p:cTn>
                              </p:par>
                              <p:par>
                                <p:cTn id="965" presetID="2" presetClass="entr" presetSubtype="8" fill="hold" grpId="0" nodeType="withEffect">
                                  <p:stCondLst>
                                    <p:cond delay="0"/>
                                  </p:stCondLst>
                                  <p:childTnLst>
                                    <p:set>
                                      <p:cBhvr>
                                        <p:cTn id="966" dur="1" fill="hold">
                                          <p:stCondLst>
                                            <p:cond delay="0"/>
                                          </p:stCondLst>
                                        </p:cTn>
                                        <p:tgtEl>
                                          <p:spTgt spid="90"/>
                                        </p:tgtEl>
                                        <p:attrNameLst>
                                          <p:attrName>style.visibility</p:attrName>
                                        </p:attrNameLst>
                                      </p:cBhvr>
                                      <p:to>
                                        <p:strVal val="visible"/>
                                      </p:to>
                                    </p:set>
                                    <p:anim calcmode="lin" valueType="num">
                                      <p:cBhvr additive="base">
                                        <p:cTn id="967" dur="4000" fill="hold"/>
                                        <p:tgtEl>
                                          <p:spTgt spid="90"/>
                                        </p:tgtEl>
                                        <p:attrNameLst>
                                          <p:attrName>ppt_x</p:attrName>
                                        </p:attrNameLst>
                                      </p:cBhvr>
                                      <p:tavLst>
                                        <p:tav tm="0">
                                          <p:val>
                                            <p:strVal val="0-#ppt_w/2"/>
                                          </p:val>
                                        </p:tav>
                                        <p:tav tm="100000">
                                          <p:val>
                                            <p:strVal val="#ppt_x"/>
                                          </p:val>
                                        </p:tav>
                                      </p:tavLst>
                                    </p:anim>
                                    <p:anim calcmode="lin" valueType="num">
                                      <p:cBhvr additive="base">
                                        <p:cTn id="968" dur="4000" fill="hold"/>
                                        <p:tgtEl>
                                          <p:spTgt spid="90"/>
                                        </p:tgtEl>
                                        <p:attrNameLst>
                                          <p:attrName>ppt_y</p:attrName>
                                        </p:attrNameLst>
                                      </p:cBhvr>
                                      <p:tavLst>
                                        <p:tav tm="0">
                                          <p:val>
                                            <p:strVal val="#ppt_y"/>
                                          </p:val>
                                        </p:tav>
                                        <p:tav tm="100000">
                                          <p:val>
                                            <p:strVal val="#ppt_y"/>
                                          </p:val>
                                        </p:tav>
                                      </p:tavLst>
                                    </p:anim>
                                  </p:childTnLst>
                                </p:cTn>
                              </p:par>
                              <p:par>
                                <p:cTn id="969" presetID="19" presetClass="entr" presetSubtype="10" fill="hold" grpId="1" nodeType="withEffect">
                                  <p:stCondLst>
                                    <p:cond delay="0"/>
                                  </p:stCondLst>
                                  <p:childTnLst>
                                    <p:set>
                                      <p:cBhvr>
                                        <p:cTn id="970" dur="1" fill="hold">
                                          <p:stCondLst>
                                            <p:cond delay="0"/>
                                          </p:stCondLst>
                                        </p:cTn>
                                        <p:tgtEl>
                                          <p:spTgt spid="90"/>
                                        </p:tgtEl>
                                        <p:attrNameLst>
                                          <p:attrName>style.visibility</p:attrName>
                                        </p:attrNameLst>
                                      </p:cBhvr>
                                      <p:to>
                                        <p:strVal val="visible"/>
                                      </p:to>
                                    </p:set>
                                    <p:anim calcmode="lin" valueType="num">
                                      <p:cBhvr>
                                        <p:cTn id="971" dur="4000" fill="hold"/>
                                        <p:tgtEl>
                                          <p:spTgt spid="90"/>
                                        </p:tgtEl>
                                        <p:attrNameLst>
                                          <p:attrName>ppt_w</p:attrName>
                                        </p:attrNameLst>
                                      </p:cBhvr>
                                      <p:tavLst>
                                        <p:tav tm="0" fmla="#ppt_w*sin(2.5*pi*$)">
                                          <p:val>
                                            <p:fltVal val="0"/>
                                          </p:val>
                                        </p:tav>
                                        <p:tav tm="100000">
                                          <p:val>
                                            <p:fltVal val="1"/>
                                          </p:val>
                                        </p:tav>
                                      </p:tavLst>
                                    </p:anim>
                                    <p:anim calcmode="lin" valueType="num">
                                      <p:cBhvr>
                                        <p:cTn id="972" dur="4000" fill="hold"/>
                                        <p:tgtEl>
                                          <p:spTgt spid="90"/>
                                        </p:tgtEl>
                                        <p:attrNameLst>
                                          <p:attrName>ppt_h</p:attrName>
                                        </p:attrNameLst>
                                      </p:cBhvr>
                                      <p:tavLst>
                                        <p:tav tm="0">
                                          <p:val>
                                            <p:strVal val="#ppt_h"/>
                                          </p:val>
                                        </p:tav>
                                        <p:tav tm="100000">
                                          <p:val>
                                            <p:strVal val="#ppt_h"/>
                                          </p:val>
                                        </p:tav>
                                      </p:tavLst>
                                    </p:anim>
                                  </p:childTnLst>
                                </p:cTn>
                              </p:par>
                              <p:par>
                                <p:cTn id="973" presetID="2" presetClass="exit" presetSubtype="2" fill="hold" grpId="2" nodeType="withEffect">
                                  <p:stCondLst>
                                    <p:cond delay="0"/>
                                  </p:stCondLst>
                                  <p:childTnLst>
                                    <p:anim calcmode="lin" valueType="num">
                                      <p:cBhvr additive="base">
                                        <p:cTn id="974" dur="4500"/>
                                        <p:tgtEl>
                                          <p:spTgt spid="90"/>
                                        </p:tgtEl>
                                        <p:attrNameLst>
                                          <p:attrName>ppt_x</p:attrName>
                                        </p:attrNameLst>
                                      </p:cBhvr>
                                      <p:tavLst>
                                        <p:tav tm="0">
                                          <p:val>
                                            <p:strVal val="ppt_x"/>
                                          </p:val>
                                        </p:tav>
                                        <p:tav tm="100000">
                                          <p:val>
                                            <p:strVal val="1+ppt_w/2"/>
                                          </p:val>
                                        </p:tav>
                                      </p:tavLst>
                                    </p:anim>
                                    <p:anim calcmode="lin" valueType="num">
                                      <p:cBhvr additive="base">
                                        <p:cTn id="975" dur="4500"/>
                                        <p:tgtEl>
                                          <p:spTgt spid="90"/>
                                        </p:tgtEl>
                                        <p:attrNameLst>
                                          <p:attrName>ppt_y</p:attrName>
                                        </p:attrNameLst>
                                      </p:cBhvr>
                                      <p:tavLst>
                                        <p:tav tm="0">
                                          <p:val>
                                            <p:strVal val="ppt_y"/>
                                          </p:val>
                                        </p:tav>
                                        <p:tav tm="100000">
                                          <p:val>
                                            <p:strVal val="ppt_y"/>
                                          </p:val>
                                        </p:tav>
                                      </p:tavLst>
                                    </p:anim>
                                    <p:set>
                                      <p:cBhvr>
                                        <p:cTn id="976" dur="1" fill="hold">
                                          <p:stCondLst>
                                            <p:cond delay="4499"/>
                                          </p:stCondLst>
                                        </p:cTn>
                                        <p:tgtEl>
                                          <p:spTgt spid="90"/>
                                        </p:tgtEl>
                                        <p:attrNameLst>
                                          <p:attrName>style.visibility</p:attrName>
                                        </p:attrNameLst>
                                      </p:cBhvr>
                                      <p:to>
                                        <p:strVal val="hidden"/>
                                      </p:to>
                                    </p:set>
                                  </p:childTnLst>
                                </p:cTn>
                              </p:par>
                              <p:par>
                                <p:cTn id="977" presetID="3" presetClass="exit" presetSubtype="5" fill="hold" grpId="3" nodeType="withEffect">
                                  <p:stCondLst>
                                    <p:cond delay="0"/>
                                  </p:stCondLst>
                                  <p:childTnLst>
                                    <p:animEffect transition="out" filter="blinds(vertical)">
                                      <p:cBhvr>
                                        <p:cTn id="978" dur="5500"/>
                                        <p:tgtEl>
                                          <p:spTgt spid="90"/>
                                        </p:tgtEl>
                                      </p:cBhvr>
                                    </p:animEffect>
                                    <p:set>
                                      <p:cBhvr>
                                        <p:cTn id="979" dur="1" fill="hold">
                                          <p:stCondLst>
                                            <p:cond delay="5499"/>
                                          </p:stCondLst>
                                        </p:cTn>
                                        <p:tgtEl>
                                          <p:spTgt spid="90"/>
                                        </p:tgtEl>
                                        <p:attrNameLst>
                                          <p:attrName>style.visibility</p:attrName>
                                        </p:attrNameLst>
                                      </p:cBhvr>
                                      <p:to>
                                        <p:strVal val="hidden"/>
                                      </p:to>
                                    </p:set>
                                  </p:childTnLst>
                                </p:cTn>
                              </p:par>
                              <p:par>
                                <p:cTn id="980" presetID="2" presetClass="entr" presetSubtype="8" fill="hold" grpId="0" nodeType="withEffect">
                                  <p:stCondLst>
                                    <p:cond delay="0"/>
                                  </p:stCondLst>
                                  <p:childTnLst>
                                    <p:set>
                                      <p:cBhvr>
                                        <p:cTn id="981" dur="1" fill="hold">
                                          <p:stCondLst>
                                            <p:cond delay="0"/>
                                          </p:stCondLst>
                                        </p:cTn>
                                        <p:tgtEl>
                                          <p:spTgt spid="91"/>
                                        </p:tgtEl>
                                        <p:attrNameLst>
                                          <p:attrName>style.visibility</p:attrName>
                                        </p:attrNameLst>
                                      </p:cBhvr>
                                      <p:to>
                                        <p:strVal val="visible"/>
                                      </p:to>
                                    </p:set>
                                    <p:anim calcmode="lin" valueType="num">
                                      <p:cBhvr additive="base">
                                        <p:cTn id="982" dur="4000" fill="hold"/>
                                        <p:tgtEl>
                                          <p:spTgt spid="91"/>
                                        </p:tgtEl>
                                        <p:attrNameLst>
                                          <p:attrName>ppt_x</p:attrName>
                                        </p:attrNameLst>
                                      </p:cBhvr>
                                      <p:tavLst>
                                        <p:tav tm="0">
                                          <p:val>
                                            <p:strVal val="0-#ppt_w/2"/>
                                          </p:val>
                                        </p:tav>
                                        <p:tav tm="100000">
                                          <p:val>
                                            <p:strVal val="#ppt_x"/>
                                          </p:val>
                                        </p:tav>
                                      </p:tavLst>
                                    </p:anim>
                                    <p:anim calcmode="lin" valueType="num">
                                      <p:cBhvr additive="base">
                                        <p:cTn id="983" dur="4000" fill="hold"/>
                                        <p:tgtEl>
                                          <p:spTgt spid="91"/>
                                        </p:tgtEl>
                                        <p:attrNameLst>
                                          <p:attrName>ppt_y</p:attrName>
                                        </p:attrNameLst>
                                      </p:cBhvr>
                                      <p:tavLst>
                                        <p:tav tm="0">
                                          <p:val>
                                            <p:strVal val="#ppt_y"/>
                                          </p:val>
                                        </p:tav>
                                        <p:tav tm="100000">
                                          <p:val>
                                            <p:strVal val="#ppt_y"/>
                                          </p:val>
                                        </p:tav>
                                      </p:tavLst>
                                    </p:anim>
                                  </p:childTnLst>
                                </p:cTn>
                              </p:par>
                              <p:par>
                                <p:cTn id="984" presetID="19" presetClass="entr" presetSubtype="10" fill="hold" grpId="1" nodeType="withEffect">
                                  <p:stCondLst>
                                    <p:cond delay="0"/>
                                  </p:stCondLst>
                                  <p:childTnLst>
                                    <p:set>
                                      <p:cBhvr>
                                        <p:cTn id="985" dur="1" fill="hold">
                                          <p:stCondLst>
                                            <p:cond delay="0"/>
                                          </p:stCondLst>
                                        </p:cTn>
                                        <p:tgtEl>
                                          <p:spTgt spid="91"/>
                                        </p:tgtEl>
                                        <p:attrNameLst>
                                          <p:attrName>style.visibility</p:attrName>
                                        </p:attrNameLst>
                                      </p:cBhvr>
                                      <p:to>
                                        <p:strVal val="visible"/>
                                      </p:to>
                                    </p:set>
                                    <p:anim calcmode="lin" valueType="num">
                                      <p:cBhvr>
                                        <p:cTn id="986" dur="4000" fill="hold"/>
                                        <p:tgtEl>
                                          <p:spTgt spid="91"/>
                                        </p:tgtEl>
                                        <p:attrNameLst>
                                          <p:attrName>ppt_w</p:attrName>
                                        </p:attrNameLst>
                                      </p:cBhvr>
                                      <p:tavLst>
                                        <p:tav tm="0" fmla="#ppt_w*sin(2.5*pi*$)">
                                          <p:val>
                                            <p:fltVal val="0"/>
                                          </p:val>
                                        </p:tav>
                                        <p:tav tm="100000">
                                          <p:val>
                                            <p:fltVal val="1"/>
                                          </p:val>
                                        </p:tav>
                                      </p:tavLst>
                                    </p:anim>
                                    <p:anim calcmode="lin" valueType="num">
                                      <p:cBhvr>
                                        <p:cTn id="987" dur="4000" fill="hold"/>
                                        <p:tgtEl>
                                          <p:spTgt spid="91"/>
                                        </p:tgtEl>
                                        <p:attrNameLst>
                                          <p:attrName>ppt_h</p:attrName>
                                        </p:attrNameLst>
                                      </p:cBhvr>
                                      <p:tavLst>
                                        <p:tav tm="0">
                                          <p:val>
                                            <p:strVal val="#ppt_h"/>
                                          </p:val>
                                        </p:tav>
                                        <p:tav tm="100000">
                                          <p:val>
                                            <p:strVal val="#ppt_h"/>
                                          </p:val>
                                        </p:tav>
                                      </p:tavLst>
                                    </p:anim>
                                  </p:childTnLst>
                                </p:cTn>
                              </p:par>
                              <p:par>
                                <p:cTn id="988" presetID="2" presetClass="exit" presetSubtype="2" fill="hold" grpId="2" nodeType="withEffect">
                                  <p:stCondLst>
                                    <p:cond delay="0"/>
                                  </p:stCondLst>
                                  <p:childTnLst>
                                    <p:anim calcmode="lin" valueType="num">
                                      <p:cBhvr additive="base">
                                        <p:cTn id="989" dur="4500"/>
                                        <p:tgtEl>
                                          <p:spTgt spid="91"/>
                                        </p:tgtEl>
                                        <p:attrNameLst>
                                          <p:attrName>ppt_x</p:attrName>
                                        </p:attrNameLst>
                                      </p:cBhvr>
                                      <p:tavLst>
                                        <p:tav tm="0">
                                          <p:val>
                                            <p:strVal val="ppt_x"/>
                                          </p:val>
                                        </p:tav>
                                        <p:tav tm="100000">
                                          <p:val>
                                            <p:strVal val="1+ppt_w/2"/>
                                          </p:val>
                                        </p:tav>
                                      </p:tavLst>
                                    </p:anim>
                                    <p:anim calcmode="lin" valueType="num">
                                      <p:cBhvr additive="base">
                                        <p:cTn id="990" dur="4500"/>
                                        <p:tgtEl>
                                          <p:spTgt spid="91"/>
                                        </p:tgtEl>
                                        <p:attrNameLst>
                                          <p:attrName>ppt_y</p:attrName>
                                        </p:attrNameLst>
                                      </p:cBhvr>
                                      <p:tavLst>
                                        <p:tav tm="0">
                                          <p:val>
                                            <p:strVal val="ppt_y"/>
                                          </p:val>
                                        </p:tav>
                                        <p:tav tm="100000">
                                          <p:val>
                                            <p:strVal val="ppt_y"/>
                                          </p:val>
                                        </p:tav>
                                      </p:tavLst>
                                    </p:anim>
                                    <p:set>
                                      <p:cBhvr>
                                        <p:cTn id="991" dur="1" fill="hold">
                                          <p:stCondLst>
                                            <p:cond delay="4499"/>
                                          </p:stCondLst>
                                        </p:cTn>
                                        <p:tgtEl>
                                          <p:spTgt spid="91"/>
                                        </p:tgtEl>
                                        <p:attrNameLst>
                                          <p:attrName>style.visibility</p:attrName>
                                        </p:attrNameLst>
                                      </p:cBhvr>
                                      <p:to>
                                        <p:strVal val="hidden"/>
                                      </p:to>
                                    </p:set>
                                  </p:childTnLst>
                                </p:cTn>
                              </p:par>
                              <p:par>
                                <p:cTn id="992" presetID="3" presetClass="exit" presetSubtype="5" fill="hold" grpId="3" nodeType="withEffect">
                                  <p:stCondLst>
                                    <p:cond delay="0"/>
                                  </p:stCondLst>
                                  <p:childTnLst>
                                    <p:animEffect transition="out" filter="blinds(vertical)">
                                      <p:cBhvr>
                                        <p:cTn id="993" dur="5500"/>
                                        <p:tgtEl>
                                          <p:spTgt spid="91"/>
                                        </p:tgtEl>
                                      </p:cBhvr>
                                    </p:animEffect>
                                    <p:set>
                                      <p:cBhvr>
                                        <p:cTn id="994" dur="1" fill="hold">
                                          <p:stCondLst>
                                            <p:cond delay="5499"/>
                                          </p:stCondLst>
                                        </p:cTn>
                                        <p:tgtEl>
                                          <p:spTgt spid="91"/>
                                        </p:tgtEl>
                                        <p:attrNameLst>
                                          <p:attrName>style.visibility</p:attrName>
                                        </p:attrNameLst>
                                      </p:cBhvr>
                                      <p:to>
                                        <p:strVal val="hidden"/>
                                      </p:to>
                                    </p:set>
                                  </p:childTnLst>
                                </p:cTn>
                              </p:par>
                              <p:par>
                                <p:cTn id="995" presetID="2" presetClass="entr" presetSubtype="8" fill="hold" grpId="0" nodeType="withEffect">
                                  <p:stCondLst>
                                    <p:cond delay="0"/>
                                  </p:stCondLst>
                                  <p:childTnLst>
                                    <p:set>
                                      <p:cBhvr>
                                        <p:cTn id="996" dur="1" fill="hold">
                                          <p:stCondLst>
                                            <p:cond delay="0"/>
                                          </p:stCondLst>
                                        </p:cTn>
                                        <p:tgtEl>
                                          <p:spTgt spid="86"/>
                                        </p:tgtEl>
                                        <p:attrNameLst>
                                          <p:attrName>style.visibility</p:attrName>
                                        </p:attrNameLst>
                                      </p:cBhvr>
                                      <p:to>
                                        <p:strVal val="visible"/>
                                      </p:to>
                                    </p:set>
                                    <p:anim calcmode="lin" valueType="num">
                                      <p:cBhvr additive="base">
                                        <p:cTn id="997" dur="4000" fill="hold"/>
                                        <p:tgtEl>
                                          <p:spTgt spid="86"/>
                                        </p:tgtEl>
                                        <p:attrNameLst>
                                          <p:attrName>ppt_x</p:attrName>
                                        </p:attrNameLst>
                                      </p:cBhvr>
                                      <p:tavLst>
                                        <p:tav tm="0">
                                          <p:val>
                                            <p:strVal val="0-#ppt_w/2"/>
                                          </p:val>
                                        </p:tav>
                                        <p:tav tm="100000">
                                          <p:val>
                                            <p:strVal val="#ppt_x"/>
                                          </p:val>
                                        </p:tav>
                                      </p:tavLst>
                                    </p:anim>
                                    <p:anim calcmode="lin" valueType="num">
                                      <p:cBhvr additive="base">
                                        <p:cTn id="998" dur="4000" fill="hold"/>
                                        <p:tgtEl>
                                          <p:spTgt spid="86"/>
                                        </p:tgtEl>
                                        <p:attrNameLst>
                                          <p:attrName>ppt_y</p:attrName>
                                        </p:attrNameLst>
                                      </p:cBhvr>
                                      <p:tavLst>
                                        <p:tav tm="0">
                                          <p:val>
                                            <p:strVal val="#ppt_y"/>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86"/>
                                        </p:tgtEl>
                                        <p:attrNameLst>
                                          <p:attrName>style.visibility</p:attrName>
                                        </p:attrNameLst>
                                      </p:cBhvr>
                                      <p:to>
                                        <p:strVal val="visible"/>
                                      </p:to>
                                    </p:set>
                                    <p:anim calcmode="lin" valueType="num">
                                      <p:cBhvr>
                                        <p:cTn id="1001" dur="4000" fill="hold"/>
                                        <p:tgtEl>
                                          <p:spTgt spid="86"/>
                                        </p:tgtEl>
                                        <p:attrNameLst>
                                          <p:attrName>ppt_w</p:attrName>
                                        </p:attrNameLst>
                                      </p:cBhvr>
                                      <p:tavLst>
                                        <p:tav tm="0" fmla="#ppt_w*sin(2.5*pi*$)">
                                          <p:val>
                                            <p:fltVal val="0"/>
                                          </p:val>
                                        </p:tav>
                                        <p:tav tm="100000">
                                          <p:val>
                                            <p:fltVal val="1"/>
                                          </p:val>
                                        </p:tav>
                                      </p:tavLst>
                                    </p:anim>
                                    <p:anim calcmode="lin" valueType="num">
                                      <p:cBhvr>
                                        <p:cTn id="1002" dur="4000" fill="hold"/>
                                        <p:tgtEl>
                                          <p:spTgt spid="86"/>
                                        </p:tgtEl>
                                        <p:attrNameLst>
                                          <p:attrName>ppt_h</p:attrName>
                                        </p:attrNameLst>
                                      </p:cBhvr>
                                      <p:tavLst>
                                        <p:tav tm="0">
                                          <p:val>
                                            <p:strVal val="#ppt_h"/>
                                          </p:val>
                                        </p:tav>
                                        <p:tav tm="100000">
                                          <p:val>
                                            <p:strVal val="#ppt_h"/>
                                          </p:val>
                                        </p:tav>
                                      </p:tavLst>
                                    </p:anim>
                                  </p:childTnLst>
                                </p:cTn>
                              </p:par>
                              <p:par>
                                <p:cTn id="1003" presetID="2" presetClass="exit" presetSubtype="2" fill="hold" grpId="2" nodeType="withEffect">
                                  <p:stCondLst>
                                    <p:cond delay="0"/>
                                  </p:stCondLst>
                                  <p:childTnLst>
                                    <p:anim calcmode="lin" valueType="num">
                                      <p:cBhvr additive="base">
                                        <p:cTn id="1004" dur="4500"/>
                                        <p:tgtEl>
                                          <p:spTgt spid="86"/>
                                        </p:tgtEl>
                                        <p:attrNameLst>
                                          <p:attrName>ppt_x</p:attrName>
                                        </p:attrNameLst>
                                      </p:cBhvr>
                                      <p:tavLst>
                                        <p:tav tm="0">
                                          <p:val>
                                            <p:strVal val="ppt_x"/>
                                          </p:val>
                                        </p:tav>
                                        <p:tav tm="100000">
                                          <p:val>
                                            <p:strVal val="1+ppt_w/2"/>
                                          </p:val>
                                        </p:tav>
                                      </p:tavLst>
                                    </p:anim>
                                    <p:anim calcmode="lin" valueType="num">
                                      <p:cBhvr additive="base">
                                        <p:cTn id="1005" dur="4500"/>
                                        <p:tgtEl>
                                          <p:spTgt spid="86"/>
                                        </p:tgtEl>
                                        <p:attrNameLst>
                                          <p:attrName>ppt_y</p:attrName>
                                        </p:attrNameLst>
                                      </p:cBhvr>
                                      <p:tavLst>
                                        <p:tav tm="0">
                                          <p:val>
                                            <p:strVal val="ppt_y"/>
                                          </p:val>
                                        </p:tav>
                                        <p:tav tm="100000">
                                          <p:val>
                                            <p:strVal val="ppt_y"/>
                                          </p:val>
                                        </p:tav>
                                      </p:tavLst>
                                    </p:anim>
                                    <p:set>
                                      <p:cBhvr>
                                        <p:cTn id="1006" dur="1" fill="hold">
                                          <p:stCondLst>
                                            <p:cond delay="4499"/>
                                          </p:stCondLst>
                                        </p:cTn>
                                        <p:tgtEl>
                                          <p:spTgt spid="86"/>
                                        </p:tgtEl>
                                        <p:attrNameLst>
                                          <p:attrName>style.visibility</p:attrName>
                                        </p:attrNameLst>
                                      </p:cBhvr>
                                      <p:to>
                                        <p:strVal val="hidden"/>
                                      </p:to>
                                    </p:set>
                                  </p:childTnLst>
                                </p:cTn>
                              </p:par>
                              <p:par>
                                <p:cTn id="1007" presetID="3" presetClass="exit" presetSubtype="5" fill="hold" grpId="3" nodeType="withEffect">
                                  <p:stCondLst>
                                    <p:cond delay="0"/>
                                  </p:stCondLst>
                                  <p:childTnLst>
                                    <p:animEffect transition="out" filter="blinds(vertical)">
                                      <p:cBhvr>
                                        <p:cTn id="1008" dur="5500"/>
                                        <p:tgtEl>
                                          <p:spTgt spid="86"/>
                                        </p:tgtEl>
                                      </p:cBhvr>
                                    </p:animEffect>
                                    <p:set>
                                      <p:cBhvr>
                                        <p:cTn id="1009" dur="1" fill="hold">
                                          <p:stCondLst>
                                            <p:cond delay="5499"/>
                                          </p:stCondLst>
                                        </p:cTn>
                                        <p:tgtEl>
                                          <p:spTgt spid="86"/>
                                        </p:tgtEl>
                                        <p:attrNameLst>
                                          <p:attrName>style.visibility</p:attrName>
                                        </p:attrNameLst>
                                      </p:cBhvr>
                                      <p:to>
                                        <p:strVal val="hidden"/>
                                      </p:to>
                                    </p:set>
                                  </p:childTnLst>
                                </p:cTn>
                              </p:par>
                              <p:par>
                                <p:cTn id="1010" presetID="2" presetClass="entr" presetSubtype="8" fill="hold" grpId="0" nodeType="withEffect">
                                  <p:stCondLst>
                                    <p:cond delay="0"/>
                                  </p:stCondLst>
                                  <p:childTnLst>
                                    <p:set>
                                      <p:cBhvr>
                                        <p:cTn id="1011" dur="1" fill="hold">
                                          <p:stCondLst>
                                            <p:cond delay="0"/>
                                          </p:stCondLst>
                                        </p:cTn>
                                        <p:tgtEl>
                                          <p:spTgt spid="84"/>
                                        </p:tgtEl>
                                        <p:attrNameLst>
                                          <p:attrName>style.visibility</p:attrName>
                                        </p:attrNameLst>
                                      </p:cBhvr>
                                      <p:to>
                                        <p:strVal val="visible"/>
                                      </p:to>
                                    </p:set>
                                    <p:anim calcmode="lin" valueType="num">
                                      <p:cBhvr additive="base">
                                        <p:cTn id="1012" dur="4000" fill="hold"/>
                                        <p:tgtEl>
                                          <p:spTgt spid="84"/>
                                        </p:tgtEl>
                                        <p:attrNameLst>
                                          <p:attrName>ppt_x</p:attrName>
                                        </p:attrNameLst>
                                      </p:cBhvr>
                                      <p:tavLst>
                                        <p:tav tm="0">
                                          <p:val>
                                            <p:strVal val="0-#ppt_w/2"/>
                                          </p:val>
                                        </p:tav>
                                        <p:tav tm="100000">
                                          <p:val>
                                            <p:strVal val="#ppt_x"/>
                                          </p:val>
                                        </p:tav>
                                      </p:tavLst>
                                    </p:anim>
                                    <p:anim calcmode="lin" valueType="num">
                                      <p:cBhvr additive="base">
                                        <p:cTn id="1013" dur="4000" fill="hold"/>
                                        <p:tgtEl>
                                          <p:spTgt spid="84"/>
                                        </p:tgtEl>
                                        <p:attrNameLst>
                                          <p:attrName>ppt_y</p:attrName>
                                        </p:attrNameLst>
                                      </p:cBhvr>
                                      <p:tavLst>
                                        <p:tav tm="0">
                                          <p:val>
                                            <p:strVal val="#ppt_y"/>
                                          </p:val>
                                        </p:tav>
                                        <p:tav tm="100000">
                                          <p:val>
                                            <p:strVal val="#ppt_y"/>
                                          </p:val>
                                        </p:tav>
                                      </p:tavLst>
                                    </p:anim>
                                  </p:childTnLst>
                                </p:cTn>
                              </p:par>
                              <p:par>
                                <p:cTn id="1014" presetID="19" presetClass="entr" presetSubtype="10" fill="hold" grpId="1" nodeType="withEffect">
                                  <p:stCondLst>
                                    <p:cond delay="0"/>
                                  </p:stCondLst>
                                  <p:childTnLst>
                                    <p:set>
                                      <p:cBhvr>
                                        <p:cTn id="1015" dur="1" fill="hold">
                                          <p:stCondLst>
                                            <p:cond delay="0"/>
                                          </p:stCondLst>
                                        </p:cTn>
                                        <p:tgtEl>
                                          <p:spTgt spid="84"/>
                                        </p:tgtEl>
                                        <p:attrNameLst>
                                          <p:attrName>style.visibility</p:attrName>
                                        </p:attrNameLst>
                                      </p:cBhvr>
                                      <p:to>
                                        <p:strVal val="visible"/>
                                      </p:to>
                                    </p:set>
                                    <p:anim calcmode="lin" valueType="num">
                                      <p:cBhvr>
                                        <p:cTn id="1016" dur="4000" fill="hold"/>
                                        <p:tgtEl>
                                          <p:spTgt spid="84"/>
                                        </p:tgtEl>
                                        <p:attrNameLst>
                                          <p:attrName>ppt_w</p:attrName>
                                        </p:attrNameLst>
                                      </p:cBhvr>
                                      <p:tavLst>
                                        <p:tav tm="0" fmla="#ppt_w*sin(2.5*pi*$)">
                                          <p:val>
                                            <p:fltVal val="0"/>
                                          </p:val>
                                        </p:tav>
                                        <p:tav tm="100000">
                                          <p:val>
                                            <p:fltVal val="1"/>
                                          </p:val>
                                        </p:tav>
                                      </p:tavLst>
                                    </p:anim>
                                    <p:anim calcmode="lin" valueType="num">
                                      <p:cBhvr>
                                        <p:cTn id="1017" dur="4000" fill="hold"/>
                                        <p:tgtEl>
                                          <p:spTgt spid="84"/>
                                        </p:tgtEl>
                                        <p:attrNameLst>
                                          <p:attrName>ppt_h</p:attrName>
                                        </p:attrNameLst>
                                      </p:cBhvr>
                                      <p:tavLst>
                                        <p:tav tm="0">
                                          <p:val>
                                            <p:strVal val="#ppt_h"/>
                                          </p:val>
                                        </p:tav>
                                        <p:tav tm="100000">
                                          <p:val>
                                            <p:strVal val="#ppt_h"/>
                                          </p:val>
                                        </p:tav>
                                      </p:tavLst>
                                    </p:anim>
                                  </p:childTnLst>
                                </p:cTn>
                              </p:par>
                              <p:par>
                                <p:cTn id="1018" presetID="2" presetClass="exit" presetSubtype="2" fill="hold" grpId="2" nodeType="withEffect">
                                  <p:stCondLst>
                                    <p:cond delay="0"/>
                                  </p:stCondLst>
                                  <p:childTnLst>
                                    <p:anim calcmode="lin" valueType="num">
                                      <p:cBhvr additive="base">
                                        <p:cTn id="1019" dur="4500"/>
                                        <p:tgtEl>
                                          <p:spTgt spid="84"/>
                                        </p:tgtEl>
                                        <p:attrNameLst>
                                          <p:attrName>ppt_x</p:attrName>
                                        </p:attrNameLst>
                                      </p:cBhvr>
                                      <p:tavLst>
                                        <p:tav tm="0">
                                          <p:val>
                                            <p:strVal val="ppt_x"/>
                                          </p:val>
                                        </p:tav>
                                        <p:tav tm="100000">
                                          <p:val>
                                            <p:strVal val="1+ppt_w/2"/>
                                          </p:val>
                                        </p:tav>
                                      </p:tavLst>
                                    </p:anim>
                                    <p:anim calcmode="lin" valueType="num">
                                      <p:cBhvr additive="base">
                                        <p:cTn id="1020" dur="4500"/>
                                        <p:tgtEl>
                                          <p:spTgt spid="84"/>
                                        </p:tgtEl>
                                        <p:attrNameLst>
                                          <p:attrName>ppt_y</p:attrName>
                                        </p:attrNameLst>
                                      </p:cBhvr>
                                      <p:tavLst>
                                        <p:tav tm="0">
                                          <p:val>
                                            <p:strVal val="ppt_y"/>
                                          </p:val>
                                        </p:tav>
                                        <p:tav tm="100000">
                                          <p:val>
                                            <p:strVal val="ppt_y"/>
                                          </p:val>
                                        </p:tav>
                                      </p:tavLst>
                                    </p:anim>
                                    <p:set>
                                      <p:cBhvr>
                                        <p:cTn id="1021" dur="1" fill="hold">
                                          <p:stCondLst>
                                            <p:cond delay="4499"/>
                                          </p:stCondLst>
                                        </p:cTn>
                                        <p:tgtEl>
                                          <p:spTgt spid="84"/>
                                        </p:tgtEl>
                                        <p:attrNameLst>
                                          <p:attrName>style.visibility</p:attrName>
                                        </p:attrNameLst>
                                      </p:cBhvr>
                                      <p:to>
                                        <p:strVal val="hidden"/>
                                      </p:to>
                                    </p:set>
                                  </p:childTnLst>
                                </p:cTn>
                              </p:par>
                              <p:par>
                                <p:cTn id="1022" presetID="3" presetClass="exit" presetSubtype="5" fill="hold" grpId="3" nodeType="withEffect">
                                  <p:stCondLst>
                                    <p:cond delay="0"/>
                                  </p:stCondLst>
                                  <p:childTnLst>
                                    <p:animEffect transition="out" filter="blinds(vertical)">
                                      <p:cBhvr>
                                        <p:cTn id="1023" dur="5500"/>
                                        <p:tgtEl>
                                          <p:spTgt spid="84"/>
                                        </p:tgtEl>
                                      </p:cBhvr>
                                    </p:animEffect>
                                    <p:set>
                                      <p:cBhvr>
                                        <p:cTn id="1024" dur="1" fill="hold">
                                          <p:stCondLst>
                                            <p:cond delay="5499"/>
                                          </p:stCondLst>
                                        </p:cTn>
                                        <p:tgtEl>
                                          <p:spTgt spid="84"/>
                                        </p:tgtEl>
                                        <p:attrNameLst>
                                          <p:attrName>style.visibility</p:attrName>
                                        </p:attrNameLst>
                                      </p:cBhvr>
                                      <p:to>
                                        <p:strVal val="hidden"/>
                                      </p:to>
                                    </p:set>
                                  </p:childTnLst>
                                </p:cTn>
                              </p:par>
                              <p:par>
                                <p:cTn id="1025" presetID="2" presetClass="entr" presetSubtype="8" fill="hold" grpId="0" nodeType="withEffect">
                                  <p:stCondLst>
                                    <p:cond delay="0"/>
                                  </p:stCondLst>
                                  <p:childTnLst>
                                    <p:set>
                                      <p:cBhvr>
                                        <p:cTn id="1026" dur="1" fill="hold">
                                          <p:stCondLst>
                                            <p:cond delay="0"/>
                                          </p:stCondLst>
                                        </p:cTn>
                                        <p:tgtEl>
                                          <p:spTgt spid="85"/>
                                        </p:tgtEl>
                                        <p:attrNameLst>
                                          <p:attrName>style.visibility</p:attrName>
                                        </p:attrNameLst>
                                      </p:cBhvr>
                                      <p:to>
                                        <p:strVal val="visible"/>
                                      </p:to>
                                    </p:set>
                                    <p:anim calcmode="lin" valueType="num">
                                      <p:cBhvr additive="base">
                                        <p:cTn id="1027" dur="4000" fill="hold"/>
                                        <p:tgtEl>
                                          <p:spTgt spid="85"/>
                                        </p:tgtEl>
                                        <p:attrNameLst>
                                          <p:attrName>ppt_x</p:attrName>
                                        </p:attrNameLst>
                                      </p:cBhvr>
                                      <p:tavLst>
                                        <p:tav tm="0">
                                          <p:val>
                                            <p:strVal val="0-#ppt_w/2"/>
                                          </p:val>
                                        </p:tav>
                                        <p:tav tm="100000">
                                          <p:val>
                                            <p:strVal val="#ppt_x"/>
                                          </p:val>
                                        </p:tav>
                                      </p:tavLst>
                                    </p:anim>
                                    <p:anim calcmode="lin" valueType="num">
                                      <p:cBhvr additive="base">
                                        <p:cTn id="1028" dur="4000" fill="hold"/>
                                        <p:tgtEl>
                                          <p:spTgt spid="85"/>
                                        </p:tgtEl>
                                        <p:attrNameLst>
                                          <p:attrName>ppt_y</p:attrName>
                                        </p:attrNameLst>
                                      </p:cBhvr>
                                      <p:tavLst>
                                        <p:tav tm="0">
                                          <p:val>
                                            <p:strVal val="#ppt_y"/>
                                          </p:val>
                                        </p:tav>
                                        <p:tav tm="100000">
                                          <p:val>
                                            <p:strVal val="#ppt_y"/>
                                          </p:val>
                                        </p:tav>
                                      </p:tavLst>
                                    </p:anim>
                                  </p:childTnLst>
                                </p:cTn>
                              </p:par>
                              <p:par>
                                <p:cTn id="1029" presetID="19" presetClass="entr" presetSubtype="10" fill="hold" grpId="1" nodeType="withEffect">
                                  <p:stCondLst>
                                    <p:cond delay="0"/>
                                  </p:stCondLst>
                                  <p:childTnLst>
                                    <p:set>
                                      <p:cBhvr>
                                        <p:cTn id="1030" dur="1" fill="hold">
                                          <p:stCondLst>
                                            <p:cond delay="0"/>
                                          </p:stCondLst>
                                        </p:cTn>
                                        <p:tgtEl>
                                          <p:spTgt spid="85"/>
                                        </p:tgtEl>
                                        <p:attrNameLst>
                                          <p:attrName>style.visibility</p:attrName>
                                        </p:attrNameLst>
                                      </p:cBhvr>
                                      <p:to>
                                        <p:strVal val="visible"/>
                                      </p:to>
                                    </p:set>
                                    <p:anim calcmode="lin" valueType="num">
                                      <p:cBhvr>
                                        <p:cTn id="1031" dur="4000" fill="hold"/>
                                        <p:tgtEl>
                                          <p:spTgt spid="85"/>
                                        </p:tgtEl>
                                        <p:attrNameLst>
                                          <p:attrName>ppt_w</p:attrName>
                                        </p:attrNameLst>
                                      </p:cBhvr>
                                      <p:tavLst>
                                        <p:tav tm="0" fmla="#ppt_w*sin(2.5*pi*$)">
                                          <p:val>
                                            <p:fltVal val="0"/>
                                          </p:val>
                                        </p:tav>
                                        <p:tav tm="100000">
                                          <p:val>
                                            <p:fltVal val="1"/>
                                          </p:val>
                                        </p:tav>
                                      </p:tavLst>
                                    </p:anim>
                                    <p:anim calcmode="lin" valueType="num">
                                      <p:cBhvr>
                                        <p:cTn id="1032" dur="4000" fill="hold"/>
                                        <p:tgtEl>
                                          <p:spTgt spid="85"/>
                                        </p:tgtEl>
                                        <p:attrNameLst>
                                          <p:attrName>ppt_h</p:attrName>
                                        </p:attrNameLst>
                                      </p:cBhvr>
                                      <p:tavLst>
                                        <p:tav tm="0">
                                          <p:val>
                                            <p:strVal val="#ppt_h"/>
                                          </p:val>
                                        </p:tav>
                                        <p:tav tm="100000">
                                          <p:val>
                                            <p:strVal val="#ppt_h"/>
                                          </p:val>
                                        </p:tav>
                                      </p:tavLst>
                                    </p:anim>
                                  </p:childTnLst>
                                </p:cTn>
                              </p:par>
                              <p:par>
                                <p:cTn id="1033" presetID="2" presetClass="exit" presetSubtype="2" fill="hold" grpId="2" nodeType="withEffect">
                                  <p:stCondLst>
                                    <p:cond delay="0"/>
                                  </p:stCondLst>
                                  <p:childTnLst>
                                    <p:anim calcmode="lin" valueType="num">
                                      <p:cBhvr additive="base">
                                        <p:cTn id="1034" dur="4500"/>
                                        <p:tgtEl>
                                          <p:spTgt spid="85"/>
                                        </p:tgtEl>
                                        <p:attrNameLst>
                                          <p:attrName>ppt_x</p:attrName>
                                        </p:attrNameLst>
                                      </p:cBhvr>
                                      <p:tavLst>
                                        <p:tav tm="0">
                                          <p:val>
                                            <p:strVal val="ppt_x"/>
                                          </p:val>
                                        </p:tav>
                                        <p:tav tm="100000">
                                          <p:val>
                                            <p:strVal val="1+ppt_w/2"/>
                                          </p:val>
                                        </p:tav>
                                      </p:tavLst>
                                    </p:anim>
                                    <p:anim calcmode="lin" valueType="num">
                                      <p:cBhvr additive="base">
                                        <p:cTn id="1035" dur="4500"/>
                                        <p:tgtEl>
                                          <p:spTgt spid="85"/>
                                        </p:tgtEl>
                                        <p:attrNameLst>
                                          <p:attrName>ppt_y</p:attrName>
                                        </p:attrNameLst>
                                      </p:cBhvr>
                                      <p:tavLst>
                                        <p:tav tm="0">
                                          <p:val>
                                            <p:strVal val="ppt_y"/>
                                          </p:val>
                                        </p:tav>
                                        <p:tav tm="100000">
                                          <p:val>
                                            <p:strVal val="ppt_y"/>
                                          </p:val>
                                        </p:tav>
                                      </p:tavLst>
                                    </p:anim>
                                    <p:set>
                                      <p:cBhvr>
                                        <p:cTn id="1036" dur="1" fill="hold">
                                          <p:stCondLst>
                                            <p:cond delay="4499"/>
                                          </p:stCondLst>
                                        </p:cTn>
                                        <p:tgtEl>
                                          <p:spTgt spid="85"/>
                                        </p:tgtEl>
                                        <p:attrNameLst>
                                          <p:attrName>style.visibility</p:attrName>
                                        </p:attrNameLst>
                                      </p:cBhvr>
                                      <p:to>
                                        <p:strVal val="hidden"/>
                                      </p:to>
                                    </p:set>
                                  </p:childTnLst>
                                </p:cTn>
                              </p:par>
                              <p:par>
                                <p:cTn id="1037" presetID="3" presetClass="exit" presetSubtype="5" fill="hold" grpId="3" nodeType="withEffect">
                                  <p:stCondLst>
                                    <p:cond delay="0"/>
                                  </p:stCondLst>
                                  <p:childTnLst>
                                    <p:animEffect transition="out" filter="blinds(vertical)">
                                      <p:cBhvr>
                                        <p:cTn id="1038" dur="5500"/>
                                        <p:tgtEl>
                                          <p:spTgt spid="85"/>
                                        </p:tgtEl>
                                      </p:cBhvr>
                                    </p:animEffect>
                                    <p:set>
                                      <p:cBhvr>
                                        <p:cTn id="1039" dur="1" fill="hold">
                                          <p:stCondLst>
                                            <p:cond delay="5499"/>
                                          </p:stCondLst>
                                        </p:cTn>
                                        <p:tgtEl>
                                          <p:spTgt spid="85"/>
                                        </p:tgtEl>
                                        <p:attrNameLst>
                                          <p:attrName>style.visibility</p:attrName>
                                        </p:attrNameLst>
                                      </p:cBhvr>
                                      <p:to>
                                        <p:strVal val="hidden"/>
                                      </p:to>
                                    </p:set>
                                  </p:childTnLst>
                                </p:cTn>
                              </p:par>
                              <p:par>
                                <p:cTn id="1040" presetID="2" presetClass="entr" presetSubtype="8" fill="hold" grpId="0" nodeType="withEffect">
                                  <p:stCondLst>
                                    <p:cond delay="0"/>
                                  </p:stCondLst>
                                  <p:childTnLst>
                                    <p:set>
                                      <p:cBhvr>
                                        <p:cTn id="1041" dur="1" fill="hold">
                                          <p:stCondLst>
                                            <p:cond delay="0"/>
                                          </p:stCondLst>
                                        </p:cTn>
                                        <p:tgtEl>
                                          <p:spTgt spid="80"/>
                                        </p:tgtEl>
                                        <p:attrNameLst>
                                          <p:attrName>style.visibility</p:attrName>
                                        </p:attrNameLst>
                                      </p:cBhvr>
                                      <p:to>
                                        <p:strVal val="visible"/>
                                      </p:to>
                                    </p:set>
                                    <p:anim calcmode="lin" valueType="num">
                                      <p:cBhvr additive="base">
                                        <p:cTn id="1042" dur="4000" fill="hold"/>
                                        <p:tgtEl>
                                          <p:spTgt spid="80"/>
                                        </p:tgtEl>
                                        <p:attrNameLst>
                                          <p:attrName>ppt_x</p:attrName>
                                        </p:attrNameLst>
                                      </p:cBhvr>
                                      <p:tavLst>
                                        <p:tav tm="0">
                                          <p:val>
                                            <p:strVal val="0-#ppt_w/2"/>
                                          </p:val>
                                        </p:tav>
                                        <p:tav tm="100000">
                                          <p:val>
                                            <p:strVal val="#ppt_x"/>
                                          </p:val>
                                        </p:tav>
                                      </p:tavLst>
                                    </p:anim>
                                    <p:anim calcmode="lin" valueType="num">
                                      <p:cBhvr additive="base">
                                        <p:cTn id="1043" dur="4000" fill="hold"/>
                                        <p:tgtEl>
                                          <p:spTgt spid="80"/>
                                        </p:tgtEl>
                                        <p:attrNameLst>
                                          <p:attrName>ppt_y</p:attrName>
                                        </p:attrNameLst>
                                      </p:cBhvr>
                                      <p:tavLst>
                                        <p:tav tm="0">
                                          <p:val>
                                            <p:strVal val="#ppt_y"/>
                                          </p:val>
                                        </p:tav>
                                        <p:tav tm="100000">
                                          <p:val>
                                            <p:strVal val="#ppt_y"/>
                                          </p:val>
                                        </p:tav>
                                      </p:tavLst>
                                    </p:anim>
                                  </p:childTnLst>
                                </p:cTn>
                              </p:par>
                              <p:par>
                                <p:cTn id="1044" presetID="19" presetClass="entr" presetSubtype="10" fill="hold" grpId="1" nodeType="withEffect">
                                  <p:stCondLst>
                                    <p:cond delay="0"/>
                                  </p:stCondLst>
                                  <p:childTnLst>
                                    <p:set>
                                      <p:cBhvr>
                                        <p:cTn id="1045" dur="1" fill="hold">
                                          <p:stCondLst>
                                            <p:cond delay="0"/>
                                          </p:stCondLst>
                                        </p:cTn>
                                        <p:tgtEl>
                                          <p:spTgt spid="80"/>
                                        </p:tgtEl>
                                        <p:attrNameLst>
                                          <p:attrName>style.visibility</p:attrName>
                                        </p:attrNameLst>
                                      </p:cBhvr>
                                      <p:to>
                                        <p:strVal val="visible"/>
                                      </p:to>
                                    </p:set>
                                    <p:anim calcmode="lin" valueType="num">
                                      <p:cBhvr>
                                        <p:cTn id="1046" dur="4000" fill="hold"/>
                                        <p:tgtEl>
                                          <p:spTgt spid="80"/>
                                        </p:tgtEl>
                                        <p:attrNameLst>
                                          <p:attrName>ppt_w</p:attrName>
                                        </p:attrNameLst>
                                      </p:cBhvr>
                                      <p:tavLst>
                                        <p:tav tm="0" fmla="#ppt_w*sin(2.5*pi*$)">
                                          <p:val>
                                            <p:fltVal val="0"/>
                                          </p:val>
                                        </p:tav>
                                        <p:tav tm="100000">
                                          <p:val>
                                            <p:fltVal val="1"/>
                                          </p:val>
                                        </p:tav>
                                      </p:tavLst>
                                    </p:anim>
                                    <p:anim calcmode="lin" valueType="num">
                                      <p:cBhvr>
                                        <p:cTn id="1047" dur="4000" fill="hold"/>
                                        <p:tgtEl>
                                          <p:spTgt spid="80"/>
                                        </p:tgtEl>
                                        <p:attrNameLst>
                                          <p:attrName>ppt_h</p:attrName>
                                        </p:attrNameLst>
                                      </p:cBhvr>
                                      <p:tavLst>
                                        <p:tav tm="0">
                                          <p:val>
                                            <p:strVal val="#ppt_h"/>
                                          </p:val>
                                        </p:tav>
                                        <p:tav tm="100000">
                                          <p:val>
                                            <p:strVal val="#ppt_h"/>
                                          </p:val>
                                        </p:tav>
                                      </p:tavLst>
                                    </p:anim>
                                  </p:childTnLst>
                                </p:cTn>
                              </p:par>
                              <p:par>
                                <p:cTn id="1048" presetID="2" presetClass="exit" presetSubtype="2" fill="hold" grpId="2" nodeType="withEffect">
                                  <p:stCondLst>
                                    <p:cond delay="0"/>
                                  </p:stCondLst>
                                  <p:childTnLst>
                                    <p:anim calcmode="lin" valueType="num">
                                      <p:cBhvr additive="base">
                                        <p:cTn id="1049" dur="4500"/>
                                        <p:tgtEl>
                                          <p:spTgt spid="80"/>
                                        </p:tgtEl>
                                        <p:attrNameLst>
                                          <p:attrName>ppt_x</p:attrName>
                                        </p:attrNameLst>
                                      </p:cBhvr>
                                      <p:tavLst>
                                        <p:tav tm="0">
                                          <p:val>
                                            <p:strVal val="ppt_x"/>
                                          </p:val>
                                        </p:tav>
                                        <p:tav tm="100000">
                                          <p:val>
                                            <p:strVal val="1+ppt_w/2"/>
                                          </p:val>
                                        </p:tav>
                                      </p:tavLst>
                                    </p:anim>
                                    <p:anim calcmode="lin" valueType="num">
                                      <p:cBhvr additive="base">
                                        <p:cTn id="1050" dur="4500"/>
                                        <p:tgtEl>
                                          <p:spTgt spid="80"/>
                                        </p:tgtEl>
                                        <p:attrNameLst>
                                          <p:attrName>ppt_y</p:attrName>
                                        </p:attrNameLst>
                                      </p:cBhvr>
                                      <p:tavLst>
                                        <p:tav tm="0">
                                          <p:val>
                                            <p:strVal val="ppt_y"/>
                                          </p:val>
                                        </p:tav>
                                        <p:tav tm="100000">
                                          <p:val>
                                            <p:strVal val="ppt_y"/>
                                          </p:val>
                                        </p:tav>
                                      </p:tavLst>
                                    </p:anim>
                                    <p:set>
                                      <p:cBhvr>
                                        <p:cTn id="1051" dur="1" fill="hold">
                                          <p:stCondLst>
                                            <p:cond delay="4499"/>
                                          </p:stCondLst>
                                        </p:cTn>
                                        <p:tgtEl>
                                          <p:spTgt spid="80"/>
                                        </p:tgtEl>
                                        <p:attrNameLst>
                                          <p:attrName>style.visibility</p:attrName>
                                        </p:attrNameLst>
                                      </p:cBhvr>
                                      <p:to>
                                        <p:strVal val="hidden"/>
                                      </p:to>
                                    </p:set>
                                  </p:childTnLst>
                                </p:cTn>
                              </p:par>
                              <p:par>
                                <p:cTn id="1052" presetID="3" presetClass="exit" presetSubtype="5" fill="hold" grpId="3" nodeType="withEffect">
                                  <p:stCondLst>
                                    <p:cond delay="0"/>
                                  </p:stCondLst>
                                  <p:childTnLst>
                                    <p:animEffect transition="out" filter="blinds(vertical)">
                                      <p:cBhvr>
                                        <p:cTn id="1053" dur="5500"/>
                                        <p:tgtEl>
                                          <p:spTgt spid="80"/>
                                        </p:tgtEl>
                                      </p:cBhvr>
                                    </p:animEffect>
                                    <p:set>
                                      <p:cBhvr>
                                        <p:cTn id="1054" dur="1" fill="hold">
                                          <p:stCondLst>
                                            <p:cond delay="5499"/>
                                          </p:stCondLst>
                                        </p:cTn>
                                        <p:tgtEl>
                                          <p:spTgt spid="80"/>
                                        </p:tgtEl>
                                        <p:attrNameLst>
                                          <p:attrName>style.visibility</p:attrName>
                                        </p:attrNameLst>
                                      </p:cBhvr>
                                      <p:to>
                                        <p:strVal val="hidden"/>
                                      </p:to>
                                    </p:set>
                                  </p:childTnLst>
                                </p:cTn>
                              </p:par>
                              <p:par>
                                <p:cTn id="1055" presetID="2" presetClass="entr" presetSubtype="8" fill="hold" grpId="0" nodeType="withEffect">
                                  <p:stCondLst>
                                    <p:cond delay="0"/>
                                  </p:stCondLst>
                                  <p:childTnLst>
                                    <p:set>
                                      <p:cBhvr>
                                        <p:cTn id="1056" dur="1" fill="hold">
                                          <p:stCondLst>
                                            <p:cond delay="0"/>
                                          </p:stCondLst>
                                        </p:cTn>
                                        <p:tgtEl>
                                          <p:spTgt spid="78"/>
                                        </p:tgtEl>
                                        <p:attrNameLst>
                                          <p:attrName>style.visibility</p:attrName>
                                        </p:attrNameLst>
                                      </p:cBhvr>
                                      <p:to>
                                        <p:strVal val="visible"/>
                                      </p:to>
                                    </p:set>
                                    <p:anim calcmode="lin" valueType="num">
                                      <p:cBhvr additive="base">
                                        <p:cTn id="1057" dur="4000" fill="hold"/>
                                        <p:tgtEl>
                                          <p:spTgt spid="78"/>
                                        </p:tgtEl>
                                        <p:attrNameLst>
                                          <p:attrName>ppt_x</p:attrName>
                                        </p:attrNameLst>
                                      </p:cBhvr>
                                      <p:tavLst>
                                        <p:tav tm="0">
                                          <p:val>
                                            <p:strVal val="0-#ppt_w/2"/>
                                          </p:val>
                                        </p:tav>
                                        <p:tav tm="100000">
                                          <p:val>
                                            <p:strVal val="#ppt_x"/>
                                          </p:val>
                                        </p:tav>
                                      </p:tavLst>
                                    </p:anim>
                                    <p:anim calcmode="lin" valueType="num">
                                      <p:cBhvr additive="base">
                                        <p:cTn id="1058" dur="4000" fill="hold"/>
                                        <p:tgtEl>
                                          <p:spTgt spid="78"/>
                                        </p:tgtEl>
                                        <p:attrNameLst>
                                          <p:attrName>ppt_y</p:attrName>
                                        </p:attrNameLst>
                                      </p:cBhvr>
                                      <p:tavLst>
                                        <p:tav tm="0">
                                          <p:val>
                                            <p:strVal val="#ppt_y"/>
                                          </p:val>
                                        </p:tav>
                                        <p:tav tm="100000">
                                          <p:val>
                                            <p:strVal val="#ppt_y"/>
                                          </p:val>
                                        </p:tav>
                                      </p:tavLst>
                                    </p:anim>
                                  </p:childTnLst>
                                </p:cTn>
                              </p:par>
                              <p:par>
                                <p:cTn id="1059" presetID="19" presetClass="entr" presetSubtype="10" fill="hold" grpId="1" nodeType="withEffect">
                                  <p:stCondLst>
                                    <p:cond delay="0"/>
                                  </p:stCondLst>
                                  <p:childTnLst>
                                    <p:set>
                                      <p:cBhvr>
                                        <p:cTn id="1060" dur="1" fill="hold">
                                          <p:stCondLst>
                                            <p:cond delay="0"/>
                                          </p:stCondLst>
                                        </p:cTn>
                                        <p:tgtEl>
                                          <p:spTgt spid="78"/>
                                        </p:tgtEl>
                                        <p:attrNameLst>
                                          <p:attrName>style.visibility</p:attrName>
                                        </p:attrNameLst>
                                      </p:cBhvr>
                                      <p:to>
                                        <p:strVal val="visible"/>
                                      </p:to>
                                    </p:set>
                                    <p:anim calcmode="lin" valueType="num">
                                      <p:cBhvr>
                                        <p:cTn id="1061" dur="4000" fill="hold"/>
                                        <p:tgtEl>
                                          <p:spTgt spid="78"/>
                                        </p:tgtEl>
                                        <p:attrNameLst>
                                          <p:attrName>ppt_w</p:attrName>
                                        </p:attrNameLst>
                                      </p:cBhvr>
                                      <p:tavLst>
                                        <p:tav tm="0" fmla="#ppt_w*sin(2.5*pi*$)">
                                          <p:val>
                                            <p:fltVal val="0"/>
                                          </p:val>
                                        </p:tav>
                                        <p:tav tm="100000">
                                          <p:val>
                                            <p:fltVal val="1"/>
                                          </p:val>
                                        </p:tav>
                                      </p:tavLst>
                                    </p:anim>
                                    <p:anim calcmode="lin" valueType="num">
                                      <p:cBhvr>
                                        <p:cTn id="1062" dur="4000" fill="hold"/>
                                        <p:tgtEl>
                                          <p:spTgt spid="78"/>
                                        </p:tgtEl>
                                        <p:attrNameLst>
                                          <p:attrName>ppt_h</p:attrName>
                                        </p:attrNameLst>
                                      </p:cBhvr>
                                      <p:tavLst>
                                        <p:tav tm="0">
                                          <p:val>
                                            <p:strVal val="#ppt_h"/>
                                          </p:val>
                                        </p:tav>
                                        <p:tav tm="100000">
                                          <p:val>
                                            <p:strVal val="#ppt_h"/>
                                          </p:val>
                                        </p:tav>
                                      </p:tavLst>
                                    </p:anim>
                                  </p:childTnLst>
                                </p:cTn>
                              </p:par>
                              <p:par>
                                <p:cTn id="1063" presetID="2" presetClass="exit" presetSubtype="2" fill="hold" grpId="2" nodeType="withEffect">
                                  <p:stCondLst>
                                    <p:cond delay="0"/>
                                  </p:stCondLst>
                                  <p:childTnLst>
                                    <p:anim calcmode="lin" valueType="num">
                                      <p:cBhvr additive="base">
                                        <p:cTn id="1064" dur="4500"/>
                                        <p:tgtEl>
                                          <p:spTgt spid="78"/>
                                        </p:tgtEl>
                                        <p:attrNameLst>
                                          <p:attrName>ppt_x</p:attrName>
                                        </p:attrNameLst>
                                      </p:cBhvr>
                                      <p:tavLst>
                                        <p:tav tm="0">
                                          <p:val>
                                            <p:strVal val="ppt_x"/>
                                          </p:val>
                                        </p:tav>
                                        <p:tav tm="100000">
                                          <p:val>
                                            <p:strVal val="1+ppt_w/2"/>
                                          </p:val>
                                        </p:tav>
                                      </p:tavLst>
                                    </p:anim>
                                    <p:anim calcmode="lin" valueType="num">
                                      <p:cBhvr additive="base">
                                        <p:cTn id="1065" dur="4500"/>
                                        <p:tgtEl>
                                          <p:spTgt spid="78"/>
                                        </p:tgtEl>
                                        <p:attrNameLst>
                                          <p:attrName>ppt_y</p:attrName>
                                        </p:attrNameLst>
                                      </p:cBhvr>
                                      <p:tavLst>
                                        <p:tav tm="0">
                                          <p:val>
                                            <p:strVal val="ppt_y"/>
                                          </p:val>
                                        </p:tav>
                                        <p:tav tm="100000">
                                          <p:val>
                                            <p:strVal val="ppt_y"/>
                                          </p:val>
                                        </p:tav>
                                      </p:tavLst>
                                    </p:anim>
                                    <p:set>
                                      <p:cBhvr>
                                        <p:cTn id="1066" dur="1" fill="hold">
                                          <p:stCondLst>
                                            <p:cond delay="4499"/>
                                          </p:stCondLst>
                                        </p:cTn>
                                        <p:tgtEl>
                                          <p:spTgt spid="78"/>
                                        </p:tgtEl>
                                        <p:attrNameLst>
                                          <p:attrName>style.visibility</p:attrName>
                                        </p:attrNameLst>
                                      </p:cBhvr>
                                      <p:to>
                                        <p:strVal val="hidden"/>
                                      </p:to>
                                    </p:set>
                                  </p:childTnLst>
                                </p:cTn>
                              </p:par>
                              <p:par>
                                <p:cTn id="1067" presetID="3" presetClass="exit" presetSubtype="5" fill="hold" grpId="3" nodeType="withEffect">
                                  <p:stCondLst>
                                    <p:cond delay="0"/>
                                  </p:stCondLst>
                                  <p:childTnLst>
                                    <p:animEffect transition="out" filter="blinds(vertical)">
                                      <p:cBhvr>
                                        <p:cTn id="1068" dur="5500"/>
                                        <p:tgtEl>
                                          <p:spTgt spid="78"/>
                                        </p:tgtEl>
                                      </p:cBhvr>
                                    </p:animEffect>
                                    <p:set>
                                      <p:cBhvr>
                                        <p:cTn id="1069" dur="1" fill="hold">
                                          <p:stCondLst>
                                            <p:cond delay="5499"/>
                                          </p:stCondLst>
                                        </p:cTn>
                                        <p:tgtEl>
                                          <p:spTgt spid="78"/>
                                        </p:tgtEl>
                                        <p:attrNameLst>
                                          <p:attrName>style.visibility</p:attrName>
                                        </p:attrNameLst>
                                      </p:cBhvr>
                                      <p:to>
                                        <p:strVal val="hidden"/>
                                      </p:to>
                                    </p:set>
                                  </p:childTnLst>
                                </p:cTn>
                              </p:par>
                              <p:par>
                                <p:cTn id="1070" presetID="2" presetClass="entr" presetSubtype="8" fill="hold" grpId="0" nodeType="withEffect">
                                  <p:stCondLst>
                                    <p:cond delay="0"/>
                                  </p:stCondLst>
                                  <p:childTnLst>
                                    <p:set>
                                      <p:cBhvr>
                                        <p:cTn id="1071" dur="1" fill="hold">
                                          <p:stCondLst>
                                            <p:cond delay="0"/>
                                          </p:stCondLst>
                                        </p:cTn>
                                        <p:tgtEl>
                                          <p:spTgt spid="79"/>
                                        </p:tgtEl>
                                        <p:attrNameLst>
                                          <p:attrName>style.visibility</p:attrName>
                                        </p:attrNameLst>
                                      </p:cBhvr>
                                      <p:to>
                                        <p:strVal val="visible"/>
                                      </p:to>
                                    </p:set>
                                    <p:anim calcmode="lin" valueType="num">
                                      <p:cBhvr additive="base">
                                        <p:cTn id="1072" dur="4000" fill="hold"/>
                                        <p:tgtEl>
                                          <p:spTgt spid="79"/>
                                        </p:tgtEl>
                                        <p:attrNameLst>
                                          <p:attrName>ppt_x</p:attrName>
                                        </p:attrNameLst>
                                      </p:cBhvr>
                                      <p:tavLst>
                                        <p:tav tm="0">
                                          <p:val>
                                            <p:strVal val="0-#ppt_w/2"/>
                                          </p:val>
                                        </p:tav>
                                        <p:tav tm="100000">
                                          <p:val>
                                            <p:strVal val="#ppt_x"/>
                                          </p:val>
                                        </p:tav>
                                      </p:tavLst>
                                    </p:anim>
                                    <p:anim calcmode="lin" valueType="num">
                                      <p:cBhvr additive="base">
                                        <p:cTn id="1073" dur="4000" fill="hold"/>
                                        <p:tgtEl>
                                          <p:spTgt spid="79"/>
                                        </p:tgtEl>
                                        <p:attrNameLst>
                                          <p:attrName>ppt_y</p:attrName>
                                        </p:attrNameLst>
                                      </p:cBhvr>
                                      <p:tavLst>
                                        <p:tav tm="0">
                                          <p:val>
                                            <p:strVal val="#ppt_y"/>
                                          </p:val>
                                        </p:tav>
                                        <p:tav tm="100000">
                                          <p:val>
                                            <p:strVal val="#ppt_y"/>
                                          </p:val>
                                        </p:tav>
                                      </p:tavLst>
                                    </p:anim>
                                  </p:childTnLst>
                                </p:cTn>
                              </p:par>
                              <p:par>
                                <p:cTn id="1074" presetID="19" presetClass="entr" presetSubtype="10" fill="hold" grpId="1" nodeType="withEffect">
                                  <p:stCondLst>
                                    <p:cond delay="0"/>
                                  </p:stCondLst>
                                  <p:childTnLst>
                                    <p:set>
                                      <p:cBhvr>
                                        <p:cTn id="1075" dur="1" fill="hold">
                                          <p:stCondLst>
                                            <p:cond delay="0"/>
                                          </p:stCondLst>
                                        </p:cTn>
                                        <p:tgtEl>
                                          <p:spTgt spid="79"/>
                                        </p:tgtEl>
                                        <p:attrNameLst>
                                          <p:attrName>style.visibility</p:attrName>
                                        </p:attrNameLst>
                                      </p:cBhvr>
                                      <p:to>
                                        <p:strVal val="visible"/>
                                      </p:to>
                                    </p:set>
                                    <p:anim calcmode="lin" valueType="num">
                                      <p:cBhvr>
                                        <p:cTn id="1076" dur="4000" fill="hold"/>
                                        <p:tgtEl>
                                          <p:spTgt spid="79"/>
                                        </p:tgtEl>
                                        <p:attrNameLst>
                                          <p:attrName>ppt_w</p:attrName>
                                        </p:attrNameLst>
                                      </p:cBhvr>
                                      <p:tavLst>
                                        <p:tav tm="0" fmla="#ppt_w*sin(2.5*pi*$)">
                                          <p:val>
                                            <p:fltVal val="0"/>
                                          </p:val>
                                        </p:tav>
                                        <p:tav tm="100000">
                                          <p:val>
                                            <p:fltVal val="1"/>
                                          </p:val>
                                        </p:tav>
                                      </p:tavLst>
                                    </p:anim>
                                    <p:anim calcmode="lin" valueType="num">
                                      <p:cBhvr>
                                        <p:cTn id="1077" dur="4000" fill="hold"/>
                                        <p:tgtEl>
                                          <p:spTgt spid="79"/>
                                        </p:tgtEl>
                                        <p:attrNameLst>
                                          <p:attrName>ppt_h</p:attrName>
                                        </p:attrNameLst>
                                      </p:cBhvr>
                                      <p:tavLst>
                                        <p:tav tm="0">
                                          <p:val>
                                            <p:strVal val="#ppt_h"/>
                                          </p:val>
                                        </p:tav>
                                        <p:tav tm="100000">
                                          <p:val>
                                            <p:strVal val="#ppt_h"/>
                                          </p:val>
                                        </p:tav>
                                      </p:tavLst>
                                    </p:anim>
                                  </p:childTnLst>
                                </p:cTn>
                              </p:par>
                              <p:par>
                                <p:cTn id="1078" presetID="2" presetClass="exit" presetSubtype="2" fill="hold" grpId="2" nodeType="withEffect">
                                  <p:stCondLst>
                                    <p:cond delay="0"/>
                                  </p:stCondLst>
                                  <p:childTnLst>
                                    <p:anim calcmode="lin" valueType="num">
                                      <p:cBhvr additive="base">
                                        <p:cTn id="1079" dur="4500"/>
                                        <p:tgtEl>
                                          <p:spTgt spid="79"/>
                                        </p:tgtEl>
                                        <p:attrNameLst>
                                          <p:attrName>ppt_x</p:attrName>
                                        </p:attrNameLst>
                                      </p:cBhvr>
                                      <p:tavLst>
                                        <p:tav tm="0">
                                          <p:val>
                                            <p:strVal val="ppt_x"/>
                                          </p:val>
                                        </p:tav>
                                        <p:tav tm="100000">
                                          <p:val>
                                            <p:strVal val="1+ppt_w/2"/>
                                          </p:val>
                                        </p:tav>
                                      </p:tavLst>
                                    </p:anim>
                                    <p:anim calcmode="lin" valueType="num">
                                      <p:cBhvr additive="base">
                                        <p:cTn id="1080" dur="4500"/>
                                        <p:tgtEl>
                                          <p:spTgt spid="79"/>
                                        </p:tgtEl>
                                        <p:attrNameLst>
                                          <p:attrName>ppt_y</p:attrName>
                                        </p:attrNameLst>
                                      </p:cBhvr>
                                      <p:tavLst>
                                        <p:tav tm="0">
                                          <p:val>
                                            <p:strVal val="ppt_y"/>
                                          </p:val>
                                        </p:tav>
                                        <p:tav tm="100000">
                                          <p:val>
                                            <p:strVal val="ppt_y"/>
                                          </p:val>
                                        </p:tav>
                                      </p:tavLst>
                                    </p:anim>
                                    <p:set>
                                      <p:cBhvr>
                                        <p:cTn id="1081" dur="1" fill="hold">
                                          <p:stCondLst>
                                            <p:cond delay="4499"/>
                                          </p:stCondLst>
                                        </p:cTn>
                                        <p:tgtEl>
                                          <p:spTgt spid="79"/>
                                        </p:tgtEl>
                                        <p:attrNameLst>
                                          <p:attrName>style.visibility</p:attrName>
                                        </p:attrNameLst>
                                      </p:cBhvr>
                                      <p:to>
                                        <p:strVal val="hidden"/>
                                      </p:to>
                                    </p:set>
                                  </p:childTnLst>
                                </p:cTn>
                              </p:par>
                              <p:par>
                                <p:cTn id="1082" presetID="3" presetClass="exit" presetSubtype="5" fill="hold" grpId="3" nodeType="withEffect">
                                  <p:stCondLst>
                                    <p:cond delay="0"/>
                                  </p:stCondLst>
                                  <p:childTnLst>
                                    <p:animEffect transition="out" filter="blinds(vertical)">
                                      <p:cBhvr>
                                        <p:cTn id="1083" dur="5500"/>
                                        <p:tgtEl>
                                          <p:spTgt spid="79"/>
                                        </p:tgtEl>
                                      </p:cBhvr>
                                    </p:animEffect>
                                    <p:set>
                                      <p:cBhvr>
                                        <p:cTn id="1084" dur="1" fill="hold">
                                          <p:stCondLst>
                                            <p:cond delay="5499"/>
                                          </p:stCondLst>
                                        </p:cTn>
                                        <p:tgtEl>
                                          <p:spTgt spid="79"/>
                                        </p:tgtEl>
                                        <p:attrNameLst>
                                          <p:attrName>style.visibility</p:attrName>
                                        </p:attrNameLst>
                                      </p:cBhvr>
                                      <p:to>
                                        <p:strVal val="hidden"/>
                                      </p:to>
                                    </p:set>
                                  </p:childTnLst>
                                </p:cTn>
                              </p:par>
                              <p:par>
                                <p:cTn id="1085" presetID="23" presetClass="entr" presetSubtype="288" fill="hold" nodeType="withEffect">
                                  <p:stCondLst>
                                    <p:cond delay="0"/>
                                  </p:stCondLst>
                                  <p:childTnLst>
                                    <p:set>
                                      <p:cBhvr>
                                        <p:cTn id="1086" dur="1" fill="hold">
                                          <p:stCondLst>
                                            <p:cond delay="0"/>
                                          </p:stCondLst>
                                        </p:cTn>
                                        <p:tgtEl>
                                          <p:spTgt spid="111"/>
                                        </p:tgtEl>
                                        <p:attrNameLst>
                                          <p:attrName>style.visibility</p:attrName>
                                        </p:attrNameLst>
                                      </p:cBhvr>
                                      <p:to>
                                        <p:strVal val="visible"/>
                                      </p:to>
                                    </p:set>
                                    <p:anim calcmode="lin" valueType="num">
                                      <p:cBhvr>
                                        <p:cTn id="1087" dur="4750" fill="hold"/>
                                        <p:tgtEl>
                                          <p:spTgt spid="111"/>
                                        </p:tgtEl>
                                        <p:attrNameLst>
                                          <p:attrName>ppt_w</p:attrName>
                                        </p:attrNameLst>
                                      </p:cBhvr>
                                      <p:tavLst>
                                        <p:tav tm="0">
                                          <p:val>
                                            <p:strVal val="4/3*#ppt_w"/>
                                          </p:val>
                                        </p:tav>
                                        <p:tav tm="100000">
                                          <p:val>
                                            <p:strVal val="#ppt_w"/>
                                          </p:val>
                                        </p:tav>
                                      </p:tavLst>
                                    </p:anim>
                                    <p:anim calcmode="lin" valueType="num">
                                      <p:cBhvr>
                                        <p:cTn id="1088" dur="4750" fill="hold"/>
                                        <p:tgtEl>
                                          <p:spTgt spid="111"/>
                                        </p:tgtEl>
                                        <p:attrNameLst>
                                          <p:attrName>ppt_h</p:attrName>
                                        </p:attrNameLst>
                                      </p:cBhvr>
                                      <p:tavLst>
                                        <p:tav tm="0">
                                          <p:val>
                                            <p:strVal val="4/3*#ppt_h"/>
                                          </p:val>
                                        </p:tav>
                                        <p:tav tm="100000">
                                          <p:val>
                                            <p:strVal val="#ppt_h"/>
                                          </p:val>
                                        </p:tav>
                                      </p:tavLst>
                                    </p:anim>
                                  </p:childTnLst>
                                </p:cTn>
                              </p:par>
                              <p:par>
                                <p:cTn id="1089" presetID="16" presetClass="entr" presetSubtype="37" fill="hold" nodeType="withEffect">
                                  <p:stCondLst>
                                    <p:cond delay="0"/>
                                  </p:stCondLst>
                                  <p:childTnLst>
                                    <p:set>
                                      <p:cBhvr>
                                        <p:cTn id="1090" dur="1" fill="hold">
                                          <p:stCondLst>
                                            <p:cond delay="0"/>
                                          </p:stCondLst>
                                        </p:cTn>
                                        <p:tgtEl>
                                          <p:spTgt spid="111"/>
                                        </p:tgtEl>
                                        <p:attrNameLst>
                                          <p:attrName>style.visibility</p:attrName>
                                        </p:attrNameLst>
                                      </p:cBhvr>
                                      <p:to>
                                        <p:strVal val="visible"/>
                                      </p:to>
                                    </p:set>
                                    <p:animEffect transition="in" filter="barn(outVertical)">
                                      <p:cBhvr>
                                        <p:cTn id="1091" dur="4750"/>
                                        <p:tgtEl>
                                          <p:spTgt spid="111"/>
                                        </p:tgtEl>
                                      </p:cBhvr>
                                    </p:animEffect>
                                  </p:childTnLst>
                                </p:cTn>
                              </p:par>
                              <p:par>
                                <p:cTn id="1092" presetID="23" presetClass="entr" presetSubtype="528" fill="hold" grpId="0" nodeType="withEffect">
                                  <p:stCondLst>
                                    <p:cond delay="2250"/>
                                  </p:stCondLst>
                                  <p:childTnLst>
                                    <p:set>
                                      <p:cBhvr>
                                        <p:cTn id="1093" dur="1" fill="hold">
                                          <p:stCondLst>
                                            <p:cond delay="0"/>
                                          </p:stCondLst>
                                        </p:cTn>
                                        <p:tgtEl>
                                          <p:spTgt spid="113"/>
                                        </p:tgtEl>
                                        <p:attrNameLst>
                                          <p:attrName>style.visibility</p:attrName>
                                        </p:attrNameLst>
                                      </p:cBhvr>
                                      <p:to>
                                        <p:strVal val="visible"/>
                                      </p:to>
                                    </p:set>
                                    <p:anim calcmode="lin" valueType="num">
                                      <p:cBhvr>
                                        <p:cTn id="1094" dur="2250" fill="hold"/>
                                        <p:tgtEl>
                                          <p:spTgt spid="113"/>
                                        </p:tgtEl>
                                        <p:attrNameLst>
                                          <p:attrName>ppt_w</p:attrName>
                                        </p:attrNameLst>
                                      </p:cBhvr>
                                      <p:tavLst>
                                        <p:tav tm="0">
                                          <p:val>
                                            <p:fltVal val="0"/>
                                          </p:val>
                                        </p:tav>
                                        <p:tav tm="100000">
                                          <p:val>
                                            <p:strVal val="#ppt_w"/>
                                          </p:val>
                                        </p:tav>
                                      </p:tavLst>
                                    </p:anim>
                                    <p:anim calcmode="lin" valueType="num">
                                      <p:cBhvr>
                                        <p:cTn id="1095" dur="2250" fill="hold"/>
                                        <p:tgtEl>
                                          <p:spTgt spid="113"/>
                                        </p:tgtEl>
                                        <p:attrNameLst>
                                          <p:attrName>ppt_h</p:attrName>
                                        </p:attrNameLst>
                                      </p:cBhvr>
                                      <p:tavLst>
                                        <p:tav tm="0">
                                          <p:val>
                                            <p:fltVal val="0"/>
                                          </p:val>
                                        </p:tav>
                                        <p:tav tm="100000">
                                          <p:val>
                                            <p:strVal val="#ppt_h"/>
                                          </p:val>
                                        </p:tav>
                                      </p:tavLst>
                                    </p:anim>
                                    <p:anim calcmode="lin" valueType="num">
                                      <p:cBhvr>
                                        <p:cTn id="1096" dur="2250" fill="hold"/>
                                        <p:tgtEl>
                                          <p:spTgt spid="113"/>
                                        </p:tgtEl>
                                        <p:attrNameLst>
                                          <p:attrName>ppt_x</p:attrName>
                                        </p:attrNameLst>
                                      </p:cBhvr>
                                      <p:tavLst>
                                        <p:tav tm="0">
                                          <p:val>
                                            <p:fltVal val="0.5"/>
                                          </p:val>
                                        </p:tav>
                                        <p:tav tm="100000">
                                          <p:val>
                                            <p:strVal val="#ppt_x"/>
                                          </p:val>
                                        </p:tav>
                                      </p:tavLst>
                                    </p:anim>
                                    <p:anim calcmode="lin" valueType="num">
                                      <p:cBhvr>
                                        <p:cTn id="1097" dur="2250" fill="hold"/>
                                        <p:tgtEl>
                                          <p:spTgt spid="113"/>
                                        </p:tgtEl>
                                        <p:attrNameLst>
                                          <p:attrName>ppt_y</p:attrName>
                                        </p:attrNameLst>
                                      </p:cBhvr>
                                      <p:tavLst>
                                        <p:tav tm="0">
                                          <p:val>
                                            <p:fltVal val="0.5"/>
                                          </p:val>
                                        </p:tav>
                                        <p:tav tm="100000">
                                          <p:val>
                                            <p:strVal val="#ppt_y"/>
                                          </p:val>
                                        </p:tav>
                                      </p:tavLst>
                                    </p:anim>
                                  </p:childTnLst>
                                </p:cTn>
                              </p:par>
                              <p:par>
                                <p:cTn id="1098" presetID="9" presetClass="emph" presetSubtype="0" nodeType="withEffect">
                                  <p:stCondLst>
                                    <p:cond delay="0"/>
                                  </p:stCondLst>
                                  <p:childTnLst>
                                    <p:set>
                                      <p:cBhvr rctx="PPT">
                                        <p:cTn id="1099" dur="indefinite"/>
                                        <p:tgtEl>
                                          <p:spTgt spid="116"/>
                                        </p:tgtEl>
                                        <p:attrNameLst>
                                          <p:attrName>style.opacity</p:attrName>
                                        </p:attrNameLst>
                                      </p:cBhvr>
                                      <p:to>
                                        <p:strVal val="0"/>
                                      </p:to>
                                    </p:set>
                                    <p:animEffect filter="image" prLst="opacity: 0">
                                      <p:cBhvr rctx="IE">
                                        <p:cTn id="1100" dur="indefinite"/>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34" grpId="0" animBg="1"/>
      <p:bldP spid="34" grpId="1" animBg="1"/>
      <p:bldP spid="34" grpId="2" animBg="1"/>
      <p:bldP spid="34" grpId="3" animBg="1"/>
      <p:bldP spid="41" grpId="0" animBg="1"/>
      <p:bldP spid="41" grpId="1" animBg="1"/>
      <p:bldP spid="41" grpId="2" animBg="1"/>
      <p:bldP spid="41" grpId="3" animBg="1"/>
      <p:bldP spid="48" grpId="0" animBg="1"/>
      <p:bldP spid="48" grpId="1" animBg="1"/>
      <p:bldP spid="48" grpId="2" animBg="1"/>
      <p:bldP spid="48" grpId="3" animBg="1"/>
      <p:bldP spid="55" grpId="0" animBg="1"/>
      <p:bldP spid="55" grpId="1" animBg="1"/>
      <p:bldP spid="55" grpId="2" animBg="1"/>
      <p:bldP spid="55" grpId="3" animBg="1"/>
      <p:bldP spid="62" grpId="0" animBg="1"/>
      <p:bldP spid="62" grpId="1" animBg="1"/>
      <p:bldP spid="62" grpId="2" animBg="1"/>
      <p:bldP spid="62" grpId="3" animBg="1"/>
      <p:bldP spid="63" grpId="0" animBg="1"/>
      <p:bldP spid="63" grpId="1" animBg="1"/>
      <p:bldP spid="63" grpId="2" animBg="1"/>
      <p:bldP spid="63"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40" grpId="0" animBg="1"/>
      <p:bldP spid="40" grpId="1" animBg="1"/>
      <p:bldP spid="40" grpId="2" animBg="1"/>
      <p:bldP spid="40"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4" grpId="0" animBg="1"/>
      <p:bldP spid="64" grpId="1" animBg="1"/>
      <p:bldP spid="64" grpId="2" animBg="1"/>
      <p:bldP spid="64"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202 Rectángulo"/>
          <p:cNvSpPr/>
          <p:nvPr/>
        </p:nvSpPr>
        <p:spPr>
          <a:xfrm>
            <a:off x="0" y="0"/>
            <a:ext cx="9144000" cy="5143500"/>
          </a:xfrm>
          <a:prstGeom prst="rect">
            <a:avLst/>
          </a:prstGeom>
          <a:gradFill flip="none" rotWithShape="1">
            <a:gsLst>
              <a:gs pos="6000">
                <a:srgbClr val="5CD4EF">
                  <a:lumMod val="55000"/>
                  <a:lumOff val="45000"/>
                </a:srgbClr>
              </a:gs>
              <a:gs pos="72000">
                <a:srgbClr val="21A6FD">
                  <a:lumMod val="79000"/>
                  <a:lumOff val="21000"/>
                </a:srgbClr>
              </a:gs>
              <a:gs pos="52000">
                <a:srgbClr val="11AFE3">
                  <a:lumMod val="47000"/>
                  <a:lumOff val="53000"/>
                </a:srgbClr>
              </a:gs>
              <a:gs pos="88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3" name="112 Imagen" descr="Diapositiva15"/>
          <p:cNvPicPr>
            <a:picLocks noGrp="1" noChangeAspect="1"/>
          </p:cNvPicPr>
          <p:nvPr isPhoto="1"/>
        </p:nvPicPr>
        <p:blipFill rotWithShape="1">
          <a:blip r:embed="rId2">
            <a:lum/>
            <a:extLst>
              <a:ext uri="{28A0092B-C50C-407E-A947-70E740481C1C}">
                <a14:useLocalDpi xmlns:a14="http://schemas.microsoft.com/office/drawing/2010/main" val="0"/>
              </a:ext>
            </a:extLst>
          </a:blip>
          <a:srcRect t="700" b="-700"/>
          <a:stretch/>
        </p:blipFill>
        <p:spPr>
          <a:xfrm>
            <a:off x="0" y="0"/>
            <a:ext cx="9144000" cy="5179500"/>
          </a:xfrm>
          <a:prstGeom prst="rect">
            <a:avLst/>
          </a:prstGeom>
          <a:noFill/>
          <a:ln>
            <a:noFill/>
          </a:ln>
        </p:spPr>
      </p:pic>
      <p:grpSp>
        <p:nvGrpSpPr>
          <p:cNvPr id="63" name="62 Grupo"/>
          <p:cNvGrpSpPr/>
          <p:nvPr/>
        </p:nvGrpSpPr>
        <p:grpSpPr>
          <a:xfrm rot="16200000" flipH="1" flipV="1">
            <a:off x="1128482" y="1694787"/>
            <a:ext cx="3672410" cy="4130191"/>
            <a:chOff x="-278487" y="546631"/>
            <a:chExt cx="7122368" cy="5898232"/>
          </a:xfrm>
          <a:effectLst>
            <a:outerShdw blurRad="50800" dist="50800" dir="5400000" algn="ctr" rotWithShape="0">
              <a:schemeClr val="tx1"/>
            </a:outerShdw>
          </a:effectLst>
          <a:scene3d>
            <a:camera prst="orthographicFront"/>
            <a:lightRig rig="flat" dir="t"/>
          </a:scene3d>
        </p:grpSpPr>
        <p:sp>
          <p:nvSpPr>
            <p:cNvPr id="64" name="63 Cerrar llave"/>
            <p:cNvSpPr/>
            <p:nvPr/>
          </p:nvSpPr>
          <p:spPr>
            <a:xfrm rot="14151112">
              <a:off x="333581" y="-65437"/>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5" name="64 Cerrar llave"/>
            <p:cNvSpPr/>
            <p:nvPr/>
          </p:nvSpPr>
          <p:spPr>
            <a:xfrm rot="14151112">
              <a:off x="485981" y="86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6" name="65 Cerrar llave"/>
            <p:cNvSpPr/>
            <p:nvPr/>
          </p:nvSpPr>
          <p:spPr>
            <a:xfrm rot="14151112">
              <a:off x="638381" y="239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7" name="66 Cerrar llave"/>
            <p:cNvSpPr/>
            <p:nvPr/>
          </p:nvSpPr>
          <p:spPr>
            <a:xfrm rot="14151112">
              <a:off x="790781" y="391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8" name="67 Cerrar llave"/>
            <p:cNvSpPr/>
            <p:nvPr/>
          </p:nvSpPr>
          <p:spPr>
            <a:xfrm rot="14151112">
              <a:off x="943181" y="544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9" name="68 Cerrar llave"/>
            <p:cNvSpPr/>
            <p:nvPr/>
          </p:nvSpPr>
          <p:spPr>
            <a:xfrm rot="14151112">
              <a:off x="1095581" y="696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0" name="69 Cerrar llave"/>
            <p:cNvSpPr/>
            <p:nvPr/>
          </p:nvSpPr>
          <p:spPr>
            <a:xfrm rot="14151112">
              <a:off x="1247981" y="848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1" name="70 Cerrar llave"/>
            <p:cNvSpPr/>
            <p:nvPr/>
          </p:nvSpPr>
          <p:spPr>
            <a:xfrm rot="14151112">
              <a:off x="1400381" y="1001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2" name="71 Cerrar llave"/>
            <p:cNvSpPr/>
            <p:nvPr/>
          </p:nvSpPr>
          <p:spPr>
            <a:xfrm rot="14151112">
              <a:off x="1552781" y="1153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3" name="72 Cerrar llave"/>
            <p:cNvSpPr/>
            <p:nvPr/>
          </p:nvSpPr>
          <p:spPr>
            <a:xfrm rot="14151112">
              <a:off x="1705181" y="1306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4" name="73 Cerrar llave"/>
            <p:cNvSpPr/>
            <p:nvPr/>
          </p:nvSpPr>
          <p:spPr>
            <a:xfrm rot="14151112">
              <a:off x="1857581" y="1458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5" name="74 Cerrar llave"/>
            <p:cNvSpPr/>
            <p:nvPr/>
          </p:nvSpPr>
          <p:spPr>
            <a:xfrm rot="14151112">
              <a:off x="2009981" y="1610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6" name="75 Cerrar llave"/>
            <p:cNvSpPr/>
            <p:nvPr/>
          </p:nvSpPr>
          <p:spPr>
            <a:xfrm rot="14151112">
              <a:off x="2162381" y="1763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7" name="76 Cerrar llave"/>
            <p:cNvSpPr/>
            <p:nvPr/>
          </p:nvSpPr>
          <p:spPr>
            <a:xfrm rot="14151112">
              <a:off x="2314781" y="1915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8" name="77 Cerrar llave"/>
            <p:cNvSpPr/>
            <p:nvPr/>
          </p:nvSpPr>
          <p:spPr>
            <a:xfrm rot="14151112">
              <a:off x="2467181" y="2068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9" name="78 Cerrar llave"/>
            <p:cNvSpPr/>
            <p:nvPr/>
          </p:nvSpPr>
          <p:spPr>
            <a:xfrm rot="14151112">
              <a:off x="2619581" y="2220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0" name="79 Cerrar llave"/>
            <p:cNvSpPr/>
            <p:nvPr/>
          </p:nvSpPr>
          <p:spPr>
            <a:xfrm rot="14151112">
              <a:off x="2771981" y="2372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1" name="80 Cerrar llave"/>
            <p:cNvSpPr/>
            <p:nvPr/>
          </p:nvSpPr>
          <p:spPr>
            <a:xfrm rot="14151112">
              <a:off x="2924381" y="2525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2" name="81 Cerrar llave"/>
            <p:cNvSpPr/>
            <p:nvPr/>
          </p:nvSpPr>
          <p:spPr>
            <a:xfrm rot="14151112">
              <a:off x="3076781" y="2677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3" name="82 Cerrar llave"/>
            <p:cNvSpPr/>
            <p:nvPr/>
          </p:nvSpPr>
          <p:spPr>
            <a:xfrm rot="14151112">
              <a:off x="3229181" y="2830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4" name="83 Cerrar llave"/>
            <p:cNvSpPr/>
            <p:nvPr/>
          </p:nvSpPr>
          <p:spPr>
            <a:xfrm rot="14151112">
              <a:off x="3381581" y="2982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5" name="84 Cerrar llave"/>
            <p:cNvSpPr/>
            <p:nvPr/>
          </p:nvSpPr>
          <p:spPr>
            <a:xfrm rot="14151112">
              <a:off x="3533981" y="3134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6" name="85 Cerrar llave"/>
            <p:cNvSpPr/>
            <p:nvPr/>
          </p:nvSpPr>
          <p:spPr>
            <a:xfrm rot="14151112">
              <a:off x="3686381" y="3287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7" name="86 Cerrar llave"/>
            <p:cNvSpPr/>
            <p:nvPr/>
          </p:nvSpPr>
          <p:spPr>
            <a:xfrm rot="14151112">
              <a:off x="3838781" y="3439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8" name="87 Cerrar llave"/>
            <p:cNvSpPr/>
            <p:nvPr/>
          </p:nvSpPr>
          <p:spPr>
            <a:xfrm rot="14151112">
              <a:off x="3991181" y="3592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9" name="88 Cerrar llave"/>
            <p:cNvSpPr/>
            <p:nvPr/>
          </p:nvSpPr>
          <p:spPr>
            <a:xfrm rot="14151112">
              <a:off x="4143581" y="3744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grpSp>
        <p:nvGrpSpPr>
          <p:cNvPr id="116" name="115 Grupo"/>
          <p:cNvGrpSpPr/>
          <p:nvPr/>
        </p:nvGrpSpPr>
        <p:grpSpPr>
          <a:xfrm rot="5400000" flipV="1">
            <a:off x="4332840" y="1658782"/>
            <a:ext cx="3600400" cy="4130191"/>
            <a:chOff x="-278487" y="546631"/>
            <a:chExt cx="7122368" cy="5898232"/>
          </a:xfrm>
          <a:effectLst>
            <a:outerShdw blurRad="50800" dist="50800" dir="5400000" algn="ctr" rotWithShape="0">
              <a:schemeClr val="tx1"/>
            </a:outerShdw>
          </a:effectLst>
          <a:scene3d>
            <a:camera prst="orthographicFront"/>
            <a:lightRig rig="flat" dir="t"/>
          </a:scene3d>
        </p:grpSpPr>
        <p:sp>
          <p:nvSpPr>
            <p:cNvPr id="123" name="122 Cerrar llave"/>
            <p:cNvSpPr/>
            <p:nvPr/>
          </p:nvSpPr>
          <p:spPr>
            <a:xfrm rot="14151112">
              <a:off x="333581" y="-65437"/>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4" name="123 Cerrar llave"/>
            <p:cNvSpPr/>
            <p:nvPr/>
          </p:nvSpPr>
          <p:spPr>
            <a:xfrm rot="14151112">
              <a:off x="485981" y="86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5" name="124 Cerrar llave"/>
            <p:cNvSpPr/>
            <p:nvPr/>
          </p:nvSpPr>
          <p:spPr>
            <a:xfrm rot="14151112">
              <a:off x="638381" y="239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6" name="125 Cerrar llave"/>
            <p:cNvSpPr/>
            <p:nvPr/>
          </p:nvSpPr>
          <p:spPr>
            <a:xfrm rot="14151112">
              <a:off x="790781" y="391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7" name="126 Cerrar llave"/>
            <p:cNvSpPr/>
            <p:nvPr/>
          </p:nvSpPr>
          <p:spPr>
            <a:xfrm rot="14151112">
              <a:off x="943181" y="544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8" name="127 Cerrar llave"/>
            <p:cNvSpPr/>
            <p:nvPr/>
          </p:nvSpPr>
          <p:spPr>
            <a:xfrm rot="14151112">
              <a:off x="1095581" y="696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29" name="128 Cerrar llave"/>
            <p:cNvSpPr/>
            <p:nvPr/>
          </p:nvSpPr>
          <p:spPr>
            <a:xfrm rot="14151112">
              <a:off x="1247981" y="848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0" name="129 Cerrar llave"/>
            <p:cNvSpPr/>
            <p:nvPr/>
          </p:nvSpPr>
          <p:spPr>
            <a:xfrm rot="14151112">
              <a:off x="1400381" y="1001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1" name="130 Cerrar llave"/>
            <p:cNvSpPr/>
            <p:nvPr/>
          </p:nvSpPr>
          <p:spPr>
            <a:xfrm rot="14151112">
              <a:off x="1552781" y="1153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2" name="131 Cerrar llave"/>
            <p:cNvSpPr/>
            <p:nvPr/>
          </p:nvSpPr>
          <p:spPr>
            <a:xfrm rot="14151112">
              <a:off x="1705181" y="1306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3" name="132 Cerrar llave"/>
            <p:cNvSpPr/>
            <p:nvPr/>
          </p:nvSpPr>
          <p:spPr>
            <a:xfrm rot="14151112">
              <a:off x="1857581" y="1458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4" name="133 Cerrar llave"/>
            <p:cNvSpPr/>
            <p:nvPr/>
          </p:nvSpPr>
          <p:spPr>
            <a:xfrm rot="14151112">
              <a:off x="2009981" y="1610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5" name="134 Cerrar llave"/>
            <p:cNvSpPr/>
            <p:nvPr/>
          </p:nvSpPr>
          <p:spPr>
            <a:xfrm rot="14151112">
              <a:off x="2162381" y="1763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6" name="135 Cerrar llave"/>
            <p:cNvSpPr/>
            <p:nvPr/>
          </p:nvSpPr>
          <p:spPr>
            <a:xfrm rot="14151112">
              <a:off x="2314781" y="1915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7" name="136 Cerrar llave"/>
            <p:cNvSpPr/>
            <p:nvPr/>
          </p:nvSpPr>
          <p:spPr>
            <a:xfrm rot="14151112">
              <a:off x="2467181" y="2068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8" name="137 Cerrar llave"/>
            <p:cNvSpPr/>
            <p:nvPr/>
          </p:nvSpPr>
          <p:spPr>
            <a:xfrm rot="14151112">
              <a:off x="2619581" y="2220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39" name="138 Cerrar llave"/>
            <p:cNvSpPr/>
            <p:nvPr/>
          </p:nvSpPr>
          <p:spPr>
            <a:xfrm rot="14151112">
              <a:off x="2771981" y="2372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0" name="139 Cerrar llave"/>
            <p:cNvSpPr/>
            <p:nvPr/>
          </p:nvSpPr>
          <p:spPr>
            <a:xfrm rot="14151112">
              <a:off x="2924381" y="2525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1" name="140 Cerrar llave"/>
            <p:cNvSpPr/>
            <p:nvPr/>
          </p:nvSpPr>
          <p:spPr>
            <a:xfrm rot="14151112">
              <a:off x="3076781" y="2677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2" name="141 Cerrar llave"/>
            <p:cNvSpPr/>
            <p:nvPr/>
          </p:nvSpPr>
          <p:spPr>
            <a:xfrm rot="14151112">
              <a:off x="3229181" y="2830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3" name="142 Cerrar llave"/>
            <p:cNvSpPr/>
            <p:nvPr/>
          </p:nvSpPr>
          <p:spPr>
            <a:xfrm rot="14151112">
              <a:off x="3381581" y="2982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4" name="143 Cerrar llave"/>
            <p:cNvSpPr/>
            <p:nvPr/>
          </p:nvSpPr>
          <p:spPr>
            <a:xfrm rot="14151112">
              <a:off x="3533981" y="3134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5" name="144 Cerrar llave"/>
            <p:cNvSpPr/>
            <p:nvPr/>
          </p:nvSpPr>
          <p:spPr>
            <a:xfrm rot="14151112">
              <a:off x="3686381" y="3287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6" name="145 Cerrar llave"/>
            <p:cNvSpPr/>
            <p:nvPr/>
          </p:nvSpPr>
          <p:spPr>
            <a:xfrm rot="14151112">
              <a:off x="3838781" y="3439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7" name="146 Cerrar llave"/>
            <p:cNvSpPr/>
            <p:nvPr/>
          </p:nvSpPr>
          <p:spPr>
            <a:xfrm rot="14151112">
              <a:off x="3991181" y="3592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8" name="147 Cerrar llave"/>
            <p:cNvSpPr/>
            <p:nvPr/>
          </p:nvSpPr>
          <p:spPr>
            <a:xfrm rot="14151112">
              <a:off x="4143581" y="3744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grpSp>
        <p:nvGrpSpPr>
          <p:cNvPr id="149" name="148 Grupo"/>
          <p:cNvGrpSpPr/>
          <p:nvPr/>
        </p:nvGrpSpPr>
        <p:grpSpPr>
          <a:xfrm rot="5400000" flipH="1">
            <a:off x="1115615" y="-812628"/>
            <a:ext cx="3698142" cy="4130191"/>
            <a:chOff x="-278487" y="546631"/>
            <a:chExt cx="7122368" cy="5898232"/>
          </a:xfrm>
          <a:effectLst>
            <a:outerShdw blurRad="50800" dist="50800" dir="5400000" algn="ctr" rotWithShape="0">
              <a:schemeClr val="tx1"/>
            </a:outerShdw>
          </a:effectLst>
          <a:scene3d>
            <a:camera prst="orthographicFront"/>
            <a:lightRig rig="flat" dir="t"/>
          </a:scene3d>
        </p:grpSpPr>
        <p:sp>
          <p:nvSpPr>
            <p:cNvPr id="150" name="149 Cerrar llave"/>
            <p:cNvSpPr/>
            <p:nvPr/>
          </p:nvSpPr>
          <p:spPr>
            <a:xfrm rot="14151112">
              <a:off x="333581" y="-65437"/>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1" name="150 Cerrar llave"/>
            <p:cNvSpPr/>
            <p:nvPr/>
          </p:nvSpPr>
          <p:spPr>
            <a:xfrm rot="14151112">
              <a:off x="485981" y="86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2" name="151 Cerrar llave"/>
            <p:cNvSpPr/>
            <p:nvPr/>
          </p:nvSpPr>
          <p:spPr>
            <a:xfrm rot="14151112">
              <a:off x="638381" y="239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3" name="152 Cerrar llave"/>
            <p:cNvSpPr/>
            <p:nvPr/>
          </p:nvSpPr>
          <p:spPr>
            <a:xfrm rot="14151112">
              <a:off x="790781" y="391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4" name="153 Cerrar llave"/>
            <p:cNvSpPr/>
            <p:nvPr/>
          </p:nvSpPr>
          <p:spPr>
            <a:xfrm rot="14151112">
              <a:off x="943181" y="544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5" name="154 Cerrar llave"/>
            <p:cNvSpPr/>
            <p:nvPr/>
          </p:nvSpPr>
          <p:spPr>
            <a:xfrm rot="14151112">
              <a:off x="1095581" y="696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6" name="155 Cerrar llave"/>
            <p:cNvSpPr/>
            <p:nvPr/>
          </p:nvSpPr>
          <p:spPr>
            <a:xfrm rot="14151112">
              <a:off x="1247981" y="848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7" name="156 Cerrar llave"/>
            <p:cNvSpPr/>
            <p:nvPr/>
          </p:nvSpPr>
          <p:spPr>
            <a:xfrm rot="14151112">
              <a:off x="1400381" y="1001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8" name="157 Cerrar llave"/>
            <p:cNvSpPr/>
            <p:nvPr/>
          </p:nvSpPr>
          <p:spPr>
            <a:xfrm rot="14151112">
              <a:off x="1552781" y="1153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9" name="158 Cerrar llave"/>
            <p:cNvSpPr/>
            <p:nvPr/>
          </p:nvSpPr>
          <p:spPr>
            <a:xfrm rot="14151112">
              <a:off x="1705181" y="1306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0" name="159 Cerrar llave"/>
            <p:cNvSpPr/>
            <p:nvPr/>
          </p:nvSpPr>
          <p:spPr>
            <a:xfrm rot="14151112">
              <a:off x="1857581" y="1458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1" name="160 Cerrar llave"/>
            <p:cNvSpPr/>
            <p:nvPr/>
          </p:nvSpPr>
          <p:spPr>
            <a:xfrm rot="14151112">
              <a:off x="2009981" y="1610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2" name="161 Cerrar llave"/>
            <p:cNvSpPr/>
            <p:nvPr/>
          </p:nvSpPr>
          <p:spPr>
            <a:xfrm rot="14151112">
              <a:off x="2162381" y="1763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3" name="162 Cerrar llave"/>
            <p:cNvSpPr/>
            <p:nvPr/>
          </p:nvSpPr>
          <p:spPr>
            <a:xfrm rot="14151112">
              <a:off x="2314781" y="1915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4" name="163 Cerrar llave"/>
            <p:cNvSpPr/>
            <p:nvPr/>
          </p:nvSpPr>
          <p:spPr>
            <a:xfrm rot="14151112">
              <a:off x="2467181" y="2068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5" name="164 Cerrar llave"/>
            <p:cNvSpPr/>
            <p:nvPr/>
          </p:nvSpPr>
          <p:spPr>
            <a:xfrm rot="14151112">
              <a:off x="2619581" y="2220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6" name="165 Cerrar llave"/>
            <p:cNvSpPr/>
            <p:nvPr/>
          </p:nvSpPr>
          <p:spPr>
            <a:xfrm rot="14151112">
              <a:off x="2771981" y="2372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7" name="166 Cerrar llave"/>
            <p:cNvSpPr/>
            <p:nvPr/>
          </p:nvSpPr>
          <p:spPr>
            <a:xfrm rot="14151112">
              <a:off x="2924381" y="2525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8" name="167 Cerrar llave"/>
            <p:cNvSpPr/>
            <p:nvPr/>
          </p:nvSpPr>
          <p:spPr>
            <a:xfrm rot="14151112">
              <a:off x="3076781" y="2677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9" name="168 Cerrar llave"/>
            <p:cNvSpPr/>
            <p:nvPr/>
          </p:nvSpPr>
          <p:spPr>
            <a:xfrm rot="14151112">
              <a:off x="3229181" y="2830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0" name="169 Cerrar llave"/>
            <p:cNvSpPr/>
            <p:nvPr/>
          </p:nvSpPr>
          <p:spPr>
            <a:xfrm rot="14151112">
              <a:off x="3381581" y="2982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1" name="170 Cerrar llave"/>
            <p:cNvSpPr/>
            <p:nvPr/>
          </p:nvSpPr>
          <p:spPr>
            <a:xfrm rot="14151112">
              <a:off x="3533981" y="3134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2" name="171 Cerrar llave"/>
            <p:cNvSpPr/>
            <p:nvPr/>
          </p:nvSpPr>
          <p:spPr>
            <a:xfrm rot="14151112">
              <a:off x="3686381" y="3287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3" name="172 Cerrar llave"/>
            <p:cNvSpPr/>
            <p:nvPr/>
          </p:nvSpPr>
          <p:spPr>
            <a:xfrm rot="14151112">
              <a:off x="3838781" y="3439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4" name="173 Cerrar llave"/>
            <p:cNvSpPr/>
            <p:nvPr/>
          </p:nvSpPr>
          <p:spPr>
            <a:xfrm rot="14151112">
              <a:off x="3991181" y="3592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5" name="174 Cerrar llave"/>
            <p:cNvSpPr/>
            <p:nvPr/>
          </p:nvSpPr>
          <p:spPr>
            <a:xfrm rot="14151112">
              <a:off x="4143581" y="3744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grpSp>
        <p:nvGrpSpPr>
          <p:cNvPr id="176" name="175 Grupo"/>
          <p:cNvGrpSpPr/>
          <p:nvPr/>
        </p:nvGrpSpPr>
        <p:grpSpPr>
          <a:xfrm rot="16200000">
            <a:off x="4319972" y="-776622"/>
            <a:ext cx="3626135" cy="4130191"/>
            <a:chOff x="-278487" y="546631"/>
            <a:chExt cx="7122368" cy="5898232"/>
          </a:xfrm>
          <a:effectLst>
            <a:outerShdw blurRad="50800" dist="50800" dir="5400000" algn="ctr" rotWithShape="0">
              <a:schemeClr val="tx1"/>
            </a:outerShdw>
          </a:effectLst>
          <a:scene3d>
            <a:camera prst="orthographicFront"/>
            <a:lightRig rig="flat" dir="t"/>
          </a:scene3d>
        </p:grpSpPr>
        <p:sp>
          <p:nvSpPr>
            <p:cNvPr id="177" name="176 Cerrar llave"/>
            <p:cNvSpPr/>
            <p:nvPr/>
          </p:nvSpPr>
          <p:spPr>
            <a:xfrm rot="14151112">
              <a:off x="333581" y="-65437"/>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8" name="177 Cerrar llave"/>
            <p:cNvSpPr/>
            <p:nvPr/>
          </p:nvSpPr>
          <p:spPr>
            <a:xfrm rot="14151112">
              <a:off x="485981" y="86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9" name="178 Cerrar llave"/>
            <p:cNvSpPr/>
            <p:nvPr/>
          </p:nvSpPr>
          <p:spPr>
            <a:xfrm rot="14151112">
              <a:off x="638381" y="239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0" name="179 Cerrar llave"/>
            <p:cNvSpPr/>
            <p:nvPr/>
          </p:nvSpPr>
          <p:spPr>
            <a:xfrm rot="14151112">
              <a:off x="790781" y="391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1" name="180 Cerrar llave"/>
            <p:cNvSpPr/>
            <p:nvPr/>
          </p:nvSpPr>
          <p:spPr>
            <a:xfrm rot="14151112">
              <a:off x="943181" y="544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2" name="181 Cerrar llave"/>
            <p:cNvSpPr/>
            <p:nvPr/>
          </p:nvSpPr>
          <p:spPr>
            <a:xfrm rot="14151112">
              <a:off x="1095581" y="696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3" name="182 Cerrar llave"/>
            <p:cNvSpPr/>
            <p:nvPr/>
          </p:nvSpPr>
          <p:spPr>
            <a:xfrm rot="14151112">
              <a:off x="1247981" y="848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4" name="183 Cerrar llave"/>
            <p:cNvSpPr/>
            <p:nvPr/>
          </p:nvSpPr>
          <p:spPr>
            <a:xfrm rot="14151112">
              <a:off x="1400381" y="1001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5" name="184 Cerrar llave"/>
            <p:cNvSpPr/>
            <p:nvPr/>
          </p:nvSpPr>
          <p:spPr>
            <a:xfrm rot="14151112">
              <a:off x="1552781" y="1153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6" name="185 Cerrar llave"/>
            <p:cNvSpPr/>
            <p:nvPr/>
          </p:nvSpPr>
          <p:spPr>
            <a:xfrm rot="14151112">
              <a:off x="1705181" y="1306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7" name="186 Cerrar llave"/>
            <p:cNvSpPr/>
            <p:nvPr/>
          </p:nvSpPr>
          <p:spPr>
            <a:xfrm rot="14151112">
              <a:off x="1857581" y="1458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8" name="187 Cerrar llave"/>
            <p:cNvSpPr/>
            <p:nvPr/>
          </p:nvSpPr>
          <p:spPr>
            <a:xfrm rot="14151112">
              <a:off x="2009981" y="1610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9" name="188 Cerrar llave"/>
            <p:cNvSpPr/>
            <p:nvPr/>
          </p:nvSpPr>
          <p:spPr>
            <a:xfrm rot="14151112">
              <a:off x="2162381" y="1763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0" name="189 Cerrar llave"/>
            <p:cNvSpPr/>
            <p:nvPr/>
          </p:nvSpPr>
          <p:spPr>
            <a:xfrm rot="14151112">
              <a:off x="2314781" y="1915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1" name="190 Cerrar llave"/>
            <p:cNvSpPr/>
            <p:nvPr/>
          </p:nvSpPr>
          <p:spPr>
            <a:xfrm rot="14151112">
              <a:off x="2467181" y="2068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2" name="191 Cerrar llave"/>
            <p:cNvSpPr/>
            <p:nvPr/>
          </p:nvSpPr>
          <p:spPr>
            <a:xfrm rot="14151112">
              <a:off x="2619581" y="2220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3" name="192 Cerrar llave"/>
            <p:cNvSpPr/>
            <p:nvPr/>
          </p:nvSpPr>
          <p:spPr>
            <a:xfrm rot="14151112">
              <a:off x="2771981" y="2372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4" name="193 Cerrar llave"/>
            <p:cNvSpPr/>
            <p:nvPr/>
          </p:nvSpPr>
          <p:spPr>
            <a:xfrm rot="14151112">
              <a:off x="2924381" y="2525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5" name="194 Cerrar llave"/>
            <p:cNvSpPr/>
            <p:nvPr/>
          </p:nvSpPr>
          <p:spPr>
            <a:xfrm rot="14151112">
              <a:off x="3076781" y="2677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6" name="195 Cerrar llave"/>
            <p:cNvSpPr/>
            <p:nvPr/>
          </p:nvSpPr>
          <p:spPr>
            <a:xfrm rot="14151112">
              <a:off x="3229181" y="2830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7" name="196 Cerrar llave"/>
            <p:cNvSpPr/>
            <p:nvPr/>
          </p:nvSpPr>
          <p:spPr>
            <a:xfrm rot="14151112">
              <a:off x="3381581" y="2982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8" name="197 Cerrar llave"/>
            <p:cNvSpPr/>
            <p:nvPr/>
          </p:nvSpPr>
          <p:spPr>
            <a:xfrm rot="14151112">
              <a:off x="3533981" y="31349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9" name="198 Cerrar llave"/>
            <p:cNvSpPr/>
            <p:nvPr/>
          </p:nvSpPr>
          <p:spPr>
            <a:xfrm rot="14151112">
              <a:off x="3686381" y="32873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0" name="199 Cerrar llave"/>
            <p:cNvSpPr/>
            <p:nvPr/>
          </p:nvSpPr>
          <p:spPr>
            <a:xfrm rot="14151112">
              <a:off x="3838781" y="34397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1" name="200 Cerrar llave"/>
            <p:cNvSpPr/>
            <p:nvPr/>
          </p:nvSpPr>
          <p:spPr>
            <a:xfrm rot="14151112">
              <a:off x="3991181" y="35921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2" name="201 Cerrar llave"/>
            <p:cNvSpPr/>
            <p:nvPr/>
          </p:nvSpPr>
          <p:spPr>
            <a:xfrm rot="14151112">
              <a:off x="4143581" y="3744563"/>
              <a:ext cx="2088232" cy="3312368"/>
            </a:xfrm>
            <a:prstGeom prst="rightBrace">
              <a:avLst>
                <a:gd name="adj1" fmla="val 33333"/>
                <a:gd name="adj2" fmla="val 50000"/>
              </a:avLst>
            </a:prstGeom>
            <a:noFill/>
            <a:ln w="38100" cmpd="tri">
              <a:gradFill flip="none" rotWithShape="1">
                <a:gsLst>
                  <a:gs pos="0">
                    <a:srgbClr val="03D4A8"/>
                  </a:gs>
                  <a:gs pos="25000">
                    <a:srgbClr val="21D6E0">
                      <a:lumMod val="84000"/>
                      <a:lumOff val="16000"/>
                    </a:srgbClr>
                  </a:gs>
                  <a:gs pos="75000">
                    <a:srgbClr val="0087E6"/>
                  </a:gs>
                  <a:gs pos="100000">
                    <a:srgbClr val="005CBF">
                      <a:lumMod val="71000"/>
                      <a:lumOff val="29000"/>
                    </a:srgbClr>
                  </a:gs>
                </a:gsLst>
                <a:path path="circle">
                  <a:fillToRect l="50000" t="50000" r="50000" b="50000"/>
                </a:path>
                <a:tileRect/>
              </a:gradFill>
              <a:prstDash val="sysDot"/>
            </a:ln>
            <a:sp3d prstMaterial="powder"/>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pic>
        <p:nvPicPr>
          <p:cNvPr id="11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555526"/>
            <a:ext cx="4132262" cy="165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8" name="117 Rectángulo"/>
          <p:cNvSpPr/>
          <p:nvPr/>
        </p:nvSpPr>
        <p:spPr>
          <a:xfrm>
            <a:off x="251520" y="2715766"/>
            <a:ext cx="8568952" cy="2554545"/>
          </a:xfrm>
          <a:prstGeom prst="rect">
            <a:avLst/>
          </a:prstGeom>
        </p:spPr>
        <p:txBody>
          <a:bodyPr wrap="square">
            <a:spAutoFit/>
            <a:scene3d>
              <a:camera prst="obliqueBottomLeft"/>
              <a:lightRig rig="threePt" dir="t"/>
            </a:scene3d>
            <a:sp3d extrusionH="38100">
              <a:extrusionClr>
                <a:schemeClr val="bg2">
                  <a:lumMod val="20000"/>
                  <a:lumOff val="80000"/>
                </a:schemeClr>
              </a:extrusionClr>
            </a:sp3d>
          </a:bodyPr>
          <a:lstStyle/>
          <a:p>
            <a:pPr algn="ctr" fontAlgn="auto">
              <a:spcBef>
                <a:spcPts val="0"/>
              </a:spcBef>
              <a:spcAft>
                <a:spcPts val="0"/>
              </a:spcAft>
              <a:defRPr/>
            </a:pPr>
            <a:r>
              <a:rPr lang="es-ES" sz="2000" b="1" dirty="0">
                <a:solidFill>
                  <a:srgbClr val="002060"/>
                </a:solidFill>
                <a:latin typeface="+mn-lt"/>
                <a:cs typeface="+mn-cs"/>
              </a:rPr>
              <a:t> </a:t>
            </a:r>
          </a:p>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CONÉCTATE CON TU ESENCIA INTERIOR</a:t>
            </a:r>
          </a:p>
          <a:p>
            <a:pPr algn="ctr" fontAlgn="auto">
              <a:spcBef>
                <a:spcPts val="0"/>
              </a:spcBef>
              <a:spcAft>
                <a:spcPts val="0"/>
              </a:spcAft>
              <a:defRPr/>
            </a:pPr>
            <a:r>
              <a:rPr lang="es-ES" sz="2000" b="1" dirty="0">
                <a:solidFill>
                  <a:srgbClr val="004A82"/>
                </a:solidFill>
                <a:latin typeface="Monotype Corsiva" panose="03010101010201010101" pitchFamily="66" charset="0"/>
                <a:cs typeface="+mn-cs"/>
              </a:rPr>
              <a:t>Lo más estable para mantener nuestra felicidad es darnos cuenta de que somos un cuerpo y un alma. El cuerpo es un medio para movernos y sentir, pero puede variar de unos días a otros y cambia con el tiempo, en cambio el alma es algo estable que no cambia, es para siempre, deberíamos darle más valor a la esencia interior y conectarnos con nuestro interior más que con la imagen física.</a:t>
            </a:r>
          </a:p>
          <a:p>
            <a:pPr algn="ctr" fontAlgn="auto">
              <a:spcBef>
                <a:spcPts val="0"/>
              </a:spcBef>
              <a:spcAft>
                <a:spcPts val="0"/>
              </a:spcAft>
              <a:defRPr/>
            </a:pPr>
            <a:endParaRPr lang="es-ES" sz="2000" b="1" dirty="0">
              <a:solidFill>
                <a:srgbClr val="004A82"/>
              </a:solidFill>
              <a:latin typeface="Monotype Corsiva" panose="03010101010201010101" pitchFamily="66" charset="0"/>
              <a:cs typeface="+mn-cs"/>
            </a:endParaRPr>
          </a:p>
        </p:txBody>
      </p:sp>
      <p:pic>
        <p:nvPicPr>
          <p:cNvPr id="115" name="114 Imagen" descr="ZZZZZZ"/>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884634"/>
            <a:ext cx="9144000" cy="6768752"/>
          </a:xfrm>
          <a:prstGeom prst="rect">
            <a:avLst/>
          </a:prstGeom>
          <a:noFill/>
          <a:ln>
            <a:noFill/>
          </a:ln>
        </p:spPr>
      </p:pic>
    </p:spTree>
    <p:extLst>
      <p:ext uri="{BB962C8B-B14F-4D97-AF65-F5344CB8AC3E}">
        <p14:creationId xmlns:p14="http://schemas.microsoft.com/office/powerpoint/2010/main" val="1788435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49"/>
                                        </p:tgtEl>
                                        <p:attrNameLst>
                                          <p:attrName>style.visibility</p:attrName>
                                        </p:attrNameLst>
                                      </p:cBhvr>
                                      <p:to>
                                        <p:strVal val="visible"/>
                                      </p:to>
                                    </p:set>
                                    <p:anim calcmode="lin" valueType="num">
                                      <p:cBhvr>
                                        <p:cTn id="7" dur="3000" fill="hold"/>
                                        <p:tgtEl>
                                          <p:spTgt spid="149"/>
                                        </p:tgtEl>
                                        <p:attrNameLst>
                                          <p:attrName>ppt_x</p:attrName>
                                        </p:attrNameLst>
                                      </p:cBhvr>
                                      <p:tavLst>
                                        <p:tav tm="0">
                                          <p:val>
                                            <p:strVal val="#ppt_x-#ppt_w/2"/>
                                          </p:val>
                                        </p:tav>
                                        <p:tav tm="100000">
                                          <p:val>
                                            <p:strVal val="#ppt_x"/>
                                          </p:val>
                                        </p:tav>
                                      </p:tavLst>
                                    </p:anim>
                                    <p:anim calcmode="lin" valueType="num">
                                      <p:cBhvr>
                                        <p:cTn id="8" dur="3000" fill="hold"/>
                                        <p:tgtEl>
                                          <p:spTgt spid="149"/>
                                        </p:tgtEl>
                                        <p:attrNameLst>
                                          <p:attrName>ppt_y</p:attrName>
                                        </p:attrNameLst>
                                      </p:cBhvr>
                                      <p:tavLst>
                                        <p:tav tm="0">
                                          <p:val>
                                            <p:strVal val="#ppt_y"/>
                                          </p:val>
                                        </p:tav>
                                        <p:tav tm="100000">
                                          <p:val>
                                            <p:strVal val="#ppt_y"/>
                                          </p:val>
                                        </p:tav>
                                      </p:tavLst>
                                    </p:anim>
                                    <p:anim calcmode="lin" valueType="num">
                                      <p:cBhvr>
                                        <p:cTn id="9" dur="3000" fill="hold"/>
                                        <p:tgtEl>
                                          <p:spTgt spid="149"/>
                                        </p:tgtEl>
                                        <p:attrNameLst>
                                          <p:attrName>ppt_w</p:attrName>
                                        </p:attrNameLst>
                                      </p:cBhvr>
                                      <p:tavLst>
                                        <p:tav tm="0">
                                          <p:val>
                                            <p:fltVal val="0"/>
                                          </p:val>
                                        </p:tav>
                                        <p:tav tm="100000">
                                          <p:val>
                                            <p:strVal val="#ppt_w"/>
                                          </p:val>
                                        </p:tav>
                                      </p:tavLst>
                                    </p:anim>
                                    <p:anim calcmode="lin" valueType="num">
                                      <p:cBhvr>
                                        <p:cTn id="10" dur="3000" fill="hold"/>
                                        <p:tgtEl>
                                          <p:spTgt spid="149"/>
                                        </p:tgtEl>
                                        <p:attrNameLst>
                                          <p:attrName>ppt_h</p:attrName>
                                        </p:attrNameLst>
                                      </p:cBhvr>
                                      <p:tavLst>
                                        <p:tav tm="0">
                                          <p:val>
                                            <p:strVal val="#ppt_h"/>
                                          </p:val>
                                        </p:tav>
                                        <p:tav tm="100000">
                                          <p:val>
                                            <p:strVal val="#ppt_h"/>
                                          </p:val>
                                        </p:tav>
                                      </p:tavLst>
                                    </p:anim>
                                  </p:childTnLst>
                                </p:cTn>
                              </p:par>
                              <p:par>
                                <p:cTn id="11" presetID="2" presetClass="exit" presetSubtype="6" fill="hold" nodeType="withEffect">
                                  <p:stCondLst>
                                    <p:cond delay="0"/>
                                  </p:stCondLst>
                                  <p:childTnLst>
                                    <p:anim calcmode="lin" valueType="num">
                                      <p:cBhvr additive="base">
                                        <p:cTn id="12" dur="4500"/>
                                        <p:tgtEl>
                                          <p:spTgt spid="149"/>
                                        </p:tgtEl>
                                        <p:attrNameLst>
                                          <p:attrName>ppt_x</p:attrName>
                                        </p:attrNameLst>
                                      </p:cBhvr>
                                      <p:tavLst>
                                        <p:tav tm="0">
                                          <p:val>
                                            <p:strVal val="ppt_x"/>
                                          </p:val>
                                        </p:tav>
                                        <p:tav tm="100000">
                                          <p:val>
                                            <p:strVal val="1+ppt_w/2"/>
                                          </p:val>
                                        </p:tav>
                                      </p:tavLst>
                                    </p:anim>
                                    <p:anim calcmode="lin" valueType="num">
                                      <p:cBhvr additive="base">
                                        <p:cTn id="13" dur="4500"/>
                                        <p:tgtEl>
                                          <p:spTgt spid="149"/>
                                        </p:tgtEl>
                                        <p:attrNameLst>
                                          <p:attrName>ppt_y</p:attrName>
                                        </p:attrNameLst>
                                      </p:cBhvr>
                                      <p:tavLst>
                                        <p:tav tm="0">
                                          <p:val>
                                            <p:strVal val="ppt_y"/>
                                          </p:val>
                                        </p:tav>
                                        <p:tav tm="100000">
                                          <p:val>
                                            <p:strVal val="1+ppt_h/2"/>
                                          </p:val>
                                        </p:tav>
                                      </p:tavLst>
                                    </p:anim>
                                    <p:set>
                                      <p:cBhvr>
                                        <p:cTn id="14" dur="1" fill="hold">
                                          <p:stCondLst>
                                            <p:cond delay="4499"/>
                                          </p:stCondLst>
                                        </p:cTn>
                                        <p:tgtEl>
                                          <p:spTgt spid="149"/>
                                        </p:tgtEl>
                                        <p:attrNameLst>
                                          <p:attrName>style.visibility</p:attrName>
                                        </p:attrNameLst>
                                      </p:cBhvr>
                                      <p:to>
                                        <p:strVal val="hidden"/>
                                      </p:to>
                                    </p:set>
                                  </p:childTnLst>
                                </p:cTn>
                              </p:par>
                              <p:par>
                                <p:cTn id="15" presetID="17" presetClass="entr" presetSubtype="2" fill="hold" nodeType="withEffect">
                                  <p:stCondLst>
                                    <p:cond delay="0"/>
                                  </p:stCondLst>
                                  <p:childTnLst>
                                    <p:set>
                                      <p:cBhvr>
                                        <p:cTn id="16" dur="1" fill="hold">
                                          <p:stCondLst>
                                            <p:cond delay="0"/>
                                          </p:stCondLst>
                                        </p:cTn>
                                        <p:tgtEl>
                                          <p:spTgt spid="176"/>
                                        </p:tgtEl>
                                        <p:attrNameLst>
                                          <p:attrName>style.visibility</p:attrName>
                                        </p:attrNameLst>
                                      </p:cBhvr>
                                      <p:to>
                                        <p:strVal val="visible"/>
                                      </p:to>
                                    </p:set>
                                    <p:anim calcmode="lin" valueType="num">
                                      <p:cBhvr>
                                        <p:cTn id="17" dur="3000" fill="hold"/>
                                        <p:tgtEl>
                                          <p:spTgt spid="176"/>
                                        </p:tgtEl>
                                        <p:attrNameLst>
                                          <p:attrName>ppt_x</p:attrName>
                                        </p:attrNameLst>
                                      </p:cBhvr>
                                      <p:tavLst>
                                        <p:tav tm="0">
                                          <p:val>
                                            <p:strVal val="#ppt_x+#ppt_w/2"/>
                                          </p:val>
                                        </p:tav>
                                        <p:tav tm="100000">
                                          <p:val>
                                            <p:strVal val="#ppt_x"/>
                                          </p:val>
                                        </p:tav>
                                      </p:tavLst>
                                    </p:anim>
                                    <p:anim calcmode="lin" valueType="num">
                                      <p:cBhvr>
                                        <p:cTn id="18" dur="3000" fill="hold"/>
                                        <p:tgtEl>
                                          <p:spTgt spid="176"/>
                                        </p:tgtEl>
                                        <p:attrNameLst>
                                          <p:attrName>ppt_y</p:attrName>
                                        </p:attrNameLst>
                                      </p:cBhvr>
                                      <p:tavLst>
                                        <p:tav tm="0">
                                          <p:val>
                                            <p:strVal val="#ppt_y"/>
                                          </p:val>
                                        </p:tav>
                                        <p:tav tm="100000">
                                          <p:val>
                                            <p:strVal val="#ppt_y"/>
                                          </p:val>
                                        </p:tav>
                                      </p:tavLst>
                                    </p:anim>
                                    <p:anim calcmode="lin" valueType="num">
                                      <p:cBhvr>
                                        <p:cTn id="19" dur="3000" fill="hold"/>
                                        <p:tgtEl>
                                          <p:spTgt spid="176"/>
                                        </p:tgtEl>
                                        <p:attrNameLst>
                                          <p:attrName>ppt_w</p:attrName>
                                        </p:attrNameLst>
                                      </p:cBhvr>
                                      <p:tavLst>
                                        <p:tav tm="0">
                                          <p:val>
                                            <p:fltVal val="0"/>
                                          </p:val>
                                        </p:tav>
                                        <p:tav tm="100000">
                                          <p:val>
                                            <p:strVal val="#ppt_w"/>
                                          </p:val>
                                        </p:tav>
                                      </p:tavLst>
                                    </p:anim>
                                    <p:anim calcmode="lin" valueType="num">
                                      <p:cBhvr>
                                        <p:cTn id="20" dur="3000" fill="hold"/>
                                        <p:tgtEl>
                                          <p:spTgt spid="176"/>
                                        </p:tgtEl>
                                        <p:attrNameLst>
                                          <p:attrName>ppt_h</p:attrName>
                                        </p:attrNameLst>
                                      </p:cBhvr>
                                      <p:tavLst>
                                        <p:tav tm="0">
                                          <p:val>
                                            <p:strVal val="#ppt_h"/>
                                          </p:val>
                                        </p:tav>
                                        <p:tav tm="100000">
                                          <p:val>
                                            <p:strVal val="#ppt_h"/>
                                          </p:val>
                                        </p:tav>
                                      </p:tavLst>
                                    </p:anim>
                                  </p:childTnLst>
                                </p:cTn>
                              </p:par>
                              <p:par>
                                <p:cTn id="21" presetID="2" presetClass="exit" presetSubtype="12" fill="hold" nodeType="withEffect">
                                  <p:stCondLst>
                                    <p:cond delay="0"/>
                                  </p:stCondLst>
                                  <p:childTnLst>
                                    <p:anim calcmode="lin" valueType="num">
                                      <p:cBhvr additive="base">
                                        <p:cTn id="22" dur="4500"/>
                                        <p:tgtEl>
                                          <p:spTgt spid="176"/>
                                        </p:tgtEl>
                                        <p:attrNameLst>
                                          <p:attrName>ppt_x</p:attrName>
                                        </p:attrNameLst>
                                      </p:cBhvr>
                                      <p:tavLst>
                                        <p:tav tm="0">
                                          <p:val>
                                            <p:strVal val="ppt_x"/>
                                          </p:val>
                                        </p:tav>
                                        <p:tav tm="100000">
                                          <p:val>
                                            <p:strVal val="0-ppt_w/2"/>
                                          </p:val>
                                        </p:tav>
                                      </p:tavLst>
                                    </p:anim>
                                    <p:anim calcmode="lin" valueType="num">
                                      <p:cBhvr additive="base">
                                        <p:cTn id="23" dur="4500"/>
                                        <p:tgtEl>
                                          <p:spTgt spid="176"/>
                                        </p:tgtEl>
                                        <p:attrNameLst>
                                          <p:attrName>ppt_y</p:attrName>
                                        </p:attrNameLst>
                                      </p:cBhvr>
                                      <p:tavLst>
                                        <p:tav tm="0">
                                          <p:val>
                                            <p:strVal val="ppt_y"/>
                                          </p:val>
                                        </p:tav>
                                        <p:tav tm="100000">
                                          <p:val>
                                            <p:strVal val="1+ppt_h/2"/>
                                          </p:val>
                                        </p:tav>
                                      </p:tavLst>
                                    </p:anim>
                                    <p:set>
                                      <p:cBhvr>
                                        <p:cTn id="24" dur="1" fill="hold">
                                          <p:stCondLst>
                                            <p:cond delay="4499"/>
                                          </p:stCondLst>
                                        </p:cTn>
                                        <p:tgtEl>
                                          <p:spTgt spid="176"/>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p:cTn id="27" dur="3000" fill="hold"/>
                                        <p:tgtEl>
                                          <p:spTgt spid="63"/>
                                        </p:tgtEl>
                                        <p:attrNameLst>
                                          <p:attrName>ppt_x</p:attrName>
                                        </p:attrNameLst>
                                      </p:cBhvr>
                                      <p:tavLst>
                                        <p:tav tm="0">
                                          <p:val>
                                            <p:strVal val="#ppt_x+#ppt_w/2"/>
                                          </p:val>
                                        </p:tav>
                                        <p:tav tm="100000">
                                          <p:val>
                                            <p:strVal val="#ppt_x"/>
                                          </p:val>
                                        </p:tav>
                                      </p:tavLst>
                                    </p:anim>
                                    <p:anim calcmode="lin" valueType="num">
                                      <p:cBhvr>
                                        <p:cTn id="28" dur="3000" fill="hold"/>
                                        <p:tgtEl>
                                          <p:spTgt spid="63"/>
                                        </p:tgtEl>
                                        <p:attrNameLst>
                                          <p:attrName>ppt_y</p:attrName>
                                        </p:attrNameLst>
                                      </p:cBhvr>
                                      <p:tavLst>
                                        <p:tav tm="0">
                                          <p:val>
                                            <p:strVal val="#ppt_y"/>
                                          </p:val>
                                        </p:tav>
                                        <p:tav tm="100000">
                                          <p:val>
                                            <p:strVal val="#ppt_y"/>
                                          </p:val>
                                        </p:tav>
                                      </p:tavLst>
                                    </p:anim>
                                    <p:anim calcmode="lin" valueType="num">
                                      <p:cBhvr>
                                        <p:cTn id="29" dur="3000" fill="hold"/>
                                        <p:tgtEl>
                                          <p:spTgt spid="63"/>
                                        </p:tgtEl>
                                        <p:attrNameLst>
                                          <p:attrName>ppt_w</p:attrName>
                                        </p:attrNameLst>
                                      </p:cBhvr>
                                      <p:tavLst>
                                        <p:tav tm="0">
                                          <p:val>
                                            <p:fltVal val="0"/>
                                          </p:val>
                                        </p:tav>
                                        <p:tav tm="100000">
                                          <p:val>
                                            <p:strVal val="#ppt_w"/>
                                          </p:val>
                                        </p:tav>
                                      </p:tavLst>
                                    </p:anim>
                                    <p:anim calcmode="lin" valueType="num">
                                      <p:cBhvr>
                                        <p:cTn id="30" dur="3000" fill="hold"/>
                                        <p:tgtEl>
                                          <p:spTgt spid="63"/>
                                        </p:tgtEl>
                                        <p:attrNameLst>
                                          <p:attrName>ppt_h</p:attrName>
                                        </p:attrNameLst>
                                      </p:cBhvr>
                                      <p:tavLst>
                                        <p:tav tm="0">
                                          <p:val>
                                            <p:strVal val="#ppt_h"/>
                                          </p:val>
                                        </p:tav>
                                        <p:tav tm="100000">
                                          <p:val>
                                            <p:strVal val="#ppt_h"/>
                                          </p:val>
                                        </p:tav>
                                      </p:tavLst>
                                    </p:anim>
                                  </p:childTnLst>
                                </p:cTn>
                              </p:par>
                              <p:par>
                                <p:cTn id="31" presetID="2" presetClass="exit" presetSubtype="3" fill="hold" nodeType="withEffect">
                                  <p:stCondLst>
                                    <p:cond delay="0"/>
                                  </p:stCondLst>
                                  <p:childTnLst>
                                    <p:anim calcmode="lin" valueType="num">
                                      <p:cBhvr additive="base">
                                        <p:cTn id="32" dur="4500"/>
                                        <p:tgtEl>
                                          <p:spTgt spid="63"/>
                                        </p:tgtEl>
                                        <p:attrNameLst>
                                          <p:attrName>ppt_x</p:attrName>
                                        </p:attrNameLst>
                                      </p:cBhvr>
                                      <p:tavLst>
                                        <p:tav tm="0">
                                          <p:val>
                                            <p:strVal val="ppt_x"/>
                                          </p:val>
                                        </p:tav>
                                        <p:tav tm="100000">
                                          <p:val>
                                            <p:strVal val="1+ppt_w/2"/>
                                          </p:val>
                                        </p:tav>
                                      </p:tavLst>
                                    </p:anim>
                                    <p:anim calcmode="lin" valueType="num">
                                      <p:cBhvr additive="base">
                                        <p:cTn id="33" dur="4500"/>
                                        <p:tgtEl>
                                          <p:spTgt spid="63"/>
                                        </p:tgtEl>
                                        <p:attrNameLst>
                                          <p:attrName>ppt_y</p:attrName>
                                        </p:attrNameLst>
                                      </p:cBhvr>
                                      <p:tavLst>
                                        <p:tav tm="0">
                                          <p:val>
                                            <p:strVal val="ppt_y"/>
                                          </p:val>
                                        </p:tav>
                                        <p:tav tm="100000">
                                          <p:val>
                                            <p:strVal val="0-ppt_h/2"/>
                                          </p:val>
                                        </p:tav>
                                      </p:tavLst>
                                    </p:anim>
                                    <p:set>
                                      <p:cBhvr>
                                        <p:cTn id="34" dur="1" fill="hold">
                                          <p:stCondLst>
                                            <p:cond delay="4499"/>
                                          </p:stCondLst>
                                        </p:cTn>
                                        <p:tgtEl>
                                          <p:spTgt spid="63"/>
                                        </p:tgtEl>
                                        <p:attrNameLst>
                                          <p:attrName>style.visibility</p:attrName>
                                        </p:attrNameLst>
                                      </p:cBhvr>
                                      <p:to>
                                        <p:strVal val="hidden"/>
                                      </p:to>
                                    </p:set>
                                  </p:childTnLst>
                                </p:cTn>
                              </p:par>
                              <p:par>
                                <p:cTn id="35" presetID="17" presetClass="entr" presetSubtype="2" fill="hold" nodeType="withEffect">
                                  <p:stCondLst>
                                    <p:cond delay="0"/>
                                  </p:stCondLst>
                                  <p:childTnLst>
                                    <p:set>
                                      <p:cBhvr>
                                        <p:cTn id="36" dur="1" fill="hold">
                                          <p:stCondLst>
                                            <p:cond delay="0"/>
                                          </p:stCondLst>
                                        </p:cTn>
                                        <p:tgtEl>
                                          <p:spTgt spid="116"/>
                                        </p:tgtEl>
                                        <p:attrNameLst>
                                          <p:attrName>style.visibility</p:attrName>
                                        </p:attrNameLst>
                                      </p:cBhvr>
                                      <p:to>
                                        <p:strVal val="visible"/>
                                      </p:to>
                                    </p:set>
                                    <p:anim calcmode="lin" valueType="num">
                                      <p:cBhvr>
                                        <p:cTn id="37" dur="3000" fill="hold"/>
                                        <p:tgtEl>
                                          <p:spTgt spid="116"/>
                                        </p:tgtEl>
                                        <p:attrNameLst>
                                          <p:attrName>ppt_x</p:attrName>
                                        </p:attrNameLst>
                                      </p:cBhvr>
                                      <p:tavLst>
                                        <p:tav tm="0">
                                          <p:val>
                                            <p:strVal val="#ppt_x+#ppt_w/2"/>
                                          </p:val>
                                        </p:tav>
                                        <p:tav tm="100000">
                                          <p:val>
                                            <p:strVal val="#ppt_x"/>
                                          </p:val>
                                        </p:tav>
                                      </p:tavLst>
                                    </p:anim>
                                    <p:anim calcmode="lin" valueType="num">
                                      <p:cBhvr>
                                        <p:cTn id="38" dur="3000" fill="hold"/>
                                        <p:tgtEl>
                                          <p:spTgt spid="116"/>
                                        </p:tgtEl>
                                        <p:attrNameLst>
                                          <p:attrName>ppt_y</p:attrName>
                                        </p:attrNameLst>
                                      </p:cBhvr>
                                      <p:tavLst>
                                        <p:tav tm="0">
                                          <p:val>
                                            <p:strVal val="#ppt_y"/>
                                          </p:val>
                                        </p:tav>
                                        <p:tav tm="100000">
                                          <p:val>
                                            <p:strVal val="#ppt_y"/>
                                          </p:val>
                                        </p:tav>
                                      </p:tavLst>
                                    </p:anim>
                                    <p:anim calcmode="lin" valueType="num">
                                      <p:cBhvr>
                                        <p:cTn id="39" dur="3000" fill="hold"/>
                                        <p:tgtEl>
                                          <p:spTgt spid="116"/>
                                        </p:tgtEl>
                                        <p:attrNameLst>
                                          <p:attrName>ppt_w</p:attrName>
                                        </p:attrNameLst>
                                      </p:cBhvr>
                                      <p:tavLst>
                                        <p:tav tm="0">
                                          <p:val>
                                            <p:fltVal val="0"/>
                                          </p:val>
                                        </p:tav>
                                        <p:tav tm="100000">
                                          <p:val>
                                            <p:strVal val="#ppt_w"/>
                                          </p:val>
                                        </p:tav>
                                      </p:tavLst>
                                    </p:anim>
                                    <p:anim calcmode="lin" valueType="num">
                                      <p:cBhvr>
                                        <p:cTn id="40" dur="3000" fill="hold"/>
                                        <p:tgtEl>
                                          <p:spTgt spid="116"/>
                                        </p:tgtEl>
                                        <p:attrNameLst>
                                          <p:attrName>ppt_h</p:attrName>
                                        </p:attrNameLst>
                                      </p:cBhvr>
                                      <p:tavLst>
                                        <p:tav tm="0">
                                          <p:val>
                                            <p:strVal val="#ppt_h"/>
                                          </p:val>
                                        </p:tav>
                                        <p:tav tm="100000">
                                          <p:val>
                                            <p:strVal val="#ppt_h"/>
                                          </p:val>
                                        </p:tav>
                                      </p:tavLst>
                                    </p:anim>
                                  </p:childTnLst>
                                </p:cTn>
                              </p:par>
                              <p:par>
                                <p:cTn id="41" presetID="2" presetClass="exit" presetSubtype="9" fill="hold" nodeType="withEffect">
                                  <p:stCondLst>
                                    <p:cond delay="0"/>
                                  </p:stCondLst>
                                  <p:childTnLst>
                                    <p:anim calcmode="lin" valueType="num">
                                      <p:cBhvr additive="base">
                                        <p:cTn id="42" dur="4500"/>
                                        <p:tgtEl>
                                          <p:spTgt spid="116"/>
                                        </p:tgtEl>
                                        <p:attrNameLst>
                                          <p:attrName>ppt_x</p:attrName>
                                        </p:attrNameLst>
                                      </p:cBhvr>
                                      <p:tavLst>
                                        <p:tav tm="0">
                                          <p:val>
                                            <p:strVal val="ppt_x"/>
                                          </p:val>
                                        </p:tav>
                                        <p:tav tm="100000">
                                          <p:val>
                                            <p:strVal val="0-ppt_w/2"/>
                                          </p:val>
                                        </p:tav>
                                      </p:tavLst>
                                    </p:anim>
                                    <p:anim calcmode="lin" valueType="num">
                                      <p:cBhvr additive="base">
                                        <p:cTn id="43" dur="4500"/>
                                        <p:tgtEl>
                                          <p:spTgt spid="116"/>
                                        </p:tgtEl>
                                        <p:attrNameLst>
                                          <p:attrName>ppt_y</p:attrName>
                                        </p:attrNameLst>
                                      </p:cBhvr>
                                      <p:tavLst>
                                        <p:tav tm="0">
                                          <p:val>
                                            <p:strVal val="ppt_y"/>
                                          </p:val>
                                        </p:tav>
                                        <p:tav tm="100000">
                                          <p:val>
                                            <p:strVal val="0-ppt_h/2"/>
                                          </p:val>
                                        </p:tav>
                                      </p:tavLst>
                                    </p:anim>
                                    <p:set>
                                      <p:cBhvr>
                                        <p:cTn id="44" dur="1" fill="hold">
                                          <p:stCondLst>
                                            <p:cond delay="4499"/>
                                          </p:stCondLst>
                                        </p:cTn>
                                        <p:tgtEl>
                                          <p:spTgt spid="116"/>
                                        </p:tgtEl>
                                        <p:attrNameLst>
                                          <p:attrName>style.visibility</p:attrName>
                                        </p:attrNameLst>
                                      </p:cBhvr>
                                      <p:to>
                                        <p:strVal val="hidden"/>
                                      </p:to>
                                    </p:set>
                                  </p:childTnLst>
                                </p:cTn>
                              </p:par>
                              <p:par>
                                <p:cTn id="45" presetID="23" presetClass="entr" presetSubtype="288" fill="hold" nodeType="withEffect">
                                  <p:stCondLst>
                                    <p:cond delay="1000"/>
                                  </p:stCondLst>
                                  <p:childTnLst>
                                    <p:set>
                                      <p:cBhvr>
                                        <p:cTn id="46" dur="1" fill="hold">
                                          <p:stCondLst>
                                            <p:cond delay="0"/>
                                          </p:stCondLst>
                                        </p:cTn>
                                        <p:tgtEl>
                                          <p:spTgt spid="113"/>
                                        </p:tgtEl>
                                        <p:attrNameLst>
                                          <p:attrName>style.visibility</p:attrName>
                                        </p:attrNameLst>
                                      </p:cBhvr>
                                      <p:to>
                                        <p:strVal val="visible"/>
                                      </p:to>
                                    </p:set>
                                    <p:anim calcmode="lin" valueType="num">
                                      <p:cBhvr>
                                        <p:cTn id="47" dur="2750" fill="hold"/>
                                        <p:tgtEl>
                                          <p:spTgt spid="113"/>
                                        </p:tgtEl>
                                        <p:attrNameLst>
                                          <p:attrName>ppt_w</p:attrName>
                                        </p:attrNameLst>
                                      </p:cBhvr>
                                      <p:tavLst>
                                        <p:tav tm="0">
                                          <p:val>
                                            <p:strVal val="4/3*#ppt_w"/>
                                          </p:val>
                                        </p:tav>
                                        <p:tav tm="100000">
                                          <p:val>
                                            <p:strVal val="#ppt_w"/>
                                          </p:val>
                                        </p:tav>
                                      </p:tavLst>
                                    </p:anim>
                                    <p:anim calcmode="lin" valueType="num">
                                      <p:cBhvr>
                                        <p:cTn id="48" dur="2750" fill="hold"/>
                                        <p:tgtEl>
                                          <p:spTgt spid="113"/>
                                        </p:tgtEl>
                                        <p:attrNameLst>
                                          <p:attrName>ppt_h</p:attrName>
                                        </p:attrNameLst>
                                      </p:cBhvr>
                                      <p:tavLst>
                                        <p:tav tm="0">
                                          <p:val>
                                            <p:strVal val="4/3*#ppt_h"/>
                                          </p:val>
                                        </p:tav>
                                        <p:tav tm="100000">
                                          <p:val>
                                            <p:strVal val="#ppt_h"/>
                                          </p:val>
                                        </p:tav>
                                      </p:tavLst>
                                    </p:anim>
                                  </p:childTnLst>
                                </p:cTn>
                              </p:par>
                              <p:par>
                                <p:cTn id="49" presetID="4" presetClass="entr" presetSubtype="32" fill="hold" nodeType="withEffect">
                                  <p:stCondLst>
                                    <p:cond delay="1000"/>
                                  </p:stCondLst>
                                  <p:childTnLst>
                                    <p:set>
                                      <p:cBhvr>
                                        <p:cTn id="50" dur="1" fill="hold">
                                          <p:stCondLst>
                                            <p:cond delay="0"/>
                                          </p:stCondLst>
                                        </p:cTn>
                                        <p:tgtEl>
                                          <p:spTgt spid="113"/>
                                        </p:tgtEl>
                                        <p:attrNameLst>
                                          <p:attrName>style.visibility</p:attrName>
                                        </p:attrNameLst>
                                      </p:cBhvr>
                                      <p:to>
                                        <p:strVal val="visible"/>
                                      </p:to>
                                    </p:set>
                                    <p:animEffect transition="in" filter="box(out)">
                                      <p:cBhvr>
                                        <p:cTn id="51" dur="2750"/>
                                        <p:tgtEl>
                                          <p:spTgt spid="113"/>
                                        </p:tgtEl>
                                      </p:cBhvr>
                                    </p:animEffect>
                                  </p:childTnLst>
                                </p:cTn>
                              </p:par>
                              <p:par>
                                <p:cTn id="52" presetID="23" presetClass="entr" presetSubtype="528" fill="hold" nodeType="withEffect">
                                  <p:stCondLst>
                                    <p:cond delay="1500"/>
                                  </p:stCondLst>
                                  <p:childTnLst>
                                    <p:set>
                                      <p:cBhvr>
                                        <p:cTn id="53" dur="1" fill="hold">
                                          <p:stCondLst>
                                            <p:cond delay="0"/>
                                          </p:stCondLst>
                                        </p:cTn>
                                        <p:tgtEl>
                                          <p:spTgt spid="117"/>
                                        </p:tgtEl>
                                        <p:attrNameLst>
                                          <p:attrName>style.visibility</p:attrName>
                                        </p:attrNameLst>
                                      </p:cBhvr>
                                      <p:to>
                                        <p:strVal val="visible"/>
                                      </p:to>
                                    </p:set>
                                    <p:anim calcmode="lin" valueType="num">
                                      <p:cBhvr>
                                        <p:cTn id="54" dur="2250" fill="hold"/>
                                        <p:tgtEl>
                                          <p:spTgt spid="117"/>
                                        </p:tgtEl>
                                        <p:attrNameLst>
                                          <p:attrName>ppt_w</p:attrName>
                                        </p:attrNameLst>
                                      </p:cBhvr>
                                      <p:tavLst>
                                        <p:tav tm="0">
                                          <p:val>
                                            <p:fltVal val="0"/>
                                          </p:val>
                                        </p:tav>
                                        <p:tav tm="100000">
                                          <p:val>
                                            <p:strVal val="#ppt_w"/>
                                          </p:val>
                                        </p:tav>
                                      </p:tavLst>
                                    </p:anim>
                                    <p:anim calcmode="lin" valueType="num">
                                      <p:cBhvr>
                                        <p:cTn id="55" dur="2250" fill="hold"/>
                                        <p:tgtEl>
                                          <p:spTgt spid="117"/>
                                        </p:tgtEl>
                                        <p:attrNameLst>
                                          <p:attrName>ppt_h</p:attrName>
                                        </p:attrNameLst>
                                      </p:cBhvr>
                                      <p:tavLst>
                                        <p:tav tm="0">
                                          <p:val>
                                            <p:fltVal val="0"/>
                                          </p:val>
                                        </p:tav>
                                        <p:tav tm="100000">
                                          <p:val>
                                            <p:strVal val="#ppt_h"/>
                                          </p:val>
                                        </p:tav>
                                      </p:tavLst>
                                    </p:anim>
                                    <p:anim calcmode="lin" valueType="num">
                                      <p:cBhvr>
                                        <p:cTn id="56" dur="2250" fill="hold"/>
                                        <p:tgtEl>
                                          <p:spTgt spid="117"/>
                                        </p:tgtEl>
                                        <p:attrNameLst>
                                          <p:attrName>ppt_x</p:attrName>
                                        </p:attrNameLst>
                                      </p:cBhvr>
                                      <p:tavLst>
                                        <p:tav tm="0">
                                          <p:val>
                                            <p:fltVal val="0.5"/>
                                          </p:val>
                                        </p:tav>
                                        <p:tav tm="100000">
                                          <p:val>
                                            <p:strVal val="#ppt_x"/>
                                          </p:val>
                                        </p:tav>
                                      </p:tavLst>
                                    </p:anim>
                                    <p:anim calcmode="lin" valueType="num">
                                      <p:cBhvr>
                                        <p:cTn id="57" dur="2250" fill="hold"/>
                                        <p:tgtEl>
                                          <p:spTgt spid="117"/>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1500"/>
                                  </p:stCondLst>
                                  <p:childTnLst>
                                    <p:set>
                                      <p:cBhvr>
                                        <p:cTn id="59" dur="1" fill="hold">
                                          <p:stCondLst>
                                            <p:cond delay="0"/>
                                          </p:stCondLst>
                                        </p:cTn>
                                        <p:tgtEl>
                                          <p:spTgt spid="118"/>
                                        </p:tgtEl>
                                        <p:attrNameLst>
                                          <p:attrName>style.visibility</p:attrName>
                                        </p:attrNameLst>
                                      </p:cBhvr>
                                      <p:to>
                                        <p:strVal val="visible"/>
                                      </p:to>
                                    </p:set>
                                    <p:anim calcmode="lin" valueType="num">
                                      <p:cBhvr>
                                        <p:cTn id="60" dur="2250" fill="hold"/>
                                        <p:tgtEl>
                                          <p:spTgt spid="118"/>
                                        </p:tgtEl>
                                        <p:attrNameLst>
                                          <p:attrName>ppt_w</p:attrName>
                                        </p:attrNameLst>
                                      </p:cBhvr>
                                      <p:tavLst>
                                        <p:tav tm="0">
                                          <p:val>
                                            <p:fltVal val="0"/>
                                          </p:val>
                                        </p:tav>
                                        <p:tav tm="100000">
                                          <p:val>
                                            <p:strVal val="#ppt_w"/>
                                          </p:val>
                                        </p:tav>
                                      </p:tavLst>
                                    </p:anim>
                                    <p:anim calcmode="lin" valueType="num">
                                      <p:cBhvr>
                                        <p:cTn id="61" dur="2250" fill="hold"/>
                                        <p:tgtEl>
                                          <p:spTgt spid="118"/>
                                        </p:tgtEl>
                                        <p:attrNameLst>
                                          <p:attrName>ppt_h</p:attrName>
                                        </p:attrNameLst>
                                      </p:cBhvr>
                                      <p:tavLst>
                                        <p:tav tm="0">
                                          <p:val>
                                            <p:fltVal val="0"/>
                                          </p:val>
                                        </p:tav>
                                        <p:tav tm="100000">
                                          <p:val>
                                            <p:strVal val="#ppt_h"/>
                                          </p:val>
                                        </p:tav>
                                      </p:tavLst>
                                    </p:anim>
                                    <p:anim calcmode="lin" valueType="num">
                                      <p:cBhvr>
                                        <p:cTn id="62" dur="2250" fill="hold"/>
                                        <p:tgtEl>
                                          <p:spTgt spid="118"/>
                                        </p:tgtEl>
                                        <p:attrNameLst>
                                          <p:attrName>ppt_x</p:attrName>
                                        </p:attrNameLst>
                                      </p:cBhvr>
                                      <p:tavLst>
                                        <p:tav tm="0">
                                          <p:val>
                                            <p:fltVal val="0.5"/>
                                          </p:val>
                                        </p:tav>
                                        <p:tav tm="100000">
                                          <p:val>
                                            <p:strVal val="#ppt_x"/>
                                          </p:val>
                                        </p:tav>
                                      </p:tavLst>
                                    </p:anim>
                                    <p:anim calcmode="lin" valueType="num">
                                      <p:cBhvr>
                                        <p:cTn id="63" dur="2250" fill="hold"/>
                                        <p:tgtEl>
                                          <p:spTgt spid="118"/>
                                        </p:tgtEl>
                                        <p:attrNameLst>
                                          <p:attrName>ppt_y</p:attrName>
                                        </p:attrNameLst>
                                      </p:cBhvr>
                                      <p:tavLst>
                                        <p:tav tm="0">
                                          <p:val>
                                            <p:fltVal val="0.5"/>
                                          </p:val>
                                        </p:tav>
                                        <p:tav tm="100000">
                                          <p:val>
                                            <p:strVal val="#ppt_y"/>
                                          </p:val>
                                        </p:tav>
                                      </p:tavLst>
                                    </p:anim>
                                  </p:childTnLst>
                                </p:cTn>
                              </p:par>
                              <p:par>
                                <p:cTn id="64" presetID="9" presetClass="emph" presetSubtype="0" nodeType="withEffect">
                                  <p:stCondLst>
                                    <p:cond delay="0"/>
                                  </p:stCondLst>
                                  <p:childTnLst>
                                    <p:set>
                                      <p:cBhvr rctx="PPT">
                                        <p:cTn id="65" dur="indefinite"/>
                                        <p:tgtEl>
                                          <p:spTgt spid="115"/>
                                        </p:tgtEl>
                                        <p:attrNameLst>
                                          <p:attrName>style.opacity</p:attrName>
                                        </p:attrNameLst>
                                      </p:cBhvr>
                                      <p:to>
                                        <p:strVal val="0"/>
                                      </p:to>
                                    </p:set>
                                    <p:animEffect filter="image" prLst="opacity: 0">
                                      <p:cBhvr rctx="IE">
                                        <p:cTn id="66" dur="indefinite"/>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173 Rectángulo"/>
          <p:cNvSpPr/>
          <p:nvPr/>
        </p:nvSpPr>
        <p:spPr>
          <a:xfrm>
            <a:off x="0" y="-20967"/>
            <a:ext cx="9144000" cy="5141653"/>
          </a:xfrm>
          <a:prstGeom prst="rect">
            <a:avLst/>
          </a:prstGeom>
          <a:gradFill>
            <a:gsLst>
              <a:gs pos="0">
                <a:srgbClr val="006EC0">
                  <a:alpha val="62000"/>
                </a:srgbClr>
              </a:gs>
              <a:gs pos="69000">
                <a:srgbClr val="00B0F0"/>
              </a:gs>
              <a:gs pos="100000">
                <a:schemeClr val="tx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3" name="172 Imagen" descr="Diapositiva16"/>
          <p:cNvPicPr>
            <a:picLocks noGrp="1" noChangeAspect="1"/>
          </p:cNvPicPr>
          <p:nvPr isPhoto="1"/>
        </p:nvPicPr>
        <p:blipFill rotWithShape="1">
          <a:blip r:embed="rId3">
            <a:lum/>
            <a:extLst>
              <a:ext uri="{28A0092B-C50C-407E-A947-70E740481C1C}">
                <a14:useLocalDpi xmlns:a14="http://schemas.microsoft.com/office/drawing/2010/main" val="0"/>
              </a:ext>
            </a:extLst>
          </a:blip>
          <a:srcRect t="575" b="-575"/>
          <a:stretch/>
        </p:blipFill>
        <p:spPr>
          <a:xfrm>
            <a:off x="0" y="0"/>
            <a:ext cx="9144000" cy="5143500"/>
          </a:xfrm>
          <a:prstGeom prst="rect">
            <a:avLst/>
          </a:prstGeom>
          <a:noFill/>
          <a:ln>
            <a:noFill/>
          </a:ln>
        </p:spPr>
      </p:pic>
      <p:sp>
        <p:nvSpPr>
          <p:cNvPr id="9" name="8 Triángulo isósceles"/>
          <p:cNvSpPr/>
          <p:nvPr/>
        </p:nvSpPr>
        <p:spPr>
          <a:xfrm rot="5400000" flipH="1">
            <a:off x="230534" y="365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flipH="1">
            <a:off x="382934" y="1889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flipH="1">
            <a:off x="535332" y="3413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H="1">
            <a:off x="687732" y="4937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flipH="1">
            <a:off x="840130" y="6461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flipH="1">
            <a:off x="992530" y="7985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5400000" flipH="1">
            <a:off x="1144930" y="9509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flipH="1">
            <a:off x="1297330" y="11033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5400000" flipH="1">
            <a:off x="1449730" y="12557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5400000" flipH="1">
            <a:off x="1602130" y="14081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5400000" flipH="1">
            <a:off x="1754530" y="15605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5400000" flipH="1">
            <a:off x="1906930" y="17129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5400000" flipH="1">
            <a:off x="2059330" y="18653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16200000">
            <a:off x="8799485" y="365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16200000">
            <a:off x="8647085" y="1889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16200000">
            <a:off x="8494685" y="3413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16200000">
            <a:off x="8342285" y="4937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16200000">
            <a:off x="8189885" y="6461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16200000">
            <a:off x="8037485" y="7985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16200000">
            <a:off x="7885085" y="9509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16200000">
            <a:off x="7732685" y="11033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16200000">
            <a:off x="7580285" y="1255748"/>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16200000">
            <a:off x="7427881" y="14081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16200000">
            <a:off x="7275481" y="15605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rot="16200000">
            <a:off x="7123081" y="17129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16200000">
            <a:off x="6970681" y="1865347"/>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16200000" flipH="1">
            <a:off x="8799482" y="4889683"/>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16200000" flipH="1">
            <a:off x="8647085" y="47372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16200000" flipH="1">
            <a:off x="8494685" y="45848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16200000" flipH="1">
            <a:off x="8342285" y="44324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16200000" flipH="1">
            <a:off x="8189885" y="42800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16200000" flipH="1">
            <a:off x="8037485" y="41276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16200000" flipH="1">
            <a:off x="7885085" y="39752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16200000" flipH="1">
            <a:off x="7732685" y="38228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16200000" flipH="1">
            <a:off x="7580285" y="36704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16200000" flipH="1">
            <a:off x="7427885" y="35180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16200000" flipH="1">
            <a:off x="7275485" y="33656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16200000" flipH="1">
            <a:off x="7123085" y="32132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16200000" flipH="1">
            <a:off x="6970685" y="30608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5400000">
            <a:off x="230530" y="4889683"/>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5400000">
            <a:off x="382930" y="4737283"/>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5400000">
            <a:off x="535332" y="45848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5400000">
            <a:off x="687734" y="44324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5400000">
            <a:off x="840134" y="42800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5400000">
            <a:off x="992534" y="41276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5400000">
            <a:off x="1144934" y="39752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5400000">
            <a:off x="1297334" y="38228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5400000">
            <a:off x="1449732" y="36704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5400000">
            <a:off x="1602132" y="35180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5400000">
            <a:off x="1754532" y="3365684"/>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5400000">
            <a:off x="1906930" y="3213283"/>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5400000">
            <a:off x="2059330" y="3060883"/>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5400000" flipH="1">
            <a:off x="230534" y="-53220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rot="5400000" flipH="1">
            <a:off x="382934" y="-37980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riángulo isósceles"/>
          <p:cNvSpPr/>
          <p:nvPr/>
        </p:nvSpPr>
        <p:spPr>
          <a:xfrm rot="5400000" flipH="1">
            <a:off x="535332" y="-22740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isósceles"/>
          <p:cNvSpPr/>
          <p:nvPr/>
        </p:nvSpPr>
        <p:spPr>
          <a:xfrm rot="5400000" flipH="1">
            <a:off x="687732" y="-7500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riángulo isósceles"/>
          <p:cNvSpPr/>
          <p:nvPr/>
        </p:nvSpPr>
        <p:spPr>
          <a:xfrm rot="5400000" flipH="1">
            <a:off x="840130" y="773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riángulo isósceles"/>
          <p:cNvSpPr/>
          <p:nvPr/>
        </p:nvSpPr>
        <p:spPr>
          <a:xfrm rot="5400000" flipH="1">
            <a:off x="992530" y="2297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Triángulo isósceles"/>
          <p:cNvSpPr/>
          <p:nvPr/>
        </p:nvSpPr>
        <p:spPr>
          <a:xfrm rot="5400000" flipH="1">
            <a:off x="1144930" y="3821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riángulo isósceles"/>
          <p:cNvSpPr/>
          <p:nvPr/>
        </p:nvSpPr>
        <p:spPr>
          <a:xfrm rot="5400000" flipH="1">
            <a:off x="1297330" y="5345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Triángulo isósceles"/>
          <p:cNvSpPr/>
          <p:nvPr/>
        </p:nvSpPr>
        <p:spPr>
          <a:xfrm rot="5400000" flipH="1">
            <a:off x="1449730" y="6869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Triángulo isósceles"/>
          <p:cNvSpPr/>
          <p:nvPr/>
        </p:nvSpPr>
        <p:spPr>
          <a:xfrm rot="5400000" flipH="1">
            <a:off x="1602130" y="8393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Triángulo isósceles"/>
          <p:cNvSpPr/>
          <p:nvPr/>
        </p:nvSpPr>
        <p:spPr>
          <a:xfrm rot="5400000" flipH="1">
            <a:off x="1754530" y="9917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Triángulo isósceles"/>
          <p:cNvSpPr/>
          <p:nvPr/>
        </p:nvSpPr>
        <p:spPr>
          <a:xfrm rot="5400000" flipH="1">
            <a:off x="1906930" y="11441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Triángulo isósceles"/>
          <p:cNvSpPr/>
          <p:nvPr/>
        </p:nvSpPr>
        <p:spPr>
          <a:xfrm rot="5400000" flipH="1">
            <a:off x="2059330" y="12965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Triángulo isósceles"/>
          <p:cNvSpPr/>
          <p:nvPr/>
        </p:nvSpPr>
        <p:spPr>
          <a:xfrm rot="16200000">
            <a:off x="8799485" y="-53220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Triángulo isósceles"/>
          <p:cNvSpPr/>
          <p:nvPr/>
        </p:nvSpPr>
        <p:spPr>
          <a:xfrm rot="16200000">
            <a:off x="8647085" y="-37980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Triángulo isósceles"/>
          <p:cNvSpPr/>
          <p:nvPr/>
        </p:nvSpPr>
        <p:spPr>
          <a:xfrm rot="16200000">
            <a:off x="8494685" y="-22740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Triángulo isósceles"/>
          <p:cNvSpPr/>
          <p:nvPr/>
        </p:nvSpPr>
        <p:spPr>
          <a:xfrm rot="16200000">
            <a:off x="8342285" y="-7500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Triángulo isósceles"/>
          <p:cNvSpPr/>
          <p:nvPr/>
        </p:nvSpPr>
        <p:spPr>
          <a:xfrm rot="16200000">
            <a:off x="8189885" y="7739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Triángulo isósceles"/>
          <p:cNvSpPr/>
          <p:nvPr/>
        </p:nvSpPr>
        <p:spPr>
          <a:xfrm rot="16200000">
            <a:off x="8037485" y="22979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Triángulo isósceles"/>
          <p:cNvSpPr/>
          <p:nvPr/>
        </p:nvSpPr>
        <p:spPr>
          <a:xfrm rot="16200000">
            <a:off x="7885085" y="38219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Triángulo isósceles"/>
          <p:cNvSpPr/>
          <p:nvPr/>
        </p:nvSpPr>
        <p:spPr>
          <a:xfrm rot="16200000">
            <a:off x="7732685" y="53459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Triángulo isósceles"/>
          <p:cNvSpPr/>
          <p:nvPr/>
        </p:nvSpPr>
        <p:spPr>
          <a:xfrm rot="16200000">
            <a:off x="7580285" y="68699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Triángulo isósceles"/>
          <p:cNvSpPr/>
          <p:nvPr/>
        </p:nvSpPr>
        <p:spPr>
          <a:xfrm rot="16200000">
            <a:off x="7427881" y="8393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Triángulo isósceles"/>
          <p:cNvSpPr/>
          <p:nvPr/>
        </p:nvSpPr>
        <p:spPr>
          <a:xfrm rot="16200000">
            <a:off x="7275481" y="9917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Triángulo isósceles"/>
          <p:cNvSpPr/>
          <p:nvPr/>
        </p:nvSpPr>
        <p:spPr>
          <a:xfrm rot="16200000">
            <a:off x="7123081" y="11441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Triángulo isósceles"/>
          <p:cNvSpPr/>
          <p:nvPr/>
        </p:nvSpPr>
        <p:spPr>
          <a:xfrm rot="16200000">
            <a:off x="6970681" y="129659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Triángulo isósceles"/>
          <p:cNvSpPr/>
          <p:nvPr/>
        </p:nvSpPr>
        <p:spPr>
          <a:xfrm rot="16200000" flipH="1">
            <a:off x="8799482" y="432093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Triángulo isósceles"/>
          <p:cNvSpPr/>
          <p:nvPr/>
        </p:nvSpPr>
        <p:spPr>
          <a:xfrm rot="16200000" flipH="1">
            <a:off x="8647085" y="41685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Triángulo isósceles"/>
          <p:cNvSpPr/>
          <p:nvPr/>
        </p:nvSpPr>
        <p:spPr>
          <a:xfrm rot="16200000" flipH="1">
            <a:off x="8494685" y="40161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Triángulo isósceles"/>
          <p:cNvSpPr/>
          <p:nvPr/>
        </p:nvSpPr>
        <p:spPr>
          <a:xfrm rot="16200000" flipH="1">
            <a:off x="8342285" y="38637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Triángulo isósceles"/>
          <p:cNvSpPr/>
          <p:nvPr/>
        </p:nvSpPr>
        <p:spPr>
          <a:xfrm rot="16200000" flipH="1">
            <a:off x="8189885" y="37113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Triángulo isósceles"/>
          <p:cNvSpPr/>
          <p:nvPr/>
        </p:nvSpPr>
        <p:spPr>
          <a:xfrm rot="16200000" flipH="1">
            <a:off x="8037485" y="35589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Triángulo isósceles"/>
          <p:cNvSpPr/>
          <p:nvPr/>
        </p:nvSpPr>
        <p:spPr>
          <a:xfrm rot="16200000" flipH="1">
            <a:off x="7885085" y="34065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Triángulo isósceles"/>
          <p:cNvSpPr/>
          <p:nvPr/>
        </p:nvSpPr>
        <p:spPr>
          <a:xfrm rot="16200000" flipH="1">
            <a:off x="7732685" y="32541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Triángulo isósceles"/>
          <p:cNvSpPr/>
          <p:nvPr/>
        </p:nvSpPr>
        <p:spPr>
          <a:xfrm rot="16200000" flipH="1">
            <a:off x="7580285" y="31017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Triángulo isósceles"/>
          <p:cNvSpPr/>
          <p:nvPr/>
        </p:nvSpPr>
        <p:spPr>
          <a:xfrm rot="16200000" flipH="1">
            <a:off x="7427885" y="29493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Triángulo isósceles"/>
          <p:cNvSpPr/>
          <p:nvPr/>
        </p:nvSpPr>
        <p:spPr>
          <a:xfrm rot="16200000" flipH="1">
            <a:off x="7275485" y="27969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Triángulo isósceles"/>
          <p:cNvSpPr/>
          <p:nvPr/>
        </p:nvSpPr>
        <p:spPr>
          <a:xfrm rot="16200000" flipH="1">
            <a:off x="7123085" y="26445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Triángulo isósceles"/>
          <p:cNvSpPr/>
          <p:nvPr/>
        </p:nvSpPr>
        <p:spPr>
          <a:xfrm rot="16200000" flipH="1">
            <a:off x="6970685" y="24921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Triángulo isósceles"/>
          <p:cNvSpPr/>
          <p:nvPr/>
        </p:nvSpPr>
        <p:spPr>
          <a:xfrm rot="5400000">
            <a:off x="230530" y="432093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Triángulo isósceles"/>
          <p:cNvSpPr/>
          <p:nvPr/>
        </p:nvSpPr>
        <p:spPr>
          <a:xfrm rot="5400000">
            <a:off x="382930" y="416853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Triángulo isósceles"/>
          <p:cNvSpPr/>
          <p:nvPr/>
        </p:nvSpPr>
        <p:spPr>
          <a:xfrm rot="5400000">
            <a:off x="535332" y="40161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Triángulo isósceles"/>
          <p:cNvSpPr/>
          <p:nvPr/>
        </p:nvSpPr>
        <p:spPr>
          <a:xfrm rot="5400000">
            <a:off x="687734" y="38637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Triángulo isósceles"/>
          <p:cNvSpPr/>
          <p:nvPr/>
        </p:nvSpPr>
        <p:spPr>
          <a:xfrm rot="5400000">
            <a:off x="840134" y="37113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Triángulo isósceles"/>
          <p:cNvSpPr/>
          <p:nvPr/>
        </p:nvSpPr>
        <p:spPr>
          <a:xfrm rot="5400000">
            <a:off x="992534" y="35589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Triángulo isósceles"/>
          <p:cNvSpPr/>
          <p:nvPr/>
        </p:nvSpPr>
        <p:spPr>
          <a:xfrm rot="5400000">
            <a:off x="1144934" y="34065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Triángulo isósceles"/>
          <p:cNvSpPr/>
          <p:nvPr/>
        </p:nvSpPr>
        <p:spPr>
          <a:xfrm rot="5400000">
            <a:off x="1297334" y="32541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Triángulo isósceles"/>
          <p:cNvSpPr/>
          <p:nvPr/>
        </p:nvSpPr>
        <p:spPr>
          <a:xfrm rot="5400000">
            <a:off x="1449732" y="31017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Triángulo isósceles"/>
          <p:cNvSpPr/>
          <p:nvPr/>
        </p:nvSpPr>
        <p:spPr>
          <a:xfrm rot="5400000">
            <a:off x="1602132" y="29493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Triángulo isósceles"/>
          <p:cNvSpPr/>
          <p:nvPr/>
        </p:nvSpPr>
        <p:spPr>
          <a:xfrm rot="5400000">
            <a:off x="1754532" y="279693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Triángulo isósceles"/>
          <p:cNvSpPr/>
          <p:nvPr/>
        </p:nvSpPr>
        <p:spPr>
          <a:xfrm rot="5400000">
            <a:off x="1906930" y="264453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Triángulo isósceles"/>
          <p:cNvSpPr/>
          <p:nvPr/>
        </p:nvSpPr>
        <p:spPr>
          <a:xfrm rot="5400000">
            <a:off x="2059330" y="249213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Triángulo isósceles"/>
          <p:cNvSpPr/>
          <p:nvPr/>
        </p:nvSpPr>
        <p:spPr>
          <a:xfrm rot="5400000" flipH="1">
            <a:off x="230534" y="5479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Triángulo isósceles"/>
          <p:cNvSpPr/>
          <p:nvPr/>
        </p:nvSpPr>
        <p:spPr>
          <a:xfrm rot="5400000" flipH="1">
            <a:off x="382934" y="7003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Triángulo isósceles"/>
          <p:cNvSpPr/>
          <p:nvPr/>
        </p:nvSpPr>
        <p:spPr>
          <a:xfrm rot="5400000" flipH="1">
            <a:off x="535332" y="8527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Triángulo isósceles"/>
          <p:cNvSpPr/>
          <p:nvPr/>
        </p:nvSpPr>
        <p:spPr>
          <a:xfrm rot="5400000" flipH="1">
            <a:off x="687732" y="10051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Triángulo isósceles"/>
          <p:cNvSpPr/>
          <p:nvPr/>
        </p:nvSpPr>
        <p:spPr>
          <a:xfrm rot="5400000" flipH="1">
            <a:off x="840130" y="11575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Triángulo isósceles"/>
          <p:cNvSpPr/>
          <p:nvPr/>
        </p:nvSpPr>
        <p:spPr>
          <a:xfrm rot="5400000" flipH="1">
            <a:off x="992530" y="13099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Triángulo isósceles"/>
          <p:cNvSpPr/>
          <p:nvPr/>
        </p:nvSpPr>
        <p:spPr>
          <a:xfrm rot="5400000" flipH="1">
            <a:off x="1144930" y="14623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Triángulo isósceles"/>
          <p:cNvSpPr/>
          <p:nvPr/>
        </p:nvSpPr>
        <p:spPr>
          <a:xfrm rot="5400000" flipH="1">
            <a:off x="1297330" y="16147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Triángulo isósceles"/>
          <p:cNvSpPr/>
          <p:nvPr/>
        </p:nvSpPr>
        <p:spPr>
          <a:xfrm rot="5400000" flipH="1">
            <a:off x="1449730" y="17671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Triángulo isósceles"/>
          <p:cNvSpPr/>
          <p:nvPr/>
        </p:nvSpPr>
        <p:spPr>
          <a:xfrm rot="5400000" flipH="1">
            <a:off x="1602130" y="19195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Triángulo isósceles"/>
          <p:cNvSpPr/>
          <p:nvPr/>
        </p:nvSpPr>
        <p:spPr>
          <a:xfrm rot="5400000" flipH="1">
            <a:off x="1754530" y="20719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Triángulo isósceles"/>
          <p:cNvSpPr/>
          <p:nvPr/>
        </p:nvSpPr>
        <p:spPr>
          <a:xfrm rot="5400000" flipH="1">
            <a:off x="1906930" y="22243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Triángulo isósceles"/>
          <p:cNvSpPr/>
          <p:nvPr/>
        </p:nvSpPr>
        <p:spPr>
          <a:xfrm rot="5400000" flipH="1">
            <a:off x="2059330" y="23767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Triángulo isósceles"/>
          <p:cNvSpPr/>
          <p:nvPr/>
        </p:nvSpPr>
        <p:spPr>
          <a:xfrm rot="16200000">
            <a:off x="8799485" y="5479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Triángulo isósceles"/>
          <p:cNvSpPr/>
          <p:nvPr/>
        </p:nvSpPr>
        <p:spPr>
          <a:xfrm rot="16200000">
            <a:off x="8647085" y="7003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Triángulo isósceles"/>
          <p:cNvSpPr/>
          <p:nvPr/>
        </p:nvSpPr>
        <p:spPr>
          <a:xfrm rot="16200000">
            <a:off x="8494685" y="8527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Triángulo isósceles"/>
          <p:cNvSpPr/>
          <p:nvPr/>
        </p:nvSpPr>
        <p:spPr>
          <a:xfrm rot="16200000">
            <a:off x="8342285" y="10051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Triángulo isósceles"/>
          <p:cNvSpPr/>
          <p:nvPr/>
        </p:nvSpPr>
        <p:spPr>
          <a:xfrm rot="16200000">
            <a:off x="8189885" y="11575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Triángulo isósceles"/>
          <p:cNvSpPr/>
          <p:nvPr/>
        </p:nvSpPr>
        <p:spPr>
          <a:xfrm rot="16200000">
            <a:off x="8037485" y="13099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Triángulo isósceles"/>
          <p:cNvSpPr/>
          <p:nvPr/>
        </p:nvSpPr>
        <p:spPr>
          <a:xfrm rot="16200000">
            <a:off x="7885085" y="14623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Triángulo isósceles"/>
          <p:cNvSpPr/>
          <p:nvPr/>
        </p:nvSpPr>
        <p:spPr>
          <a:xfrm rot="16200000">
            <a:off x="7732685" y="16147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Triángulo isósceles"/>
          <p:cNvSpPr/>
          <p:nvPr/>
        </p:nvSpPr>
        <p:spPr>
          <a:xfrm rot="16200000">
            <a:off x="7580285" y="1767117"/>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Triángulo isósceles"/>
          <p:cNvSpPr/>
          <p:nvPr/>
        </p:nvSpPr>
        <p:spPr>
          <a:xfrm rot="16200000">
            <a:off x="7427881" y="19195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Triángulo isósceles"/>
          <p:cNvSpPr/>
          <p:nvPr/>
        </p:nvSpPr>
        <p:spPr>
          <a:xfrm rot="16200000">
            <a:off x="7275481" y="20719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Triángulo isósceles"/>
          <p:cNvSpPr/>
          <p:nvPr/>
        </p:nvSpPr>
        <p:spPr>
          <a:xfrm rot="16200000">
            <a:off x="7123081" y="22243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Triángulo isósceles"/>
          <p:cNvSpPr/>
          <p:nvPr/>
        </p:nvSpPr>
        <p:spPr>
          <a:xfrm rot="16200000">
            <a:off x="6970681" y="2376716"/>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Triángulo isósceles"/>
          <p:cNvSpPr/>
          <p:nvPr/>
        </p:nvSpPr>
        <p:spPr>
          <a:xfrm rot="16200000" flipH="1">
            <a:off x="8799482" y="540105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Triángulo isósceles"/>
          <p:cNvSpPr/>
          <p:nvPr/>
        </p:nvSpPr>
        <p:spPr>
          <a:xfrm rot="16200000" flipH="1">
            <a:off x="8647085" y="52486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Triángulo isósceles"/>
          <p:cNvSpPr/>
          <p:nvPr/>
        </p:nvSpPr>
        <p:spPr>
          <a:xfrm rot="16200000" flipH="1">
            <a:off x="8494685" y="50962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Triángulo isósceles"/>
          <p:cNvSpPr/>
          <p:nvPr/>
        </p:nvSpPr>
        <p:spPr>
          <a:xfrm rot="16200000" flipH="1">
            <a:off x="8342285" y="49438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Triángulo isósceles"/>
          <p:cNvSpPr/>
          <p:nvPr/>
        </p:nvSpPr>
        <p:spPr>
          <a:xfrm rot="16200000" flipH="1">
            <a:off x="8189885" y="47914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Triángulo isósceles"/>
          <p:cNvSpPr/>
          <p:nvPr/>
        </p:nvSpPr>
        <p:spPr>
          <a:xfrm rot="16200000" flipH="1">
            <a:off x="8037485" y="46390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Triángulo isósceles"/>
          <p:cNvSpPr/>
          <p:nvPr/>
        </p:nvSpPr>
        <p:spPr>
          <a:xfrm rot="16200000" flipH="1">
            <a:off x="7885085" y="44866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Triángulo isósceles"/>
          <p:cNvSpPr/>
          <p:nvPr/>
        </p:nvSpPr>
        <p:spPr>
          <a:xfrm rot="16200000" flipH="1">
            <a:off x="7732685" y="43342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Triángulo isósceles"/>
          <p:cNvSpPr/>
          <p:nvPr/>
        </p:nvSpPr>
        <p:spPr>
          <a:xfrm rot="16200000" flipH="1">
            <a:off x="7580285" y="41818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Triángulo isósceles"/>
          <p:cNvSpPr/>
          <p:nvPr/>
        </p:nvSpPr>
        <p:spPr>
          <a:xfrm rot="16200000" flipH="1">
            <a:off x="7427885" y="40294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Triángulo isósceles"/>
          <p:cNvSpPr/>
          <p:nvPr/>
        </p:nvSpPr>
        <p:spPr>
          <a:xfrm rot="16200000" flipH="1">
            <a:off x="7275485" y="38770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Triángulo isósceles"/>
          <p:cNvSpPr/>
          <p:nvPr/>
        </p:nvSpPr>
        <p:spPr>
          <a:xfrm rot="16200000" flipH="1">
            <a:off x="7123085" y="37246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Triángulo isósceles"/>
          <p:cNvSpPr/>
          <p:nvPr/>
        </p:nvSpPr>
        <p:spPr>
          <a:xfrm rot="16200000" flipH="1">
            <a:off x="6970685" y="35722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Triángulo isósceles"/>
          <p:cNvSpPr/>
          <p:nvPr/>
        </p:nvSpPr>
        <p:spPr>
          <a:xfrm rot="5400000">
            <a:off x="230530" y="540105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Triángulo isósceles"/>
          <p:cNvSpPr/>
          <p:nvPr/>
        </p:nvSpPr>
        <p:spPr>
          <a:xfrm rot="5400000">
            <a:off x="382930" y="524865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Triángulo isósceles"/>
          <p:cNvSpPr/>
          <p:nvPr/>
        </p:nvSpPr>
        <p:spPr>
          <a:xfrm rot="5400000">
            <a:off x="535332" y="50962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Triángulo isósceles"/>
          <p:cNvSpPr/>
          <p:nvPr/>
        </p:nvSpPr>
        <p:spPr>
          <a:xfrm rot="5400000">
            <a:off x="687734" y="49438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Triángulo isósceles"/>
          <p:cNvSpPr/>
          <p:nvPr/>
        </p:nvSpPr>
        <p:spPr>
          <a:xfrm rot="5400000">
            <a:off x="840134" y="47914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Triángulo isósceles"/>
          <p:cNvSpPr/>
          <p:nvPr/>
        </p:nvSpPr>
        <p:spPr>
          <a:xfrm rot="5400000">
            <a:off x="992534" y="46390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Triángulo isósceles"/>
          <p:cNvSpPr/>
          <p:nvPr/>
        </p:nvSpPr>
        <p:spPr>
          <a:xfrm rot="5400000">
            <a:off x="1144934" y="44866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Triángulo isósceles"/>
          <p:cNvSpPr/>
          <p:nvPr/>
        </p:nvSpPr>
        <p:spPr>
          <a:xfrm rot="5400000">
            <a:off x="1297334" y="43342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Triángulo isósceles"/>
          <p:cNvSpPr/>
          <p:nvPr/>
        </p:nvSpPr>
        <p:spPr>
          <a:xfrm rot="5400000">
            <a:off x="1449732" y="41818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Triángulo isósceles"/>
          <p:cNvSpPr/>
          <p:nvPr/>
        </p:nvSpPr>
        <p:spPr>
          <a:xfrm rot="5400000">
            <a:off x="1602132" y="40294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Triángulo isósceles"/>
          <p:cNvSpPr/>
          <p:nvPr/>
        </p:nvSpPr>
        <p:spPr>
          <a:xfrm rot="5400000">
            <a:off x="1754532" y="3877053"/>
            <a:ext cx="178582" cy="280615"/>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Triángulo isósceles"/>
          <p:cNvSpPr/>
          <p:nvPr/>
        </p:nvSpPr>
        <p:spPr>
          <a:xfrm rot="5400000">
            <a:off x="1906930" y="372465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Triángulo isósceles"/>
          <p:cNvSpPr/>
          <p:nvPr/>
        </p:nvSpPr>
        <p:spPr>
          <a:xfrm rot="5400000">
            <a:off x="2059330" y="3572252"/>
            <a:ext cx="178582" cy="280618"/>
          </a:xfrm>
          <a:prstGeom prst="triangle">
            <a:avLst/>
          </a:prstGeom>
          <a:gradFill flip="none" rotWithShape="1">
            <a:gsLst>
              <a:gs pos="53000">
                <a:srgbClr val="00B0F0">
                  <a:alpha val="16000"/>
                </a:srgbClr>
              </a:gs>
              <a:gs pos="79000">
                <a:srgbClr val="00B0F0">
                  <a:alpha val="39000"/>
                  <a:lumMod val="84000"/>
                  <a:lumOff val="16000"/>
                </a:srgbClr>
              </a:gs>
              <a:gs pos="63000">
                <a:schemeClr val="accent5">
                  <a:lumMod val="40000"/>
                  <a:lumOff val="60000"/>
                  <a:alpha val="70000"/>
                </a:schemeClr>
              </a:gs>
            </a:gsLst>
            <a:path path="shape">
              <a:fillToRect l="50000" t="50000" r="50000" b="50000"/>
            </a:path>
            <a:tileRect/>
          </a:gradFill>
          <a:ln>
            <a:noFill/>
          </a:ln>
          <a:effectLst>
            <a:outerShdw dist="50800" dir="5400000" sx="200000" sy="200000" algn="ctr" rotWithShape="0">
              <a:schemeClr val="accent5">
                <a:lumMod val="40000"/>
                <a:lumOff val="60000"/>
                <a:alpha val="39000"/>
              </a:scheme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696" y="627534"/>
            <a:ext cx="5468937" cy="3078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5" name="174 Imagen" descr="ZZZZZZ"/>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0" y="-380578"/>
            <a:ext cx="9144000" cy="5956126"/>
          </a:xfrm>
          <a:prstGeom prst="rect">
            <a:avLst/>
          </a:prstGeom>
          <a:noFill/>
          <a:ln>
            <a:noFill/>
          </a:ln>
        </p:spPr>
      </p:pic>
    </p:spTree>
    <p:extLst>
      <p:ext uri="{BB962C8B-B14F-4D97-AF65-F5344CB8AC3E}">
        <p14:creationId xmlns:p14="http://schemas.microsoft.com/office/powerpoint/2010/main" val="325242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500" fill="hold"/>
                                        <p:tgtEl>
                                          <p:spTgt spid="10"/>
                                        </p:tgtEl>
                                        <p:attrNameLst>
                                          <p:attrName>ppt_w</p:attrName>
                                        </p:attrNameLst>
                                      </p:cBhvr>
                                      <p:tavLst>
                                        <p:tav tm="0">
                                          <p:val>
                                            <p:strVal val="#ppt_w"/>
                                          </p:val>
                                        </p:tav>
                                        <p:tav tm="100000">
                                          <p:val>
                                            <p:strVal val="#ppt_w"/>
                                          </p:val>
                                        </p:tav>
                                      </p:tavLst>
                                    </p:anim>
                                    <p:anim calcmode="lin" valueType="num">
                                      <p:cBhvr>
                                        <p:cTn id="8" dur="4500" fill="hold"/>
                                        <p:tgtEl>
                                          <p:spTgt spid="10"/>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250" fill="hold"/>
                                        <p:tgtEl>
                                          <p:spTgt spid="10"/>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10"/>
                                        </p:tgtEl>
                                        <p:attrNameLst>
                                          <p:attrName>ppt_x</p:attrName>
                                        </p:attrNameLst>
                                      </p:cBhvr>
                                      <p:tavLst>
                                        <p:tav tm="0">
                                          <p:val>
                                            <p:strVal val="ppt_x"/>
                                          </p:val>
                                        </p:tav>
                                        <p:tav tm="100000">
                                          <p:val>
                                            <p:strVal val="1+ppt_w/2"/>
                                          </p:val>
                                        </p:tav>
                                      </p:tavLst>
                                    </p:anim>
                                    <p:anim calcmode="lin" valueType="num">
                                      <p:cBhvr additive="base">
                                        <p:cTn id="13" dur="5500"/>
                                        <p:tgtEl>
                                          <p:spTgt spid="10"/>
                                        </p:tgtEl>
                                        <p:attrNameLst>
                                          <p:attrName>ppt_y</p:attrName>
                                        </p:attrNameLst>
                                      </p:cBhvr>
                                      <p:tavLst>
                                        <p:tav tm="0">
                                          <p:val>
                                            <p:strVal val="ppt_y"/>
                                          </p:val>
                                        </p:tav>
                                        <p:tav tm="100000">
                                          <p:val>
                                            <p:strVal val="1+ppt_h/2"/>
                                          </p:val>
                                        </p:tav>
                                      </p:tavLst>
                                    </p:anim>
                                    <p:set>
                                      <p:cBhvr>
                                        <p:cTn id="14" dur="1" fill="hold">
                                          <p:stCondLst>
                                            <p:cond delay="5499"/>
                                          </p:stCondLst>
                                        </p:cTn>
                                        <p:tgtEl>
                                          <p:spTgt spid="10"/>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500" fill="hold"/>
                                        <p:tgtEl>
                                          <p:spTgt spid="9"/>
                                        </p:tgtEl>
                                        <p:attrNameLst>
                                          <p:attrName>ppt_w</p:attrName>
                                        </p:attrNameLst>
                                      </p:cBhvr>
                                      <p:tavLst>
                                        <p:tav tm="0">
                                          <p:val>
                                            <p:strVal val="#ppt_w"/>
                                          </p:val>
                                        </p:tav>
                                        <p:tav tm="100000">
                                          <p:val>
                                            <p:strVal val="#ppt_w"/>
                                          </p:val>
                                        </p:tav>
                                      </p:tavLst>
                                    </p:anim>
                                    <p:anim calcmode="lin" valueType="num">
                                      <p:cBhvr>
                                        <p:cTn id="18" dur="4500" fill="hold"/>
                                        <p:tgtEl>
                                          <p:spTgt spid="9"/>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250" fill="hold"/>
                                        <p:tgtEl>
                                          <p:spTgt spid="9"/>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9"/>
                                        </p:tgtEl>
                                        <p:attrNameLst>
                                          <p:attrName>ppt_x</p:attrName>
                                        </p:attrNameLst>
                                      </p:cBhvr>
                                      <p:tavLst>
                                        <p:tav tm="0">
                                          <p:val>
                                            <p:strVal val="ppt_x"/>
                                          </p:val>
                                        </p:tav>
                                        <p:tav tm="100000">
                                          <p:val>
                                            <p:strVal val="1+ppt_w/2"/>
                                          </p:val>
                                        </p:tav>
                                      </p:tavLst>
                                    </p:anim>
                                    <p:anim calcmode="lin" valueType="num">
                                      <p:cBhvr additive="base">
                                        <p:cTn id="23" dur="5500"/>
                                        <p:tgtEl>
                                          <p:spTgt spid="9"/>
                                        </p:tgtEl>
                                        <p:attrNameLst>
                                          <p:attrName>ppt_y</p:attrName>
                                        </p:attrNameLst>
                                      </p:cBhvr>
                                      <p:tavLst>
                                        <p:tav tm="0">
                                          <p:val>
                                            <p:strVal val="ppt_y"/>
                                          </p:val>
                                        </p:tav>
                                        <p:tav tm="100000">
                                          <p:val>
                                            <p:strVal val="1+ppt_h/2"/>
                                          </p:val>
                                        </p:tav>
                                      </p:tavLst>
                                    </p:anim>
                                    <p:set>
                                      <p:cBhvr>
                                        <p:cTn id="24" dur="1" fill="hold">
                                          <p:stCondLst>
                                            <p:cond delay="5499"/>
                                          </p:stCondLst>
                                        </p:cTn>
                                        <p:tgtEl>
                                          <p:spTgt spid="9"/>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4500" fill="hold"/>
                                        <p:tgtEl>
                                          <p:spTgt spid="11"/>
                                        </p:tgtEl>
                                        <p:attrNameLst>
                                          <p:attrName>ppt_w</p:attrName>
                                        </p:attrNameLst>
                                      </p:cBhvr>
                                      <p:tavLst>
                                        <p:tav tm="0">
                                          <p:val>
                                            <p:strVal val="#ppt_w"/>
                                          </p:val>
                                        </p:tav>
                                        <p:tav tm="100000">
                                          <p:val>
                                            <p:strVal val="#ppt_w"/>
                                          </p:val>
                                        </p:tav>
                                      </p:tavLst>
                                    </p:anim>
                                    <p:anim calcmode="lin" valueType="num">
                                      <p:cBhvr>
                                        <p:cTn id="28" dur="4500" fill="hold"/>
                                        <p:tgtEl>
                                          <p:spTgt spid="1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250" fill="hold"/>
                                        <p:tgtEl>
                                          <p:spTgt spid="1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5500"/>
                                        <p:tgtEl>
                                          <p:spTgt spid="11"/>
                                        </p:tgtEl>
                                        <p:attrNameLst>
                                          <p:attrName>ppt_x</p:attrName>
                                        </p:attrNameLst>
                                      </p:cBhvr>
                                      <p:tavLst>
                                        <p:tav tm="0">
                                          <p:val>
                                            <p:strVal val="ppt_x"/>
                                          </p:val>
                                        </p:tav>
                                        <p:tav tm="100000">
                                          <p:val>
                                            <p:strVal val="1+ppt_w/2"/>
                                          </p:val>
                                        </p:tav>
                                      </p:tavLst>
                                    </p:anim>
                                    <p:anim calcmode="lin" valueType="num">
                                      <p:cBhvr additive="base">
                                        <p:cTn id="33" dur="5500"/>
                                        <p:tgtEl>
                                          <p:spTgt spid="11"/>
                                        </p:tgtEl>
                                        <p:attrNameLst>
                                          <p:attrName>ppt_y</p:attrName>
                                        </p:attrNameLst>
                                      </p:cBhvr>
                                      <p:tavLst>
                                        <p:tav tm="0">
                                          <p:val>
                                            <p:strVal val="ppt_y"/>
                                          </p:val>
                                        </p:tav>
                                        <p:tav tm="100000">
                                          <p:val>
                                            <p:strVal val="1+ppt_h/2"/>
                                          </p:val>
                                        </p:tav>
                                      </p:tavLst>
                                    </p:anim>
                                    <p:set>
                                      <p:cBhvr>
                                        <p:cTn id="34" dur="1" fill="hold">
                                          <p:stCondLst>
                                            <p:cond delay="5499"/>
                                          </p:stCondLst>
                                        </p:cTn>
                                        <p:tgtEl>
                                          <p:spTgt spid="1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4500" fill="hold"/>
                                        <p:tgtEl>
                                          <p:spTgt spid="12"/>
                                        </p:tgtEl>
                                        <p:attrNameLst>
                                          <p:attrName>ppt_w</p:attrName>
                                        </p:attrNameLst>
                                      </p:cBhvr>
                                      <p:tavLst>
                                        <p:tav tm="0">
                                          <p:val>
                                            <p:strVal val="#ppt_w"/>
                                          </p:val>
                                        </p:tav>
                                        <p:tav tm="100000">
                                          <p:val>
                                            <p:strVal val="#ppt_w"/>
                                          </p:val>
                                        </p:tav>
                                      </p:tavLst>
                                    </p:anim>
                                    <p:anim calcmode="lin" valueType="num">
                                      <p:cBhvr>
                                        <p:cTn id="38" dur="4500" fill="hold"/>
                                        <p:tgtEl>
                                          <p:spTgt spid="1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250" fill="hold"/>
                                        <p:tgtEl>
                                          <p:spTgt spid="1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5500"/>
                                        <p:tgtEl>
                                          <p:spTgt spid="12"/>
                                        </p:tgtEl>
                                        <p:attrNameLst>
                                          <p:attrName>ppt_x</p:attrName>
                                        </p:attrNameLst>
                                      </p:cBhvr>
                                      <p:tavLst>
                                        <p:tav tm="0">
                                          <p:val>
                                            <p:strVal val="ppt_x"/>
                                          </p:val>
                                        </p:tav>
                                        <p:tav tm="100000">
                                          <p:val>
                                            <p:strVal val="1+ppt_w/2"/>
                                          </p:val>
                                        </p:tav>
                                      </p:tavLst>
                                    </p:anim>
                                    <p:anim calcmode="lin" valueType="num">
                                      <p:cBhvr additive="base">
                                        <p:cTn id="43" dur="5500"/>
                                        <p:tgtEl>
                                          <p:spTgt spid="12"/>
                                        </p:tgtEl>
                                        <p:attrNameLst>
                                          <p:attrName>ppt_y</p:attrName>
                                        </p:attrNameLst>
                                      </p:cBhvr>
                                      <p:tavLst>
                                        <p:tav tm="0">
                                          <p:val>
                                            <p:strVal val="ppt_y"/>
                                          </p:val>
                                        </p:tav>
                                        <p:tav tm="100000">
                                          <p:val>
                                            <p:strVal val="1+ppt_h/2"/>
                                          </p:val>
                                        </p:tav>
                                      </p:tavLst>
                                    </p:anim>
                                    <p:set>
                                      <p:cBhvr>
                                        <p:cTn id="44" dur="1" fill="hold">
                                          <p:stCondLst>
                                            <p:cond delay="5499"/>
                                          </p:stCondLst>
                                        </p:cTn>
                                        <p:tgtEl>
                                          <p:spTgt spid="1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4500" fill="hold"/>
                                        <p:tgtEl>
                                          <p:spTgt spid="13"/>
                                        </p:tgtEl>
                                        <p:attrNameLst>
                                          <p:attrName>ppt_w</p:attrName>
                                        </p:attrNameLst>
                                      </p:cBhvr>
                                      <p:tavLst>
                                        <p:tav tm="0">
                                          <p:val>
                                            <p:strVal val="#ppt_w"/>
                                          </p:val>
                                        </p:tav>
                                        <p:tav tm="100000">
                                          <p:val>
                                            <p:strVal val="#ppt_w"/>
                                          </p:val>
                                        </p:tav>
                                      </p:tavLst>
                                    </p:anim>
                                    <p:anim calcmode="lin" valueType="num">
                                      <p:cBhvr>
                                        <p:cTn id="48" dur="4500" fill="hold"/>
                                        <p:tgtEl>
                                          <p:spTgt spid="1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5500"/>
                                        <p:tgtEl>
                                          <p:spTgt spid="13"/>
                                        </p:tgtEl>
                                        <p:attrNameLst>
                                          <p:attrName>ppt_x</p:attrName>
                                        </p:attrNameLst>
                                      </p:cBhvr>
                                      <p:tavLst>
                                        <p:tav tm="0">
                                          <p:val>
                                            <p:strVal val="ppt_x"/>
                                          </p:val>
                                        </p:tav>
                                        <p:tav tm="100000">
                                          <p:val>
                                            <p:strVal val="1+ppt_w/2"/>
                                          </p:val>
                                        </p:tav>
                                      </p:tavLst>
                                    </p:anim>
                                    <p:anim calcmode="lin" valueType="num">
                                      <p:cBhvr additive="base">
                                        <p:cTn id="53" dur="5500"/>
                                        <p:tgtEl>
                                          <p:spTgt spid="13"/>
                                        </p:tgtEl>
                                        <p:attrNameLst>
                                          <p:attrName>ppt_y</p:attrName>
                                        </p:attrNameLst>
                                      </p:cBhvr>
                                      <p:tavLst>
                                        <p:tav tm="0">
                                          <p:val>
                                            <p:strVal val="ppt_y"/>
                                          </p:val>
                                        </p:tav>
                                        <p:tav tm="100000">
                                          <p:val>
                                            <p:strVal val="1+ppt_h/2"/>
                                          </p:val>
                                        </p:tav>
                                      </p:tavLst>
                                    </p:anim>
                                    <p:set>
                                      <p:cBhvr>
                                        <p:cTn id="54" dur="1" fill="hold">
                                          <p:stCondLst>
                                            <p:cond delay="5499"/>
                                          </p:stCondLst>
                                        </p:cTn>
                                        <p:tgtEl>
                                          <p:spTgt spid="1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4500" fill="hold"/>
                                        <p:tgtEl>
                                          <p:spTgt spid="14"/>
                                        </p:tgtEl>
                                        <p:attrNameLst>
                                          <p:attrName>ppt_w</p:attrName>
                                        </p:attrNameLst>
                                      </p:cBhvr>
                                      <p:tavLst>
                                        <p:tav tm="0">
                                          <p:val>
                                            <p:strVal val="#ppt_w"/>
                                          </p:val>
                                        </p:tav>
                                        <p:tav tm="100000">
                                          <p:val>
                                            <p:strVal val="#ppt_w"/>
                                          </p:val>
                                        </p:tav>
                                      </p:tavLst>
                                    </p:anim>
                                    <p:anim calcmode="lin" valueType="num">
                                      <p:cBhvr>
                                        <p:cTn id="58" dur="4500" fill="hold"/>
                                        <p:tgtEl>
                                          <p:spTgt spid="1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250" fill="hold"/>
                                        <p:tgtEl>
                                          <p:spTgt spid="1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5500"/>
                                        <p:tgtEl>
                                          <p:spTgt spid="14"/>
                                        </p:tgtEl>
                                        <p:attrNameLst>
                                          <p:attrName>ppt_x</p:attrName>
                                        </p:attrNameLst>
                                      </p:cBhvr>
                                      <p:tavLst>
                                        <p:tav tm="0">
                                          <p:val>
                                            <p:strVal val="ppt_x"/>
                                          </p:val>
                                        </p:tav>
                                        <p:tav tm="100000">
                                          <p:val>
                                            <p:strVal val="1+ppt_w/2"/>
                                          </p:val>
                                        </p:tav>
                                      </p:tavLst>
                                    </p:anim>
                                    <p:anim calcmode="lin" valueType="num">
                                      <p:cBhvr additive="base">
                                        <p:cTn id="63" dur="5500"/>
                                        <p:tgtEl>
                                          <p:spTgt spid="14"/>
                                        </p:tgtEl>
                                        <p:attrNameLst>
                                          <p:attrName>ppt_y</p:attrName>
                                        </p:attrNameLst>
                                      </p:cBhvr>
                                      <p:tavLst>
                                        <p:tav tm="0">
                                          <p:val>
                                            <p:strVal val="ppt_y"/>
                                          </p:val>
                                        </p:tav>
                                        <p:tav tm="100000">
                                          <p:val>
                                            <p:strVal val="1+ppt_h/2"/>
                                          </p:val>
                                        </p:tav>
                                      </p:tavLst>
                                    </p:anim>
                                    <p:set>
                                      <p:cBhvr>
                                        <p:cTn id="64" dur="1" fill="hold">
                                          <p:stCondLst>
                                            <p:cond delay="5499"/>
                                          </p:stCondLst>
                                        </p:cTn>
                                        <p:tgtEl>
                                          <p:spTgt spid="1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4500" fill="hold"/>
                                        <p:tgtEl>
                                          <p:spTgt spid="15"/>
                                        </p:tgtEl>
                                        <p:attrNameLst>
                                          <p:attrName>ppt_w</p:attrName>
                                        </p:attrNameLst>
                                      </p:cBhvr>
                                      <p:tavLst>
                                        <p:tav tm="0">
                                          <p:val>
                                            <p:strVal val="#ppt_w"/>
                                          </p:val>
                                        </p:tav>
                                        <p:tav tm="100000">
                                          <p:val>
                                            <p:strVal val="#ppt_w"/>
                                          </p:val>
                                        </p:tav>
                                      </p:tavLst>
                                    </p:anim>
                                    <p:anim calcmode="lin" valueType="num">
                                      <p:cBhvr>
                                        <p:cTn id="68" dur="4500" fill="hold"/>
                                        <p:tgtEl>
                                          <p:spTgt spid="1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250" fill="hold"/>
                                        <p:tgtEl>
                                          <p:spTgt spid="1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5500"/>
                                        <p:tgtEl>
                                          <p:spTgt spid="15"/>
                                        </p:tgtEl>
                                        <p:attrNameLst>
                                          <p:attrName>ppt_x</p:attrName>
                                        </p:attrNameLst>
                                      </p:cBhvr>
                                      <p:tavLst>
                                        <p:tav tm="0">
                                          <p:val>
                                            <p:strVal val="ppt_x"/>
                                          </p:val>
                                        </p:tav>
                                        <p:tav tm="100000">
                                          <p:val>
                                            <p:strVal val="1+ppt_w/2"/>
                                          </p:val>
                                        </p:tav>
                                      </p:tavLst>
                                    </p:anim>
                                    <p:anim calcmode="lin" valueType="num">
                                      <p:cBhvr additive="base">
                                        <p:cTn id="73" dur="5500"/>
                                        <p:tgtEl>
                                          <p:spTgt spid="15"/>
                                        </p:tgtEl>
                                        <p:attrNameLst>
                                          <p:attrName>ppt_y</p:attrName>
                                        </p:attrNameLst>
                                      </p:cBhvr>
                                      <p:tavLst>
                                        <p:tav tm="0">
                                          <p:val>
                                            <p:strVal val="ppt_y"/>
                                          </p:val>
                                        </p:tav>
                                        <p:tav tm="100000">
                                          <p:val>
                                            <p:strVal val="1+ppt_h/2"/>
                                          </p:val>
                                        </p:tav>
                                      </p:tavLst>
                                    </p:anim>
                                    <p:set>
                                      <p:cBhvr>
                                        <p:cTn id="74" dur="1" fill="hold">
                                          <p:stCondLst>
                                            <p:cond delay="5499"/>
                                          </p:stCondLst>
                                        </p:cTn>
                                        <p:tgtEl>
                                          <p:spTgt spid="1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p:cTn id="77" dur="4500" fill="hold"/>
                                        <p:tgtEl>
                                          <p:spTgt spid="16"/>
                                        </p:tgtEl>
                                        <p:attrNameLst>
                                          <p:attrName>ppt_w</p:attrName>
                                        </p:attrNameLst>
                                      </p:cBhvr>
                                      <p:tavLst>
                                        <p:tav tm="0">
                                          <p:val>
                                            <p:strVal val="#ppt_w"/>
                                          </p:val>
                                        </p:tav>
                                        <p:tav tm="100000">
                                          <p:val>
                                            <p:strVal val="#ppt_w"/>
                                          </p:val>
                                        </p:tav>
                                      </p:tavLst>
                                    </p:anim>
                                    <p:anim calcmode="lin" valueType="num">
                                      <p:cBhvr>
                                        <p:cTn id="78" dur="4500" fill="hold"/>
                                        <p:tgtEl>
                                          <p:spTgt spid="1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250" fill="hold"/>
                                        <p:tgtEl>
                                          <p:spTgt spid="1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5500"/>
                                        <p:tgtEl>
                                          <p:spTgt spid="16"/>
                                        </p:tgtEl>
                                        <p:attrNameLst>
                                          <p:attrName>ppt_x</p:attrName>
                                        </p:attrNameLst>
                                      </p:cBhvr>
                                      <p:tavLst>
                                        <p:tav tm="0">
                                          <p:val>
                                            <p:strVal val="ppt_x"/>
                                          </p:val>
                                        </p:tav>
                                        <p:tav tm="100000">
                                          <p:val>
                                            <p:strVal val="1+ppt_w/2"/>
                                          </p:val>
                                        </p:tav>
                                      </p:tavLst>
                                    </p:anim>
                                    <p:anim calcmode="lin" valueType="num">
                                      <p:cBhvr additive="base">
                                        <p:cTn id="83" dur="5500"/>
                                        <p:tgtEl>
                                          <p:spTgt spid="16"/>
                                        </p:tgtEl>
                                        <p:attrNameLst>
                                          <p:attrName>ppt_y</p:attrName>
                                        </p:attrNameLst>
                                      </p:cBhvr>
                                      <p:tavLst>
                                        <p:tav tm="0">
                                          <p:val>
                                            <p:strVal val="ppt_y"/>
                                          </p:val>
                                        </p:tav>
                                        <p:tav tm="100000">
                                          <p:val>
                                            <p:strVal val="1+ppt_h/2"/>
                                          </p:val>
                                        </p:tav>
                                      </p:tavLst>
                                    </p:anim>
                                    <p:set>
                                      <p:cBhvr>
                                        <p:cTn id="84" dur="1" fill="hold">
                                          <p:stCondLst>
                                            <p:cond delay="5499"/>
                                          </p:stCondLst>
                                        </p:cTn>
                                        <p:tgtEl>
                                          <p:spTgt spid="1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4500" fill="hold"/>
                                        <p:tgtEl>
                                          <p:spTgt spid="17"/>
                                        </p:tgtEl>
                                        <p:attrNameLst>
                                          <p:attrName>ppt_w</p:attrName>
                                        </p:attrNameLst>
                                      </p:cBhvr>
                                      <p:tavLst>
                                        <p:tav tm="0">
                                          <p:val>
                                            <p:strVal val="#ppt_w"/>
                                          </p:val>
                                        </p:tav>
                                        <p:tav tm="100000">
                                          <p:val>
                                            <p:strVal val="#ppt_w"/>
                                          </p:val>
                                        </p:tav>
                                      </p:tavLst>
                                    </p:anim>
                                    <p:anim calcmode="lin" valueType="num">
                                      <p:cBhvr>
                                        <p:cTn id="88" dur="4500" fill="hold"/>
                                        <p:tgtEl>
                                          <p:spTgt spid="1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250" fill="hold"/>
                                        <p:tgtEl>
                                          <p:spTgt spid="1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5500"/>
                                        <p:tgtEl>
                                          <p:spTgt spid="17"/>
                                        </p:tgtEl>
                                        <p:attrNameLst>
                                          <p:attrName>ppt_x</p:attrName>
                                        </p:attrNameLst>
                                      </p:cBhvr>
                                      <p:tavLst>
                                        <p:tav tm="0">
                                          <p:val>
                                            <p:strVal val="ppt_x"/>
                                          </p:val>
                                        </p:tav>
                                        <p:tav tm="100000">
                                          <p:val>
                                            <p:strVal val="1+ppt_w/2"/>
                                          </p:val>
                                        </p:tav>
                                      </p:tavLst>
                                    </p:anim>
                                    <p:anim calcmode="lin" valueType="num">
                                      <p:cBhvr additive="base">
                                        <p:cTn id="93" dur="5500"/>
                                        <p:tgtEl>
                                          <p:spTgt spid="17"/>
                                        </p:tgtEl>
                                        <p:attrNameLst>
                                          <p:attrName>ppt_y</p:attrName>
                                        </p:attrNameLst>
                                      </p:cBhvr>
                                      <p:tavLst>
                                        <p:tav tm="0">
                                          <p:val>
                                            <p:strVal val="ppt_y"/>
                                          </p:val>
                                        </p:tav>
                                        <p:tav tm="100000">
                                          <p:val>
                                            <p:strVal val="1+ppt_h/2"/>
                                          </p:val>
                                        </p:tav>
                                      </p:tavLst>
                                    </p:anim>
                                    <p:set>
                                      <p:cBhvr>
                                        <p:cTn id="94" dur="1" fill="hold">
                                          <p:stCondLst>
                                            <p:cond delay="5499"/>
                                          </p:stCondLst>
                                        </p:cTn>
                                        <p:tgtEl>
                                          <p:spTgt spid="1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p:cTn id="97" dur="4500" fill="hold"/>
                                        <p:tgtEl>
                                          <p:spTgt spid="18"/>
                                        </p:tgtEl>
                                        <p:attrNameLst>
                                          <p:attrName>ppt_w</p:attrName>
                                        </p:attrNameLst>
                                      </p:cBhvr>
                                      <p:tavLst>
                                        <p:tav tm="0">
                                          <p:val>
                                            <p:strVal val="#ppt_w"/>
                                          </p:val>
                                        </p:tav>
                                        <p:tav tm="100000">
                                          <p:val>
                                            <p:strVal val="#ppt_w"/>
                                          </p:val>
                                        </p:tav>
                                      </p:tavLst>
                                    </p:anim>
                                    <p:anim calcmode="lin" valueType="num">
                                      <p:cBhvr>
                                        <p:cTn id="98" dur="4500" fill="hold"/>
                                        <p:tgtEl>
                                          <p:spTgt spid="1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250" fill="hold"/>
                                        <p:tgtEl>
                                          <p:spTgt spid="1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5500"/>
                                        <p:tgtEl>
                                          <p:spTgt spid="18"/>
                                        </p:tgtEl>
                                        <p:attrNameLst>
                                          <p:attrName>ppt_x</p:attrName>
                                        </p:attrNameLst>
                                      </p:cBhvr>
                                      <p:tavLst>
                                        <p:tav tm="0">
                                          <p:val>
                                            <p:strVal val="ppt_x"/>
                                          </p:val>
                                        </p:tav>
                                        <p:tav tm="100000">
                                          <p:val>
                                            <p:strVal val="1+ppt_w/2"/>
                                          </p:val>
                                        </p:tav>
                                      </p:tavLst>
                                    </p:anim>
                                    <p:anim calcmode="lin" valueType="num">
                                      <p:cBhvr additive="base">
                                        <p:cTn id="103" dur="5500"/>
                                        <p:tgtEl>
                                          <p:spTgt spid="18"/>
                                        </p:tgtEl>
                                        <p:attrNameLst>
                                          <p:attrName>ppt_y</p:attrName>
                                        </p:attrNameLst>
                                      </p:cBhvr>
                                      <p:tavLst>
                                        <p:tav tm="0">
                                          <p:val>
                                            <p:strVal val="ppt_y"/>
                                          </p:val>
                                        </p:tav>
                                        <p:tav tm="100000">
                                          <p:val>
                                            <p:strVal val="1+ppt_h/2"/>
                                          </p:val>
                                        </p:tav>
                                      </p:tavLst>
                                    </p:anim>
                                    <p:set>
                                      <p:cBhvr>
                                        <p:cTn id="104" dur="1" fill="hold">
                                          <p:stCondLst>
                                            <p:cond delay="5499"/>
                                          </p:stCondLst>
                                        </p:cTn>
                                        <p:tgtEl>
                                          <p:spTgt spid="1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4500" fill="hold"/>
                                        <p:tgtEl>
                                          <p:spTgt spid="19"/>
                                        </p:tgtEl>
                                        <p:attrNameLst>
                                          <p:attrName>ppt_w</p:attrName>
                                        </p:attrNameLst>
                                      </p:cBhvr>
                                      <p:tavLst>
                                        <p:tav tm="0">
                                          <p:val>
                                            <p:strVal val="#ppt_w"/>
                                          </p:val>
                                        </p:tav>
                                        <p:tav tm="100000">
                                          <p:val>
                                            <p:strVal val="#ppt_w"/>
                                          </p:val>
                                        </p:tav>
                                      </p:tavLst>
                                    </p:anim>
                                    <p:anim calcmode="lin" valueType="num">
                                      <p:cBhvr>
                                        <p:cTn id="108" dur="4500" fill="hold"/>
                                        <p:tgtEl>
                                          <p:spTgt spid="1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250" fill="hold"/>
                                        <p:tgtEl>
                                          <p:spTgt spid="1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5500"/>
                                        <p:tgtEl>
                                          <p:spTgt spid="19"/>
                                        </p:tgtEl>
                                        <p:attrNameLst>
                                          <p:attrName>ppt_x</p:attrName>
                                        </p:attrNameLst>
                                      </p:cBhvr>
                                      <p:tavLst>
                                        <p:tav tm="0">
                                          <p:val>
                                            <p:strVal val="ppt_x"/>
                                          </p:val>
                                        </p:tav>
                                        <p:tav tm="100000">
                                          <p:val>
                                            <p:strVal val="1+ppt_w/2"/>
                                          </p:val>
                                        </p:tav>
                                      </p:tavLst>
                                    </p:anim>
                                    <p:anim calcmode="lin" valueType="num">
                                      <p:cBhvr additive="base">
                                        <p:cTn id="113" dur="5500"/>
                                        <p:tgtEl>
                                          <p:spTgt spid="19"/>
                                        </p:tgtEl>
                                        <p:attrNameLst>
                                          <p:attrName>ppt_y</p:attrName>
                                        </p:attrNameLst>
                                      </p:cBhvr>
                                      <p:tavLst>
                                        <p:tav tm="0">
                                          <p:val>
                                            <p:strVal val="ppt_y"/>
                                          </p:val>
                                        </p:tav>
                                        <p:tav tm="100000">
                                          <p:val>
                                            <p:strVal val="1+ppt_h/2"/>
                                          </p:val>
                                        </p:tav>
                                      </p:tavLst>
                                    </p:anim>
                                    <p:set>
                                      <p:cBhvr>
                                        <p:cTn id="114" dur="1" fill="hold">
                                          <p:stCondLst>
                                            <p:cond delay="5499"/>
                                          </p:stCondLst>
                                        </p:cTn>
                                        <p:tgtEl>
                                          <p:spTgt spid="1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p:cTn id="117" dur="4500" fill="hold"/>
                                        <p:tgtEl>
                                          <p:spTgt spid="20"/>
                                        </p:tgtEl>
                                        <p:attrNameLst>
                                          <p:attrName>ppt_w</p:attrName>
                                        </p:attrNameLst>
                                      </p:cBhvr>
                                      <p:tavLst>
                                        <p:tav tm="0">
                                          <p:val>
                                            <p:strVal val="#ppt_w"/>
                                          </p:val>
                                        </p:tav>
                                        <p:tav tm="100000">
                                          <p:val>
                                            <p:strVal val="#ppt_w"/>
                                          </p:val>
                                        </p:tav>
                                      </p:tavLst>
                                    </p:anim>
                                    <p:anim calcmode="lin" valueType="num">
                                      <p:cBhvr>
                                        <p:cTn id="118" dur="4500" fill="hold"/>
                                        <p:tgtEl>
                                          <p:spTgt spid="2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250" fill="hold"/>
                                        <p:tgtEl>
                                          <p:spTgt spid="2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5500"/>
                                        <p:tgtEl>
                                          <p:spTgt spid="20"/>
                                        </p:tgtEl>
                                        <p:attrNameLst>
                                          <p:attrName>ppt_x</p:attrName>
                                        </p:attrNameLst>
                                      </p:cBhvr>
                                      <p:tavLst>
                                        <p:tav tm="0">
                                          <p:val>
                                            <p:strVal val="ppt_x"/>
                                          </p:val>
                                        </p:tav>
                                        <p:tav tm="100000">
                                          <p:val>
                                            <p:strVal val="1+ppt_w/2"/>
                                          </p:val>
                                        </p:tav>
                                      </p:tavLst>
                                    </p:anim>
                                    <p:anim calcmode="lin" valueType="num">
                                      <p:cBhvr additive="base">
                                        <p:cTn id="123" dur="5500"/>
                                        <p:tgtEl>
                                          <p:spTgt spid="20"/>
                                        </p:tgtEl>
                                        <p:attrNameLst>
                                          <p:attrName>ppt_y</p:attrName>
                                        </p:attrNameLst>
                                      </p:cBhvr>
                                      <p:tavLst>
                                        <p:tav tm="0">
                                          <p:val>
                                            <p:strVal val="ppt_y"/>
                                          </p:val>
                                        </p:tav>
                                        <p:tav tm="100000">
                                          <p:val>
                                            <p:strVal val="1+ppt_h/2"/>
                                          </p:val>
                                        </p:tav>
                                      </p:tavLst>
                                    </p:anim>
                                    <p:set>
                                      <p:cBhvr>
                                        <p:cTn id="124" dur="1" fill="hold">
                                          <p:stCondLst>
                                            <p:cond delay="5499"/>
                                          </p:stCondLst>
                                        </p:cTn>
                                        <p:tgtEl>
                                          <p:spTgt spid="2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4500" fill="hold"/>
                                        <p:tgtEl>
                                          <p:spTgt spid="21"/>
                                        </p:tgtEl>
                                        <p:attrNameLst>
                                          <p:attrName>ppt_w</p:attrName>
                                        </p:attrNameLst>
                                      </p:cBhvr>
                                      <p:tavLst>
                                        <p:tav tm="0">
                                          <p:val>
                                            <p:strVal val="#ppt_w"/>
                                          </p:val>
                                        </p:tav>
                                        <p:tav tm="100000">
                                          <p:val>
                                            <p:strVal val="#ppt_w"/>
                                          </p:val>
                                        </p:tav>
                                      </p:tavLst>
                                    </p:anim>
                                    <p:anim calcmode="lin" valueType="num">
                                      <p:cBhvr>
                                        <p:cTn id="128" dur="4500" fill="hold"/>
                                        <p:tgtEl>
                                          <p:spTgt spid="21"/>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250" fill="hold"/>
                                        <p:tgtEl>
                                          <p:spTgt spid="21"/>
                                        </p:tgtEl>
                                        <p:attrNameLst>
                                          <p:attrName>r</p:attrName>
                                        </p:attrNameLst>
                                      </p:cBhvr>
                                    </p:animRot>
                                  </p:childTnLst>
                                </p:cTn>
                              </p:par>
                              <p:par>
                                <p:cTn id="131" presetID="2" presetClass="exit" presetSubtype="6" fill="hold" grpId="2" nodeType="withEffect">
                                  <p:stCondLst>
                                    <p:cond delay="0"/>
                                  </p:stCondLst>
                                  <p:childTnLst>
                                    <p:anim calcmode="lin" valueType="num">
                                      <p:cBhvr additive="base">
                                        <p:cTn id="132" dur="5500"/>
                                        <p:tgtEl>
                                          <p:spTgt spid="21"/>
                                        </p:tgtEl>
                                        <p:attrNameLst>
                                          <p:attrName>ppt_x</p:attrName>
                                        </p:attrNameLst>
                                      </p:cBhvr>
                                      <p:tavLst>
                                        <p:tav tm="0">
                                          <p:val>
                                            <p:strVal val="ppt_x"/>
                                          </p:val>
                                        </p:tav>
                                        <p:tav tm="100000">
                                          <p:val>
                                            <p:strVal val="1+ppt_w/2"/>
                                          </p:val>
                                        </p:tav>
                                      </p:tavLst>
                                    </p:anim>
                                    <p:anim calcmode="lin" valueType="num">
                                      <p:cBhvr additive="base">
                                        <p:cTn id="133" dur="5500"/>
                                        <p:tgtEl>
                                          <p:spTgt spid="21"/>
                                        </p:tgtEl>
                                        <p:attrNameLst>
                                          <p:attrName>ppt_y</p:attrName>
                                        </p:attrNameLst>
                                      </p:cBhvr>
                                      <p:tavLst>
                                        <p:tav tm="0">
                                          <p:val>
                                            <p:strVal val="ppt_y"/>
                                          </p:val>
                                        </p:tav>
                                        <p:tav tm="100000">
                                          <p:val>
                                            <p:strVal val="1+ppt_h/2"/>
                                          </p:val>
                                        </p:tav>
                                      </p:tavLst>
                                    </p:anim>
                                    <p:set>
                                      <p:cBhvr>
                                        <p:cTn id="134" dur="1" fill="hold">
                                          <p:stCondLst>
                                            <p:cond delay="5499"/>
                                          </p:stCondLst>
                                        </p:cTn>
                                        <p:tgtEl>
                                          <p:spTgt spid="21"/>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4"/>
                                        </p:tgtEl>
                                        <p:attrNameLst>
                                          <p:attrName>style.visibility</p:attrName>
                                        </p:attrNameLst>
                                      </p:cBhvr>
                                      <p:to>
                                        <p:strVal val="visible"/>
                                      </p:to>
                                    </p:set>
                                    <p:anim calcmode="lin" valueType="num">
                                      <p:cBhvr>
                                        <p:cTn id="137" dur="4500" fill="hold"/>
                                        <p:tgtEl>
                                          <p:spTgt spid="24"/>
                                        </p:tgtEl>
                                        <p:attrNameLst>
                                          <p:attrName>ppt_w</p:attrName>
                                        </p:attrNameLst>
                                      </p:cBhvr>
                                      <p:tavLst>
                                        <p:tav tm="0">
                                          <p:val>
                                            <p:strVal val="#ppt_w"/>
                                          </p:val>
                                        </p:tav>
                                        <p:tav tm="100000">
                                          <p:val>
                                            <p:strVal val="#ppt_w"/>
                                          </p:val>
                                        </p:tav>
                                      </p:tavLst>
                                    </p:anim>
                                    <p:anim calcmode="lin" valueType="num">
                                      <p:cBhvr>
                                        <p:cTn id="138" dur="4500" fill="hold"/>
                                        <p:tgtEl>
                                          <p:spTgt spid="24"/>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250" fill="hold"/>
                                        <p:tgtEl>
                                          <p:spTgt spid="24"/>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5500"/>
                                        <p:tgtEl>
                                          <p:spTgt spid="24"/>
                                        </p:tgtEl>
                                        <p:attrNameLst>
                                          <p:attrName>ppt_x</p:attrName>
                                        </p:attrNameLst>
                                      </p:cBhvr>
                                      <p:tavLst>
                                        <p:tav tm="0">
                                          <p:val>
                                            <p:strVal val="ppt_x"/>
                                          </p:val>
                                        </p:tav>
                                        <p:tav tm="100000">
                                          <p:val>
                                            <p:strVal val="0-ppt_w/2"/>
                                          </p:val>
                                        </p:tav>
                                      </p:tavLst>
                                    </p:anim>
                                    <p:anim calcmode="lin" valueType="num">
                                      <p:cBhvr additive="base">
                                        <p:cTn id="143" dur="5500"/>
                                        <p:tgtEl>
                                          <p:spTgt spid="24"/>
                                        </p:tgtEl>
                                        <p:attrNameLst>
                                          <p:attrName>ppt_y</p:attrName>
                                        </p:attrNameLst>
                                      </p:cBhvr>
                                      <p:tavLst>
                                        <p:tav tm="0">
                                          <p:val>
                                            <p:strVal val="ppt_y"/>
                                          </p:val>
                                        </p:tav>
                                        <p:tav tm="100000">
                                          <p:val>
                                            <p:strVal val="1+ppt_h/2"/>
                                          </p:val>
                                        </p:tav>
                                      </p:tavLst>
                                    </p:anim>
                                    <p:set>
                                      <p:cBhvr>
                                        <p:cTn id="144" dur="1" fill="hold">
                                          <p:stCondLst>
                                            <p:cond delay="5499"/>
                                          </p:stCondLst>
                                        </p:cTn>
                                        <p:tgtEl>
                                          <p:spTgt spid="24"/>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5"/>
                                        </p:tgtEl>
                                        <p:attrNameLst>
                                          <p:attrName>style.visibility</p:attrName>
                                        </p:attrNameLst>
                                      </p:cBhvr>
                                      <p:to>
                                        <p:strVal val="visible"/>
                                      </p:to>
                                    </p:set>
                                    <p:anim calcmode="lin" valueType="num">
                                      <p:cBhvr>
                                        <p:cTn id="147" dur="4500" fill="hold"/>
                                        <p:tgtEl>
                                          <p:spTgt spid="25"/>
                                        </p:tgtEl>
                                        <p:attrNameLst>
                                          <p:attrName>ppt_w</p:attrName>
                                        </p:attrNameLst>
                                      </p:cBhvr>
                                      <p:tavLst>
                                        <p:tav tm="0">
                                          <p:val>
                                            <p:strVal val="#ppt_w"/>
                                          </p:val>
                                        </p:tav>
                                        <p:tav tm="100000">
                                          <p:val>
                                            <p:strVal val="#ppt_w"/>
                                          </p:val>
                                        </p:tav>
                                      </p:tavLst>
                                    </p:anim>
                                    <p:anim calcmode="lin" valueType="num">
                                      <p:cBhvr>
                                        <p:cTn id="148" dur="4500" fill="hold"/>
                                        <p:tgtEl>
                                          <p:spTgt spid="25"/>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250" fill="hold"/>
                                        <p:tgtEl>
                                          <p:spTgt spid="25"/>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5500"/>
                                        <p:tgtEl>
                                          <p:spTgt spid="25"/>
                                        </p:tgtEl>
                                        <p:attrNameLst>
                                          <p:attrName>ppt_x</p:attrName>
                                        </p:attrNameLst>
                                      </p:cBhvr>
                                      <p:tavLst>
                                        <p:tav tm="0">
                                          <p:val>
                                            <p:strVal val="ppt_x"/>
                                          </p:val>
                                        </p:tav>
                                        <p:tav tm="100000">
                                          <p:val>
                                            <p:strVal val="0-ppt_w/2"/>
                                          </p:val>
                                        </p:tav>
                                      </p:tavLst>
                                    </p:anim>
                                    <p:anim calcmode="lin" valueType="num">
                                      <p:cBhvr additive="base">
                                        <p:cTn id="153" dur="5500"/>
                                        <p:tgtEl>
                                          <p:spTgt spid="25"/>
                                        </p:tgtEl>
                                        <p:attrNameLst>
                                          <p:attrName>ppt_y</p:attrName>
                                        </p:attrNameLst>
                                      </p:cBhvr>
                                      <p:tavLst>
                                        <p:tav tm="0">
                                          <p:val>
                                            <p:strVal val="ppt_y"/>
                                          </p:val>
                                        </p:tav>
                                        <p:tav tm="100000">
                                          <p:val>
                                            <p:strVal val="1+ppt_h/2"/>
                                          </p:val>
                                        </p:tav>
                                      </p:tavLst>
                                    </p:anim>
                                    <p:set>
                                      <p:cBhvr>
                                        <p:cTn id="154" dur="1" fill="hold">
                                          <p:stCondLst>
                                            <p:cond delay="5499"/>
                                          </p:stCondLst>
                                        </p:cTn>
                                        <p:tgtEl>
                                          <p:spTgt spid="25"/>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 calcmode="lin" valueType="num">
                                      <p:cBhvr>
                                        <p:cTn id="157" dur="4500" fill="hold"/>
                                        <p:tgtEl>
                                          <p:spTgt spid="26"/>
                                        </p:tgtEl>
                                        <p:attrNameLst>
                                          <p:attrName>ppt_w</p:attrName>
                                        </p:attrNameLst>
                                      </p:cBhvr>
                                      <p:tavLst>
                                        <p:tav tm="0">
                                          <p:val>
                                            <p:strVal val="#ppt_w"/>
                                          </p:val>
                                        </p:tav>
                                        <p:tav tm="100000">
                                          <p:val>
                                            <p:strVal val="#ppt_w"/>
                                          </p:val>
                                        </p:tav>
                                      </p:tavLst>
                                    </p:anim>
                                    <p:anim calcmode="lin" valueType="num">
                                      <p:cBhvr>
                                        <p:cTn id="158" dur="4500" fill="hold"/>
                                        <p:tgtEl>
                                          <p:spTgt spid="26"/>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250" fill="hold"/>
                                        <p:tgtEl>
                                          <p:spTgt spid="26"/>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5500"/>
                                        <p:tgtEl>
                                          <p:spTgt spid="26"/>
                                        </p:tgtEl>
                                        <p:attrNameLst>
                                          <p:attrName>ppt_x</p:attrName>
                                        </p:attrNameLst>
                                      </p:cBhvr>
                                      <p:tavLst>
                                        <p:tav tm="0">
                                          <p:val>
                                            <p:strVal val="ppt_x"/>
                                          </p:val>
                                        </p:tav>
                                        <p:tav tm="100000">
                                          <p:val>
                                            <p:strVal val="0-ppt_w/2"/>
                                          </p:val>
                                        </p:tav>
                                      </p:tavLst>
                                    </p:anim>
                                    <p:anim calcmode="lin" valueType="num">
                                      <p:cBhvr additive="base">
                                        <p:cTn id="163" dur="5500"/>
                                        <p:tgtEl>
                                          <p:spTgt spid="26"/>
                                        </p:tgtEl>
                                        <p:attrNameLst>
                                          <p:attrName>ppt_y</p:attrName>
                                        </p:attrNameLst>
                                      </p:cBhvr>
                                      <p:tavLst>
                                        <p:tav tm="0">
                                          <p:val>
                                            <p:strVal val="ppt_y"/>
                                          </p:val>
                                        </p:tav>
                                        <p:tav tm="100000">
                                          <p:val>
                                            <p:strVal val="1+ppt_h/2"/>
                                          </p:val>
                                        </p:tav>
                                      </p:tavLst>
                                    </p:anim>
                                    <p:set>
                                      <p:cBhvr>
                                        <p:cTn id="164" dur="1" fill="hold">
                                          <p:stCondLst>
                                            <p:cond delay="5499"/>
                                          </p:stCondLst>
                                        </p:cTn>
                                        <p:tgtEl>
                                          <p:spTgt spid="26"/>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p:cTn id="167" dur="4500" fill="hold"/>
                                        <p:tgtEl>
                                          <p:spTgt spid="27"/>
                                        </p:tgtEl>
                                        <p:attrNameLst>
                                          <p:attrName>ppt_w</p:attrName>
                                        </p:attrNameLst>
                                      </p:cBhvr>
                                      <p:tavLst>
                                        <p:tav tm="0">
                                          <p:val>
                                            <p:strVal val="#ppt_w"/>
                                          </p:val>
                                        </p:tav>
                                        <p:tav tm="100000">
                                          <p:val>
                                            <p:strVal val="#ppt_w"/>
                                          </p:val>
                                        </p:tav>
                                      </p:tavLst>
                                    </p:anim>
                                    <p:anim calcmode="lin" valueType="num">
                                      <p:cBhvr>
                                        <p:cTn id="168" dur="4500" fill="hold"/>
                                        <p:tgtEl>
                                          <p:spTgt spid="27"/>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250" fill="hold"/>
                                        <p:tgtEl>
                                          <p:spTgt spid="27"/>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5500"/>
                                        <p:tgtEl>
                                          <p:spTgt spid="27"/>
                                        </p:tgtEl>
                                        <p:attrNameLst>
                                          <p:attrName>ppt_x</p:attrName>
                                        </p:attrNameLst>
                                      </p:cBhvr>
                                      <p:tavLst>
                                        <p:tav tm="0">
                                          <p:val>
                                            <p:strVal val="ppt_x"/>
                                          </p:val>
                                        </p:tav>
                                        <p:tav tm="100000">
                                          <p:val>
                                            <p:strVal val="0-ppt_w/2"/>
                                          </p:val>
                                        </p:tav>
                                      </p:tavLst>
                                    </p:anim>
                                    <p:anim calcmode="lin" valueType="num">
                                      <p:cBhvr additive="base">
                                        <p:cTn id="173" dur="5500"/>
                                        <p:tgtEl>
                                          <p:spTgt spid="27"/>
                                        </p:tgtEl>
                                        <p:attrNameLst>
                                          <p:attrName>ppt_y</p:attrName>
                                        </p:attrNameLst>
                                      </p:cBhvr>
                                      <p:tavLst>
                                        <p:tav tm="0">
                                          <p:val>
                                            <p:strVal val="ppt_y"/>
                                          </p:val>
                                        </p:tav>
                                        <p:tav tm="100000">
                                          <p:val>
                                            <p:strVal val="1+ppt_h/2"/>
                                          </p:val>
                                        </p:tav>
                                      </p:tavLst>
                                    </p:anim>
                                    <p:set>
                                      <p:cBhvr>
                                        <p:cTn id="174" dur="1" fill="hold">
                                          <p:stCondLst>
                                            <p:cond delay="5499"/>
                                          </p:stCondLst>
                                        </p:cTn>
                                        <p:tgtEl>
                                          <p:spTgt spid="27"/>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 calcmode="lin" valueType="num">
                                      <p:cBhvr>
                                        <p:cTn id="177" dur="4500" fill="hold"/>
                                        <p:tgtEl>
                                          <p:spTgt spid="28"/>
                                        </p:tgtEl>
                                        <p:attrNameLst>
                                          <p:attrName>ppt_w</p:attrName>
                                        </p:attrNameLst>
                                      </p:cBhvr>
                                      <p:tavLst>
                                        <p:tav tm="0">
                                          <p:val>
                                            <p:strVal val="#ppt_w"/>
                                          </p:val>
                                        </p:tav>
                                        <p:tav tm="100000">
                                          <p:val>
                                            <p:strVal val="#ppt_w"/>
                                          </p:val>
                                        </p:tav>
                                      </p:tavLst>
                                    </p:anim>
                                    <p:anim calcmode="lin" valueType="num">
                                      <p:cBhvr>
                                        <p:cTn id="178" dur="4500" fill="hold"/>
                                        <p:tgtEl>
                                          <p:spTgt spid="28"/>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250" fill="hold"/>
                                        <p:tgtEl>
                                          <p:spTgt spid="28"/>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5500"/>
                                        <p:tgtEl>
                                          <p:spTgt spid="28"/>
                                        </p:tgtEl>
                                        <p:attrNameLst>
                                          <p:attrName>ppt_x</p:attrName>
                                        </p:attrNameLst>
                                      </p:cBhvr>
                                      <p:tavLst>
                                        <p:tav tm="0">
                                          <p:val>
                                            <p:strVal val="ppt_x"/>
                                          </p:val>
                                        </p:tav>
                                        <p:tav tm="100000">
                                          <p:val>
                                            <p:strVal val="0-ppt_w/2"/>
                                          </p:val>
                                        </p:tav>
                                      </p:tavLst>
                                    </p:anim>
                                    <p:anim calcmode="lin" valueType="num">
                                      <p:cBhvr additive="base">
                                        <p:cTn id="183" dur="5500"/>
                                        <p:tgtEl>
                                          <p:spTgt spid="28"/>
                                        </p:tgtEl>
                                        <p:attrNameLst>
                                          <p:attrName>ppt_y</p:attrName>
                                        </p:attrNameLst>
                                      </p:cBhvr>
                                      <p:tavLst>
                                        <p:tav tm="0">
                                          <p:val>
                                            <p:strVal val="ppt_y"/>
                                          </p:val>
                                        </p:tav>
                                        <p:tav tm="100000">
                                          <p:val>
                                            <p:strVal val="1+ppt_h/2"/>
                                          </p:val>
                                        </p:tav>
                                      </p:tavLst>
                                    </p:anim>
                                    <p:set>
                                      <p:cBhvr>
                                        <p:cTn id="184" dur="1" fill="hold">
                                          <p:stCondLst>
                                            <p:cond delay="5499"/>
                                          </p:stCondLst>
                                        </p:cTn>
                                        <p:tgtEl>
                                          <p:spTgt spid="28"/>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4500" fill="hold"/>
                                        <p:tgtEl>
                                          <p:spTgt spid="29"/>
                                        </p:tgtEl>
                                        <p:attrNameLst>
                                          <p:attrName>ppt_w</p:attrName>
                                        </p:attrNameLst>
                                      </p:cBhvr>
                                      <p:tavLst>
                                        <p:tav tm="0">
                                          <p:val>
                                            <p:strVal val="#ppt_w"/>
                                          </p:val>
                                        </p:tav>
                                        <p:tav tm="100000">
                                          <p:val>
                                            <p:strVal val="#ppt_w"/>
                                          </p:val>
                                        </p:tav>
                                      </p:tavLst>
                                    </p:anim>
                                    <p:anim calcmode="lin" valueType="num">
                                      <p:cBhvr>
                                        <p:cTn id="188" dur="4500" fill="hold"/>
                                        <p:tgtEl>
                                          <p:spTgt spid="29"/>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250" fill="hold"/>
                                        <p:tgtEl>
                                          <p:spTgt spid="29"/>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5500"/>
                                        <p:tgtEl>
                                          <p:spTgt spid="29"/>
                                        </p:tgtEl>
                                        <p:attrNameLst>
                                          <p:attrName>ppt_x</p:attrName>
                                        </p:attrNameLst>
                                      </p:cBhvr>
                                      <p:tavLst>
                                        <p:tav tm="0">
                                          <p:val>
                                            <p:strVal val="ppt_x"/>
                                          </p:val>
                                        </p:tav>
                                        <p:tav tm="100000">
                                          <p:val>
                                            <p:strVal val="0-ppt_w/2"/>
                                          </p:val>
                                        </p:tav>
                                      </p:tavLst>
                                    </p:anim>
                                    <p:anim calcmode="lin" valueType="num">
                                      <p:cBhvr additive="base">
                                        <p:cTn id="193" dur="5500"/>
                                        <p:tgtEl>
                                          <p:spTgt spid="29"/>
                                        </p:tgtEl>
                                        <p:attrNameLst>
                                          <p:attrName>ppt_y</p:attrName>
                                        </p:attrNameLst>
                                      </p:cBhvr>
                                      <p:tavLst>
                                        <p:tav tm="0">
                                          <p:val>
                                            <p:strVal val="ppt_y"/>
                                          </p:val>
                                        </p:tav>
                                        <p:tav tm="100000">
                                          <p:val>
                                            <p:strVal val="1+ppt_h/2"/>
                                          </p:val>
                                        </p:tav>
                                      </p:tavLst>
                                    </p:anim>
                                    <p:set>
                                      <p:cBhvr>
                                        <p:cTn id="194" dur="1" fill="hold">
                                          <p:stCondLst>
                                            <p:cond delay="5499"/>
                                          </p:stCondLst>
                                        </p:cTn>
                                        <p:tgtEl>
                                          <p:spTgt spid="29"/>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30"/>
                                        </p:tgtEl>
                                        <p:attrNameLst>
                                          <p:attrName>style.visibility</p:attrName>
                                        </p:attrNameLst>
                                      </p:cBhvr>
                                      <p:to>
                                        <p:strVal val="visible"/>
                                      </p:to>
                                    </p:set>
                                    <p:anim calcmode="lin" valueType="num">
                                      <p:cBhvr>
                                        <p:cTn id="197" dur="4500" fill="hold"/>
                                        <p:tgtEl>
                                          <p:spTgt spid="30"/>
                                        </p:tgtEl>
                                        <p:attrNameLst>
                                          <p:attrName>ppt_w</p:attrName>
                                        </p:attrNameLst>
                                      </p:cBhvr>
                                      <p:tavLst>
                                        <p:tav tm="0">
                                          <p:val>
                                            <p:strVal val="#ppt_w"/>
                                          </p:val>
                                        </p:tav>
                                        <p:tav tm="100000">
                                          <p:val>
                                            <p:strVal val="#ppt_w"/>
                                          </p:val>
                                        </p:tav>
                                      </p:tavLst>
                                    </p:anim>
                                    <p:anim calcmode="lin" valueType="num">
                                      <p:cBhvr>
                                        <p:cTn id="198" dur="4500" fill="hold"/>
                                        <p:tgtEl>
                                          <p:spTgt spid="30"/>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250" fill="hold"/>
                                        <p:tgtEl>
                                          <p:spTgt spid="30"/>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5500"/>
                                        <p:tgtEl>
                                          <p:spTgt spid="30"/>
                                        </p:tgtEl>
                                        <p:attrNameLst>
                                          <p:attrName>ppt_x</p:attrName>
                                        </p:attrNameLst>
                                      </p:cBhvr>
                                      <p:tavLst>
                                        <p:tav tm="0">
                                          <p:val>
                                            <p:strVal val="ppt_x"/>
                                          </p:val>
                                        </p:tav>
                                        <p:tav tm="100000">
                                          <p:val>
                                            <p:strVal val="0-ppt_w/2"/>
                                          </p:val>
                                        </p:tav>
                                      </p:tavLst>
                                    </p:anim>
                                    <p:anim calcmode="lin" valueType="num">
                                      <p:cBhvr additive="base">
                                        <p:cTn id="203" dur="5500"/>
                                        <p:tgtEl>
                                          <p:spTgt spid="30"/>
                                        </p:tgtEl>
                                        <p:attrNameLst>
                                          <p:attrName>ppt_y</p:attrName>
                                        </p:attrNameLst>
                                      </p:cBhvr>
                                      <p:tavLst>
                                        <p:tav tm="0">
                                          <p:val>
                                            <p:strVal val="ppt_y"/>
                                          </p:val>
                                        </p:tav>
                                        <p:tav tm="100000">
                                          <p:val>
                                            <p:strVal val="1+ppt_h/2"/>
                                          </p:val>
                                        </p:tav>
                                      </p:tavLst>
                                    </p:anim>
                                    <p:set>
                                      <p:cBhvr>
                                        <p:cTn id="204" dur="1" fill="hold">
                                          <p:stCondLst>
                                            <p:cond delay="5499"/>
                                          </p:stCondLst>
                                        </p:cTn>
                                        <p:tgtEl>
                                          <p:spTgt spid="30"/>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31"/>
                                        </p:tgtEl>
                                        <p:attrNameLst>
                                          <p:attrName>style.visibility</p:attrName>
                                        </p:attrNameLst>
                                      </p:cBhvr>
                                      <p:to>
                                        <p:strVal val="visible"/>
                                      </p:to>
                                    </p:set>
                                    <p:anim calcmode="lin" valueType="num">
                                      <p:cBhvr>
                                        <p:cTn id="207" dur="4500" fill="hold"/>
                                        <p:tgtEl>
                                          <p:spTgt spid="31"/>
                                        </p:tgtEl>
                                        <p:attrNameLst>
                                          <p:attrName>ppt_w</p:attrName>
                                        </p:attrNameLst>
                                      </p:cBhvr>
                                      <p:tavLst>
                                        <p:tav tm="0">
                                          <p:val>
                                            <p:strVal val="#ppt_w"/>
                                          </p:val>
                                        </p:tav>
                                        <p:tav tm="100000">
                                          <p:val>
                                            <p:strVal val="#ppt_w"/>
                                          </p:val>
                                        </p:tav>
                                      </p:tavLst>
                                    </p:anim>
                                    <p:anim calcmode="lin" valueType="num">
                                      <p:cBhvr>
                                        <p:cTn id="208" dur="4500" fill="hold"/>
                                        <p:tgtEl>
                                          <p:spTgt spid="31"/>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250" fill="hold"/>
                                        <p:tgtEl>
                                          <p:spTgt spid="31"/>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5500"/>
                                        <p:tgtEl>
                                          <p:spTgt spid="31"/>
                                        </p:tgtEl>
                                        <p:attrNameLst>
                                          <p:attrName>ppt_x</p:attrName>
                                        </p:attrNameLst>
                                      </p:cBhvr>
                                      <p:tavLst>
                                        <p:tav tm="0">
                                          <p:val>
                                            <p:strVal val="ppt_x"/>
                                          </p:val>
                                        </p:tav>
                                        <p:tav tm="100000">
                                          <p:val>
                                            <p:strVal val="0-ppt_w/2"/>
                                          </p:val>
                                        </p:tav>
                                      </p:tavLst>
                                    </p:anim>
                                    <p:anim calcmode="lin" valueType="num">
                                      <p:cBhvr additive="base">
                                        <p:cTn id="213" dur="5500"/>
                                        <p:tgtEl>
                                          <p:spTgt spid="31"/>
                                        </p:tgtEl>
                                        <p:attrNameLst>
                                          <p:attrName>ppt_y</p:attrName>
                                        </p:attrNameLst>
                                      </p:cBhvr>
                                      <p:tavLst>
                                        <p:tav tm="0">
                                          <p:val>
                                            <p:strVal val="ppt_y"/>
                                          </p:val>
                                        </p:tav>
                                        <p:tav tm="100000">
                                          <p:val>
                                            <p:strVal val="1+ppt_h/2"/>
                                          </p:val>
                                        </p:tav>
                                      </p:tavLst>
                                    </p:anim>
                                    <p:set>
                                      <p:cBhvr>
                                        <p:cTn id="214" dur="1" fill="hold">
                                          <p:stCondLst>
                                            <p:cond delay="5499"/>
                                          </p:stCondLst>
                                        </p:cTn>
                                        <p:tgtEl>
                                          <p:spTgt spid="31"/>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32"/>
                                        </p:tgtEl>
                                        <p:attrNameLst>
                                          <p:attrName>style.visibility</p:attrName>
                                        </p:attrNameLst>
                                      </p:cBhvr>
                                      <p:to>
                                        <p:strVal val="visible"/>
                                      </p:to>
                                    </p:set>
                                    <p:anim calcmode="lin" valueType="num">
                                      <p:cBhvr>
                                        <p:cTn id="217" dur="4500" fill="hold"/>
                                        <p:tgtEl>
                                          <p:spTgt spid="32"/>
                                        </p:tgtEl>
                                        <p:attrNameLst>
                                          <p:attrName>ppt_w</p:attrName>
                                        </p:attrNameLst>
                                      </p:cBhvr>
                                      <p:tavLst>
                                        <p:tav tm="0">
                                          <p:val>
                                            <p:strVal val="#ppt_w"/>
                                          </p:val>
                                        </p:tav>
                                        <p:tav tm="100000">
                                          <p:val>
                                            <p:strVal val="#ppt_w"/>
                                          </p:val>
                                        </p:tav>
                                      </p:tavLst>
                                    </p:anim>
                                    <p:anim calcmode="lin" valueType="num">
                                      <p:cBhvr>
                                        <p:cTn id="218" dur="4500" fill="hold"/>
                                        <p:tgtEl>
                                          <p:spTgt spid="32"/>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250" fill="hold"/>
                                        <p:tgtEl>
                                          <p:spTgt spid="32"/>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5500"/>
                                        <p:tgtEl>
                                          <p:spTgt spid="32"/>
                                        </p:tgtEl>
                                        <p:attrNameLst>
                                          <p:attrName>ppt_x</p:attrName>
                                        </p:attrNameLst>
                                      </p:cBhvr>
                                      <p:tavLst>
                                        <p:tav tm="0">
                                          <p:val>
                                            <p:strVal val="ppt_x"/>
                                          </p:val>
                                        </p:tav>
                                        <p:tav tm="100000">
                                          <p:val>
                                            <p:strVal val="0-ppt_w/2"/>
                                          </p:val>
                                        </p:tav>
                                      </p:tavLst>
                                    </p:anim>
                                    <p:anim calcmode="lin" valueType="num">
                                      <p:cBhvr additive="base">
                                        <p:cTn id="223" dur="5500"/>
                                        <p:tgtEl>
                                          <p:spTgt spid="32"/>
                                        </p:tgtEl>
                                        <p:attrNameLst>
                                          <p:attrName>ppt_y</p:attrName>
                                        </p:attrNameLst>
                                      </p:cBhvr>
                                      <p:tavLst>
                                        <p:tav tm="0">
                                          <p:val>
                                            <p:strVal val="ppt_y"/>
                                          </p:val>
                                        </p:tav>
                                        <p:tav tm="100000">
                                          <p:val>
                                            <p:strVal val="1+ppt_h/2"/>
                                          </p:val>
                                        </p:tav>
                                      </p:tavLst>
                                    </p:anim>
                                    <p:set>
                                      <p:cBhvr>
                                        <p:cTn id="224" dur="1" fill="hold">
                                          <p:stCondLst>
                                            <p:cond delay="5499"/>
                                          </p:stCondLst>
                                        </p:cTn>
                                        <p:tgtEl>
                                          <p:spTgt spid="32"/>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33"/>
                                        </p:tgtEl>
                                        <p:attrNameLst>
                                          <p:attrName>style.visibility</p:attrName>
                                        </p:attrNameLst>
                                      </p:cBhvr>
                                      <p:to>
                                        <p:strVal val="visible"/>
                                      </p:to>
                                    </p:set>
                                    <p:anim calcmode="lin" valueType="num">
                                      <p:cBhvr>
                                        <p:cTn id="227" dur="4500" fill="hold"/>
                                        <p:tgtEl>
                                          <p:spTgt spid="33"/>
                                        </p:tgtEl>
                                        <p:attrNameLst>
                                          <p:attrName>ppt_w</p:attrName>
                                        </p:attrNameLst>
                                      </p:cBhvr>
                                      <p:tavLst>
                                        <p:tav tm="0">
                                          <p:val>
                                            <p:strVal val="#ppt_w"/>
                                          </p:val>
                                        </p:tav>
                                        <p:tav tm="100000">
                                          <p:val>
                                            <p:strVal val="#ppt_w"/>
                                          </p:val>
                                        </p:tav>
                                      </p:tavLst>
                                    </p:anim>
                                    <p:anim calcmode="lin" valueType="num">
                                      <p:cBhvr>
                                        <p:cTn id="228" dur="4500" fill="hold"/>
                                        <p:tgtEl>
                                          <p:spTgt spid="33"/>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250" fill="hold"/>
                                        <p:tgtEl>
                                          <p:spTgt spid="33"/>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5500"/>
                                        <p:tgtEl>
                                          <p:spTgt spid="33"/>
                                        </p:tgtEl>
                                        <p:attrNameLst>
                                          <p:attrName>ppt_x</p:attrName>
                                        </p:attrNameLst>
                                      </p:cBhvr>
                                      <p:tavLst>
                                        <p:tav tm="0">
                                          <p:val>
                                            <p:strVal val="ppt_x"/>
                                          </p:val>
                                        </p:tav>
                                        <p:tav tm="100000">
                                          <p:val>
                                            <p:strVal val="0-ppt_w/2"/>
                                          </p:val>
                                        </p:tav>
                                      </p:tavLst>
                                    </p:anim>
                                    <p:anim calcmode="lin" valueType="num">
                                      <p:cBhvr additive="base">
                                        <p:cTn id="233" dur="5500"/>
                                        <p:tgtEl>
                                          <p:spTgt spid="33"/>
                                        </p:tgtEl>
                                        <p:attrNameLst>
                                          <p:attrName>ppt_y</p:attrName>
                                        </p:attrNameLst>
                                      </p:cBhvr>
                                      <p:tavLst>
                                        <p:tav tm="0">
                                          <p:val>
                                            <p:strVal val="ppt_y"/>
                                          </p:val>
                                        </p:tav>
                                        <p:tav tm="100000">
                                          <p:val>
                                            <p:strVal val="1+ppt_h/2"/>
                                          </p:val>
                                        </p:tav>
                                      </p:tavLst>
                                    </p:anim>
                                    <p:set>
                                      <p:cBhvr>
                                        <p:cTn id="234" dur="1" fill="hold">
                                          <p:stCondLst>
                                            <p:cond delay="5499"/>
                                          </p:stCondLst>
                                        </p:cTn>
                                        <p:tgtEl>
                                          <p:spTgt spid="33"/>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34"/>
                                        </p:tgtEl>
                                        <p:attrNameLst>
                                          <p:attrName>style.visibility</p:attrName>
                                        </p:attrNameLst>
                                      </p:cBhvr>
                                      <p:to>
                                        <p:strVal val="visible"/>
                                      </p:to>
                                    </p:set>
                                    <p:anim calcmode="lin" valueType="num">
                                      <p:cBhvr>
                                        <p:cTn id="237" dur="4500" fill="hold"/>
                                        <p:tgtEl>
                                          <p:spTgt spid="34"/>
                                        </p:tgtEl>
                                        <p:attrNameLst>
                                          <p:attrName>ppt_w</p:attrName>
                                        </p:attrNameLst>
                                      </p:cBhvr>
                                      <p:tavLst>
                                        <p:tav tm="0">
                                          <p:val>
                                            <p:strVal val="#ppt_w"/>
                                          </p:val>
                                        </p:tav>
                                        <p:tav tm="100000">
                                          <p:val>
                                            <p:strVal val="#ppt_w"/>
                                          </p:val>
                                        </p:tav>
                                      </p:tavLst>
                                    </p:anim>
                                    <p:anim calcmode="lin" valueType="num">
                                      <p:cBhvr>
                                        <p:cTn id="238" dur="4500" fill="hold"/>
                                        <p:tgtEl>
                                          <p:spTgt spid="34"/>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250" fill="hold"/>
                                        <p:tgtEl>
                                          <p:spTgt spid="34"/>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5500"/>
                                        <p:tgtEl>
                                          <p:spTgt spid="34"/>
                                        </p:tgtEl>
                                        <p:attrNameLst>
                                          <p:attrName>ppt_x</p:attrName>
                                        </p:attrNameLst>
                                      </p:cBhvr>
                                      <p:tavLst>
                                        <p:tav tm="0">
                                          <p:val>
                                            <p:strVal val="ppt_x"/>
                                          </p:val>
                                        </p:tav>
                                        <p:tav tm="100000">
                                          <p:val>
                                            <p:strVal val="0-ppt_w/2"/>
                                          </p:val>
                                        </p:tav>
                                      </p:tavLst>
                                    </p:anim>
                                    <p:anim calcmode="lin" valueType="num">
                                      <p:cBhvr additive="base">
                                        <p:cTn id="243" dur="5500"/>
                                        <p:tgtEl>
                                          <p:spTgt spid="34"/>
                                        </p:tgtEl>
                                        <p:attrNameLst>
                                          <p:attrName>ppt_y</p:attrName>
                                        </p:attrNameLst>
                                      </p:cBhvr>
                                      <p:tavLst>
                                        <p:tav tm="0">
                                          <p:val>
                                            <p:strVal val="ppt_y"/>
                                          </p:val>
                                        </p:tav>
                                        <p:tav tm="100000">
                                          <p:val>
                                            <p:strVal val="1+ppt_h/2"/>
                                          </p:val>
                                        </p:tav>
                                      </p:tavLst>
                                    </p:anim>
                                    <p:set>
                                      <p:cBhvr>
                                        <p:cTn id="244" dur="1" fill="hold">
                                          <p:stCondLst>
                                            <p:cond delay="5499"/>
                                          </p:stCondLst>
                                        </p:cTn>
                                        <p:tgtEl>
                                          <p:spTgt spid="34"/>
                                        </p:tgtEl>
                                        <p:attrNameLst>
                                          <p:attrName>style.visibility</p:attrName>
                                        </p:attrNameLst>
                                      </p:cBhvr>
                                      <p:to>
                                        <p:strVal val="hidden"/>
                                      </p:to>
                                    </p:set>
                                  </p:childTnLst>
                                </p:cTn>
                              </p:par>
                              <p:par>
                                <p:cTn id="245" presetID="19" presetClass="entr" presetSubtype="5" fill="hold" grpId="0" nodeType="withEffect">
                                  <p:stCondLst>
                                    <p:cond delay="0"/>
                                  </p:stCondLst>
                                  <p:childTnLst>
                                    <p:set>
                                      <p:cBhvr>
                                        <p:cTn id="246" dur="1" fill="hold">
                                          <p:stCondLst>
                                            <p:cond delay="0"/>
                                          </p:stCondLst>
                                        </p:cTn>
                                        <p:tgtEl>
                                          <p:spTgt spid="35"/>
                                        </p:tgtEl>
                                        <p:attrNameLst>
                                          <p:attrName>style.visibility</p:attrName>
                                        </p:attrNameLst>
                                      </p:cBhvr>
                                      <p:to>
                                        <p:strVal val="visible"/>
                                      </p:to>
                                    </p:set>
                                    <p:anim calcmode="lin" valueType="num">
                                      <p:cBhvr>
                                        <p:cTn id="247" dur="4500" fill="hold"/>
                                        <p:tgtEl>
                                          <p:spTgt spid="35"/>
                                        </p:tgtEl>
                                        <p:attrNameLst>
                                          <p:attrName>ppt_w</p:attrName>
                                        </p:attrNameLst>
                                      </p:cBhvr>
                                      <p:tavLst>
                                        <p:tav tm="0">
                                          <p:val>
                                            <p:strVal val="#ppt_w"/>
                                          </p:val>
                                        </p:tav>
                                        <p:tav tm="100000">
                                          <p:val>
                                            <p:strVal val="#ppt_w"/>
                                          </p:val>
                                        </p:tav>
                                      </p:tavLst>
                                    </p:anim>
                                    <p:anim calcmode="lin" valueType="num">
                                      <p:cBhvr>
                                        <p:cTn id="248" dur="4500" fill="hold"/>
                                        <p:tgtEl>
                                          <p:spTgt spid="35"/>
                                        </p:tgtEl>
                                        <p:attrNameLst>
                                          <p:attrName>ppt_h</p:attrName>
                                        </p:attrNameLst>
                                      </p:cBhvr>
                                      <p:tavLst>
                                        <p:tav tm="0" fmla="#ppt_h*sin(2.5*pi*$)">
                                          <p:val>
                                            <p:fltVal val="0"/>
                                          </p:val>
                                        </p:tav>
                                        <p:tav tm="100000">
                                          <p:val>
                                            <p:fltVal val="1"/>
                                          </p:val>
                                        </p:tav>
                                      </p:tavLst>
                                    </p:anim>
                                  </p:childTnLst>
                                </p:cTn>
                              </p:par>
                              <p:par>
                                <p:cTn id="249" presetID="8" presetClass="emph" presetSubtype="0" repeatCount="indefinite" fill="hold" grpId="1" nodeType="withEffect">
                                  <p:stCondLst>
                                    <p:cond delay="0"/>
                                  </p:stCondLst>
                                  <p:childTnLst>
                                    <p:animRot by="-21600000">
                                      <p:cBhvr>
                                        <p:cTn id="250" dur="4250" fill="hold"/>
                                        <p:tgtEl>
                                          <p:spTgt spid="35"/>
                                        </p:tgtEl>
                                        <p:attrNameLst>
                                          <p:attrName>r</p:attrName>
                                        </p:attrNameLst>
                                      </p:cBhvr>
                                    </p:animRot>
                                  </p:childTnLst>
                                </p:cTn>
                              </p:par>
                              <p:par>
                                <p:cTn id="251" presetID="2" presetClass="exit" presetSubtype="12" fill="hold" grpId="2" nodeType="withEffect">
                                  <p:stCondLst>
                                    <p:cond delay="0"/>
                                  </p:stCondLst>
                                  <p:childTnLst>
                                    <p:anim calcmode="lin" valueType="num">
                                      <p:cBhvr additive="base">
                                        <p:cTn id="252" dur="5500"/>
                                        <p:tgtEl>
                                          <p:spTgt spid="35"/>
                                        </p:tgtEl>
                                        <p:attrNameLst>
                                          <p:attrName>ppt_x</p:attrName>
                                        </p:attrNameLst>
                                      </p:cBhvr>
                                      <p:tavLst>
                                        <p:tav tm="0">
                                          <p:val>
                                            <p:strVal val="ppt_x"/>
                                          </p:val>
                                        </p:tav>
                                        <p:tav tm="100000">
                                          <p:val>
                                            <p:strVal val="0-ppt_w/2"/>
                                          </p:val>
                                        </p:tav>
                                      </p:tavLst>
                                    </p:anim>
                                    <p:anim calcmode="lin" valueType="num">
                                      <p:cBhvr additive="base">
                                        <p:cTn id="253" dur="5500"/>
                                        <p:tgtEl>
                                          <p:spTgt spid="35"/>
                                        </p:tgtEl>
                                        <p:attrNameLst>
                                          <p:attrName>ppt_y</p:attrName>
                                        </p:attrNameLst>
                                      </p:cBhvr>
                                      <p:tavLst>
                                        <p:tav tm="0">
                                          <p:val>
                                            <p:strVal val="ppt_y"/>
                                          </p:val>
                                        </p:tav>
                                        <p:tav tm="100000">
                                          <p:val>
                                            <p:strVal val="1+ppt_h/2"/>
                                          </p:val>
                                        </p:tav>
                                      </p:tavLst>
                                    </p:anim>
                                    <p:set>
                                      <p:cBhvr>
                                        <p:cTn id="254" dur="1" fill="hold">
                                          <p:stCondLst>
                                            <p:cond delay="5499"/>
                                          </p:stCondLst>
                                        </p:cTn>
                                        <p:tgtEl>
                                          <p:spTgt spid="35"/>
                                        </p:tgtEl>
                                        <p:attrNameLst>
                                          <p:attrName>style.visibility</p:attrName>
                                        </p:attrNameLst>
                                      </p:cBhvr>
                                      <p:to>
                                        <p:strVal val="hidden"/>
                                      </p:to>
                                    </p:set>
                                  </p:childTnLst>
                                </p:cTn>
                              </p:par>
                              <p:par>
                                <p:cTn id="255" presetID="19" presetClass="entr" presetSubtype="5" fill="hold" grpId="0" nodeType="withEffect">
                                  <p:stCondLst>
                                    <p:cond delay="0"/>
                                  </p:stCondLst>
                                  <p:childTnLst>
                                    <p:set>
                                      <p:cBhvr>
                                        <p:cTn id="256" dur="1" fill="hold">
                                          <p:stCondLst>
                                            <p:cond delay="0"/>
                                          </p:stCondLst>
                                        </p:cTn>
                                        <p:tgtEl>
                                          <p:spTgt spid="36"/>
                                        </p:tgtEl>
                                        <p:attrNameLst>
                                          <p:attrName>style.visibility</p:attrName>
                                        </p:attrNameLst>
                                      </p:cBhvr>
                                      <p:to>
                                        <p:strVal val="visible"/>
                                      </p:to>
                                    </p:set>
                                    <p:anim calcmode="lin" valueType="num">
                                      <p:cBhvr>
                                        <p:cTn id="257" dur="4500" fill="hold"/>
                                        <p:tgtEl>
                                          <p:spTgt spid="36"/>
                                        </p:tgtEl>
                                        <p:attrNameLst>
                                          <p:attrName>ppt_w</p:attrName>
                                        </p:attrNameLst>
                                      </p:cBhvr>
                                      <p:tavLst>
                                        <p:tav tm="0">
                                          <p:val>
                                            <p:strVal val="#ppt_w"/>
                                          </p:val>
                                        </p:tav>
                                        <p:tav tm="100000">
                                          <p:val>
                                            <p:strVal val="#ppt_w"/>
                                          </p:val>
                                        </p:tav>
                                      </p:tavLst>
                                    </p:anim>
                                    <p:anim calcmode="lin" valueType="num">
                                      <p:cBhvr>
                                        <p:cTn id="258" dur="4500" fill="hold"/>
                                        <p:tgtEl>
                                          <p:spTgt spid="36"/>
                                        </p:tgtEl>
                                        <p:attrNameLst>
                                          <p:attrName>ppt_h</p:attrName>
                                        </p:attrNameLst>
                                      </p:cBhvr>
                                      <p:tavLst>
                                        <p:tav tm="0" fmla="#ppt_h*sin(2.5*pi*$)">
                                          <p:val>
                                            <p:fltVal val="0"/>
                                          </p:val>
                                        </p:tav>
                                        <p:tav tm="100000">
                                          <p:val>
                                            <p:fltVal val="1"/>
                                          </p:val>
                                        </p:tav>
                                      </p:tavLst>
                                    </p:anim>
                                  </p:childTnLst>
                                </p:cTn>
                              </p:par>
                              <p:par>
                                <p:cTn id="259" presetID="8" presetClass="emph" presetSubtype="0" repeatCount="indefinite" fill="hold" grpId="1" nodeType="withEffect">
                                  <p:stCondLst>
                                    <p:cond delay="0"/>
                                  </p:stCondLst>
                                  <p:childTnLst>
                                    <p:animRot by="-21600000">
                                      <p:cBhvr>
                                        <p:cTn id="260" dur="4250" fill="hold"/>
                                        <p:tgtEl>
                                          <p:spTgt spid="36"/>
                                        </p:tgtEl>
                                        <p:attrNameLst>
                                          <p:attrName>r</p:attrName>
                                        </p:attrNameLst>
                                      </p:cBhvr>
                                    </p:animRot>
                                  </p:childTnLst>
                                </p:cTn>
                              </p:par>
                              <p:par>
                                <p:cTn id="261" presetID="2" presetClass="exit" presetSubtype="12" fill="hold" grpId="2" nodeType="withEffect">
                                  <p:stCondLst>
                                    <p:cond delay="0"/>
                                  </p:stCondLst>
                                  <p:childTnLst>
                                    <p:anim calcmode="lin" valueType="num">
                                      <p:cBhvr additive="base">
                                        <p:cTn id="262" dur="5500"/>
                                        <p:tgtEl>
                                          <p:spTgt spid="36"/>
                                        </p:tgtEl>
                                        <p:attrNameLst>
                                          <p:attrName>ppt_x</p:attrName>
                                        </p:attrNameLst>
                                      </p:cBhvr>
                                      <p:tavLst>
                                        <p:tav tm="0">
                                          <p:val>
                                            <p:strVal val="ppt_x"/>
                                          </p:val>
                                        </p:tav>
                                        <p:tav tm="100000">
                                          <p:val>
                                            <p:strVal val="0-ppt_w/2"/>
                                          </p:val>
                                        </p:tav>
                                      </p:tavLst>
                                    </p:anim>
                                    <p:anim calcmode="lin" valueType="num">
                                      <p:cBhvr additive="base">
                                        <p:cTn id="263" dur="5500"/>
                                        <p:tgtEl>
                                          <p:spTgt spid="36"/>
                                        </p:tgtEl>
                                        <p:attrNameLst>
                                          <p:attrName>ppt_y</p:attrName>
                                        </p:attrNameLst>
                                      </p:cBhvr>
                                      <p:tavLst>
                                        <p:tav tm="0">
                                          <p:val>
                                            <p:strVal val="ppt_y"/>
                                          </p:val>
                                        </p:tav>
                                        <p:tav tm="100000">
                                          <p:val>
                                            <p:strVal val="1+ppt_h/2"/>
                                          </p:val>
                                        </p:tav>
                                      </p:tavLst>
                                    </p:anim>
                                    <p:set>
                                      <p:cBhvr>
                                        <p:cTn id="264" dur="1" fill="hold">
                                          <p:stCondLst>
                                            <p:cond delay="5499"/>
                                          </p:stCondLst>
                                        </p:cTn>
                                        <p:tgtEl>
                                          <p:spTgt spid="36"/>
                                        </p:tgtEl>
                                        <p:attrNameLst>
                                          <p:attrName>style.visibility</p:attrName>
                                        </p:attrNameLst>
                                      </p:cBhvr>
                                      <p:to>
                                        <p:strVal val="hidden"/>
                                      </p:to>
                                    </p:set>
                                  </p:childTnLst>
                                </p:cTn>
                              </p:par>
                              <p:par>
                                <p:cTn id="265" presetID="19" presetClass="entr" presetSubtype="5" fill="hold" grpId="0" nodeType="withEffect">
                                  <p:stCondLst>
                                    <p:cond delay="0"/>
                                  </p:stCondLst>
                                  <p:childTnLst>
                                    <p:set>
                                      <p:cBhvr>
                                        <p:cTn id="266" dur="1" fill="hold">
                                          <p:stCondLst>
                                            <p:cond delay="0"/>
                                          </p:stCondLst>
                                        </p:cTn>
                                        <p:tgtEl>
                                          <p:spTgt spid="52"/>
                                        </p:tgtEl>
                                        <p:attrNameLst>
                                          <p:attrName>style.visibility</p:attrName>
                                        </p:attrNameLst>
                                      </p:cBhvr>
                                      <p:to>
                                        <p:strVal val="visible"/>
                                      </p:to>
                                    </p:set>
                                    <p:anim calcmode="lin" valueType="num">
                                      <p:cBhvr>
                                        <p:cTn id="267" dur="4500" fill="hold"/>
                                        <p:tgtEl>
                                          <p:spTgt spid="52"/>
                                        </p:tgtEl>
                                        <p:attrNameLst>
                                          <p:attrName>ppt_w</p:attrName>
                                        </p:attrNameLst>
                                      </p:cBhvr>
                                      <p:tavLst>
                                        <p:tav tm="0">
                                          <p:val>
                                            <p:strVal val="#ppt_w"/>
                                          </p:val>
                                        </p:tav>
                                        <p:tav tm="100000">
                                          <p:val>
                                            <p:strVal val="#ppt_w"/>
                                          </p:val>
                                        </p:tav>
                                      </p:tavLst>
                                    </p:anim>
                                    <p:anim calcmode="lin" valueType="num">
                                      <p:cBhvr>
                                        <p:cTn id="268" dur="4500" fill="hold"/>
                                        <p:tgtEl>
                                          <p:spTgt spid="52"/>
                                        </p:tgtEl>
                                        <p:attrNameLst>
                                          <p:attrName>ppt_h</p:attrName>
                                        </p:attrNameLst>
                                      </p:cBhvr>
                                      <p:tavLst>
                                        <p:tav tm="0" fmla="#ppt_h*sin(2.5*pi*$)">
                                          <p:val>
                                            <p:fltVal val="0"/>
                                          </p:val>
                                        </p:tav>
                                        <p:tav tm="100000">
                                          <p:val>
                                            <p:fltVal val="1"/>
                                          </p:val>
                                        </p:tav>
                                      </p:tavLst>
                                    </p:anim>
                                  </p:childTnLst>
                                </p:cTn>
                              </p:par>
                              <p:par>
                                <p:cTn id="269" presetID="8" presetClass="emph" presetSubtype="0" repeatCount="indefinite" fill="hold" grpId="1" nodeType="withEffect">
                                  <p:stCondLst>
                                    <p:cond delay="0"/>
                                  </p:stCondLst>
                                  <p:childTnLst>
                                    <p:animRot by="-21600000">
                                      <p:cBhvr>
                                        <p:cTn id="270" dur="4250" fill="hold"/>
                                        <p:tgtEl>
                                          <p:spTgt spid="52"/>
                                        </p:tgtEl>
                                        <p:attrNameLst>
                                          <p:attrName>r</p:attrName>
                                        </p:attrNameLst>
                                      </p:cBhvr>
                                    </p:animRot>
                                  </p:childTnLst>
                                </p:cTn>
                              </p:par>
                              <p:par>
                                <p:cTn id="271" presetID="2" presetClass="exit" presetSubtype="3" fill="hold" grpId="2" nodeType="withEffect">
                                  <p:stCondLst>
                                    <p:cond delay="0"/>
                                  </p:stCondLst>
                                  <p:childTnLst>
                                    <p:anim calcmode="lin" valueType="num">
                                      <p:cBhvr additive="base">
                                        <p:cTn id="272" dur="5500"/>
                                        <p:tgtEl>
                                          <p:spTgt spid="52"/>
                                        </p:tgtEl>
                                        <p:attrNameLst>
                                          <p:attrName>ppt_x</p:attrName>
                                        </p:attrNameLst>
                                      </p:cBhvr>
                                      <p:tavLst>
                                        <p:tav tm="0">
                                          <p:val>
                                            <p:strVal val="ppt_x"/>
                                          </p:val>
                                        </p:tav>
                                        <p:tav tm="100000">
                                          <p:val>
                                            <p:strVal val="1+ppt_w/2"/>
                                          </p:val>
                                        </p:tav>
                                      </p:tavLst>
                                    </p:anim>
                                    <p:anim calcmode="lin" valueType="num">
                                      <p:cBhvr additive="base">
                                        <p:cTn id="273" dur="5500"/>
                                        <p:tgtEl>
                                          <p:spTgt spid="52"/>
                                        </p:tgtEl>
                                        <p:attrNameLst>
                                          <p:attrName>ppt_y</p:attrName>
                                        </p:attrNameLst>
                                      </p:cBhvr>
                                      <p:tavLst>
                                        <p:tav tm="0">
                                          <p:val>
                                            <p:strVal val="ppt_y"/>
                                          </p:val>
                                        </p:tav>
                                        <p:tav tm="100000">
                                          <p:val>
                                            <p:strVal val="0-ppt_h/2"/>
                                          </p:val>
                                        </p:tav>
                                      </p:tavLst>
                                    </p:anim>
                                    <p:set>
                                      <p:cBhvr>
                                        <p:cTn id="274" dur="1" fill="hold">
                                          <p:stCondLst>
                                            <p:cond delay="5499"/>
                                          </p:stCondLst>
                                        </p:cTn>
                                        <p:tgtEl>
                                          <p:spTgt spid="52"/>
                                        </p:tgtEl>
                                        <p:attrNameLst>
                                          <p:attrName>style.visibility</p:attrName>
                                        </p:attrNameLst>
                                      </p:cBhvr>
                                      <p:to>
                                        <p:strVal val="hidden"/>
                                      </p:to>
                                    </p:set>
                                  </p:childTnLst>
                                </p:cTn>
                              </p:par>
                              <p:par>
                                <p:cTn id="275" presetID="19" presetClass="entr" presetSubtype="5" fill="hold" grpId="0" nodeType="withEffect">
                                  <p:stCondLst>
                                    <p:cond delay="0"/>
                                  </p:stCondLst>
                                  <p:childTnLst>
                                    <p:set>
                                      <p:cBhvr>
                                        <p:cTn id="276" dur="1" fill="hold">
                                          <p:stCondLst>
                                            <p:cond delay="0"/>
                                          </p:stCondLst>
                                        </p:cTn>
                                        <p:tgtEl>
                                          <p:spTgt spid="53"/>
                                        </p:tgtEl>
                                        <p:attrNameLst>
                                          <p:attrName>style.visibility</p:attrName>
                                        </p:attrNameLst>
                                      </p:cBhvr>
                                      <p:to>
                                        <p:strVal val="visible"/>
                                      </p:to>
                                    </p:set>
                                    <p:anim calcmode="lin" valueType="num">
                                      <p:cBhvr>
                                        <p:cTn id="277" dur="4500" fill="hold"/>
                                        <p:tgtEl>
                                          <p:spTgt spid="53"/>
                                        </p:tgtEl>
                                        <p:attrNameLst>
                                          <p:attrName>ppt_w</p:attrName>
                                        </p:attrNameLst>
                                      </p:cBhvr>
                                      <p:tavLst>
                                        <p:tav tm="0">
                                          <p:val>
                                            <p:strVal val="#ppt_w"/>
                                          </p:val>
                                        </p:tav>
                                        <p:tav tm="100000">
                                          <p:val>
                                            <p:strVal val="#ppt_w"/>
                                          </p:val>
                                        </p:tav>
                                      </p:tavLst>
                                    </p:anim>
                                    <p:anim calcmode="lin" valueType="num">
                                      <p:cBhvr>
                                        <p:cTn id="278" dur="4500" fill="hold"/>
                                        <p:tgtEl>
                                          <p:spTgt spid="53"/>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grpId="1" nodeType="withEffect">
                                  <p:stCondLst>
                                    <p:cond delay="0"/>
                                  </p:stCondLst>
                                  <p:childTnLst>
                                    <p:animRot by="-21600000">
                                      <p:cBhvr>
                                        <p:cTn id="280" dur="4250" fill="hold"/>
                                        <p:tgtEl>
                                          <p:spTgt spid="53"/>
                                        </p:tgtEl>
                                        <p:attrNameLst>
                                          <p:attrName>r</p:attrName>
                                        </p:attrNameLst>
                                      </p:cBhvr>
                                    </p:animRot>
                                  </p:childTnLst>
                                </p:cTn>
                              </p:par>
                              <p:par>
                                <p:cTn id="281" presetID="2" presetClass="exit" presetSubtype="3" fill="hold" grpId="2" nodeType="withEffect">
                                  <p:stCondLst>
                                    <p:cond delay="0"/>
                                  </p:stCondLst>
                                  <p:childTnLst>
                                    <p:anim calcmode="lin" valueType="num">
                                      <p:cBhvr additive="base">
                                        <p:cTn id="282" dur="5500"/>
                                        <p:tgtEl>
                                          <p:spTgt spid="53"/>
                                        </p:tgtEl>
                                        <p:attrNameLst>
                                          <p:attrName>ppt_x</p:attrName>
                                        </p:attrNameLst>
                                      </p:cBhvr>
                                      <p:tavLst>
                                        <p:tav tm="0">
                                          <p:val>
                                            <p:strVal val="ppt_x"/>
                                          </p:val>
                                        </p:tav>
                                        <p:tav tm="100000">
                                          <p:val>
                                            <p:strVal val="1+ppt_w/2"/>
                                          </p:val>
                                        </p:tav>
                                      </p:tavLst>
                                    </p:anim>
                                    <p:anim calcmode="lin" valueType="num">
                                      <p:cBhvr additive="base">
                                        <p:cTn id="283" dur="5500"/>
                                        <p:tgtEl>
                                          <p:spTgt spid="53"/>
                                        </p:tgtEl>
                                        <p:attrNameLst>
                                          <p:attrName>ppt_y</p:attrName>
                                        </p:attrNameLst>
                                      </p:cBhvr>
                                      <p:tavLst>
                                        <p:tav tm="0">
                                          <p:val>
                                            <p:strVal val="ppt_y"/>
                                          </p:val>
                                        </p:tav>
                                        <p:tav tm="100000">
                                          <p:val>
                                            <p:strVal val="0-ppt_h/2"/>
                                          </p:val>
                                        </p:tav>
                                      </p:tavLst>
                                    </p:anim>
                                    <p:set>
                                      <p:cBhvr>
                                        <p:cTn id="284" dur="1" fill="hold">
                                          <p:stCondLst>
                                            <p:cond delay="5499"/>
                                          </p:stCondLst>
                                        </p:cTn>
                                        <p:tgtEl>
                                          <p:spTgt spid="53"/>
                                        </p:tgtEl>
                                        <p:attrNameLst>
                                          <p:attrName>style.visibility</p:attrName>
                                        </p:attrNameLst>
                                      </p:cBhvr>
                                      <p:to>
                                        <p:strVal val="hidden"/>
                                      </p:to>
                                    </p:set>
                                  </p:childTnLst>
                                </p:cTn>
                              </p:par>
                              <p:par>
                                <p:cTn id="285" presetID="19" presetClass="entr" presetSubtype="5" fill="hold" grpId="0" nodeType="withEffect">
                                  <p:stCondLst>
                                    <p:cond delay="0"/>
                                  </p:stCondLst>
                                  <p:childTnLst>
                                    <p:set>
                                      <p:cBhvr>
                                        <p:cTn id="286" dur="1" fill="hold">
                                          <p:stCondLst>
                                            <p:cond delay="0"/>
                                          </p:stCondLst>
                                        </p:cTn>
                                        <p:tgtEl>
                                          <p:spTgt spid="54"/>
                                        </p:tgtEl>
                                        <p:attrNameLst>
                                          <p:attrName>style.visibility</p:attrName>
                                        </p:attrNameLst>
                                      </p:cBhvr>
                                      <p:to>
                                        <p:strVal val="visible"/>
                                      </p:to>
                                    </p:set>
                                    <p:anim calcmode="lin" valueType="num">
                                      <p:cBhvr>
                                        <p:cTn id="287" dur="4500" fill="hold"/>
                                        <p:tgtEl>
                                          <p:spTgt spid="54"/>
                                        </p:tgtEl>
                                        <p:attrNameLst>
                                          <p:attrName>ppt_w</p:attrName>
                                        </p:attrNameLst>
                                      </p:cBhvr>
                                      <p:tavLst>
                                        <p:tav tm="0">
                                          <p:val>
                                            <p:strVal val="#ppt_w"/>
                                          </p:val>
                                        </p:tav>
                                        <p:tav tm="100000">
                                          <p:val>
                                            <p:strVal val="#ppt_w"/>
                                          </p:val>
                                        </p:tav>
                                      </p:tavLst>
                                    </p:anim>
                                    <p:anim calcmode="lin" valueType="num">
                                      <p:cBhvr>
                                        <p:cTn id="288" dur="4500" fill="hold"/>
                                        <p:tgtEl>
                                          <p:spTgt spid="54"/>
                                        </p:tgtEl>
                                        <p:attrNameLst>
                                          <p:attrName>ppt_h</p:attrName>
                                        </p:attrNameLst>
                                      </p:cBhvr>
                                      <p:tavLst>
                                        <p:tav tm="0" fmla="#ppt_h*sin(2.5*pi*$)">
                                          <p:val>
                                            <p:fltVal val="0"/>
                                          </p:val>
                                        </p:tav>
                                        <p:tav tm="100000">
                                          <p:val>
                                            <p:fltVal val="1"/>
                                          </p:val>
                                        </p:tav>
                                      </p:tavLst>
                                    </p:anim>
                                  </p:childTnLst>
                                </p:cTn>
                              </p:par>
                              <p:par>
                                <p:cTn id="289" presetID="8" presetClass="emph" presetSubtype="0" repeatCount="indefinite" fill="hold" grpId="1" nodeType="withEffect">
                                  <p:stCondLst>
                                    <p:cond delay="0"/>
                                  </p:stCondLst>
                                  <p:childTnLst>
                                    <p:animRot by="-21600000">
                                      <p:cBhvr>
                                        <p:cTn id="290" dur="4250" fill="hold"/>
                                        <p:tgtEl>
                                          <p:spTgt spid="54"/>
                                        </p:tgtEl>
                                        <p:attrNameLst>
                                          <p:attrName>r</p:attrName>
                                        </p:attrNameLst>
                                      </p:cBhvr>
                                    </p:animRot>
                                  </p:childTnLst>
                                </p:cTn>
                              </p:par>
                              <p:par>
                                <p:cTn id="291" presetID="2" presetClass="exit" presetSubtype="3" fill="hold" grpId="2" nodeType="withEffect">
                                  <p:stCondLst>
                                    <p:cond delay="0"/>
                                  </p:stCondLst>
                                  <p:childTnLst>
                                    <p:anim calcmode="lin" valueType="num">
                                      <p:cBhvr additive="base">
                                        <p:cTn id="292" dur="5500"/>
                                        <p:tgtEl>
                                          <p:spTgt spid="54"/>
                                        </p:tgtEl>
                                        <p:attrNameLst>
                                          <p:attrName>ppt_x</p:attrName>
                                        </p:attrNameLst>
                                      </p:cBhvr>
                                      <p:tavLst>
                                        <p:tav tm="0">
                                          <p:val>
                                            <p:strVal val="ppt_x"/>
                                          </p:val>
                                        </p:tav>
                                        <p:tav tm="100000">
                                          <p:val>
                                            <p:strVal val="1+ppt_w/2"/>
                                          </p:val>
                                        </p:tav>
                                      </p:tavLst>
                                    </p:anim>
                                    <p:anim calcmode="lin" valueType="num">
                                      <p:cBhvr additive="base">
                                        <p:cTn id="293" dur="5500"/>
                                        <p:tgtEl>
                                          <p:spTgt spid="54"/>
                                        </p:tgtEl>
                                        <p:attrNameLst>
                                          <p:attrName>ppt_y</p:attrName>
                                        </p:attrNameLst>
                                      </p:cBhvr>
                                      <p:tavLst>
                                        <p:tav tm="0">
                                          <p:val>
                                            <p:strVal val="ppt_y"/>
                                          </p:val>
                                        </p:tav>
                                        <p:tav tm="100000">
                                          <p:val>
                                            <p:strVal val="0-ppt_h/2"/>
                                          </p:val>
                                        </p:tav>
                                      </p:tavLst>
                                    </p:anim>
                                    <p:set>
                                      <p:cBhvr>
                                        <p:cTn id="294" dur="1" fill="hold">
                                          <p:stCondLst>
                                            <p:cond delay="5499"/>
                                          </p:stCondLst>
                                        </p:cTn>
                                        <p:tgtEl>
                                          <p:spTgt spid="54"/>
                                        </p:tgtEl>
                                        <p:attrNameLst>
                                          <p:attrName>style.visibility</p:attrName>
                                        </p:attrNameLst>
                                      </p:cBhvr>
                                      <p:to>
                                        <p:strVal val="hidden"/>
                                      </p:to>
                                    </p:set>
                                  </p:childTnLst>
                                </p:cTn>
                              </p:par>
                              <p:par>
                                <p:cTn id="295" presetID="19" presetClass="entr" presetSubtype="5" fill="hold" grpId="0" nodeType="withEffect">
                                  <p:stCondLst>
                                    <p:cond delay="0"/>
                                  </p:stCondLst>
                                  <p:childTnLst>
                                    <p:set>
                                      <p:cBhvr>
                                        <p:cTn id="296" dur="1" fill="hold">
                                          <p:stCondLst>
                                            <p:cond delay="0"/>
                                          </p:stCondLst>
                                        </p:cTn>
                                        <p:tgtEl>
                                          <p:spTgt spid="55"/>
                                        </p:tgtEl>
                                        <p:attrNameLst>
                                          <p:attrName>style.visibility</p:attrName>
                                        </p:attrNameLst>
                                      </p:cBhvr>
                                      <p:to>
                                        <p:strVal val="visible"/>
                                      </p:to>
                                    </p:set>
                                    <p:anim calcmode="lin" valueType="num">
                                      <p:cBhvr>
                                        <p:cTn id="297" dur="4500" fill="hold"/>
                                        <p:tgtEl>
                                          <p:spTgt spid="55"/>
                                        </p:tgtEl>
                                        <p:attrNameLst>
                                          <p:attrName>ppt_w</p:attrName>
                                        </p:attrNameLst>
                                      </p:cBhvr>
                                      <p:tavLst>
                                        <p:tav tm="0">
                                          <p:val>
                                            <p:strVal val="#ppt_w"/>
                                          </p:val>
                                        </p:tav>
                                        <p:tav tm="100000">
                                          <p:val>
                                            <p:strVal val="#ppt_w"/>
                                          </p:val>
                                        </p:tav>
                                      </p:tavLst>
                                    </p:anim>
                                    <p:anim calcmode="lin" valueType="num">
                                      <p:cBhvr>
                                        <p:cTn id="298" dur="4500" fill="hold"/>
                                        <p:tgtEl>
                                          <p:spTgt spid="55"/>
                                        </p:tgtEl>
                                        <p:attrNameLst>
                                          <p:attrName>ppt_h</p:attrName>
                                        </p:attrNameLst>
                                      </p:cBhvr>
                                      <p:tavLst>
                                        <p:tav tm="0" fmla="#ppt_h*sin(2.5*pi*$)">
                                          <p:val>
                                            <p:fltVal val="0"/>
                                          </p:val>
                                        </p:tav>
                                        <p:tav tm="100000">
                                          <p:val>
                                            <p:fltVal val="1"/>
                                          </p:val>
                                        </p:tav>
                                      </p:tavLst>
                                    </p:anim>
                                  </p:childTnLst>
                                </p:cTn>
                              </p:par>
                              <p:par>
                                <p:cTn id="299" presetID="8" presetClass="emph" presetSubtype="0" repeatCount="indefinite" fill="hold" grpId="1" nodeType="withEffect">
                                  <p:stCondLst>
                                    <p:cond delay="0"/>
                                  </p:stCondLst>
                                  <p:childTnLst>
                                    <p:animRot by="-21600000">
                                      <p:cBhvr>
                                        <p:cTn id="300" dur="4250" fill="hold"/>
                                        <p:tgtEl>
                                          <p:spTgt spid="55"/>
                                        </p:tgtEl>
                                        <p:attrNameLst>
                                          <p:attrName>r</p:attrName>
                                        </p:attrNameLst>
                                      </p:cBhvr>
                                    </p:animRot>
                                  </p:childTnLst>
                                </p:cTn>
                              </p:par>
                              <p:par>
                                <p:cTn id="301" presetID="2" presetClass="exit" presetSubtype="3" fill="hold" grpId="2" nodeType="withEffect">
                                  <p:stCondLst>
                                    <p:cond delay="0"/>
                                  </p:stCondLst>
                                  <p:childTnLst>
                                    <p:anim calcmode="lin" valueType="num">
                                      <p:cBhvr additive="base">
                                        <p:cTn id="302" dur="5500"/>
                                        <p:tgtEl>
                                          <p:spTgt spid="55"/>
                                        </p:tgtEl>
                                        <p:attrNameLst>
                                          <p:attrName>ppt_x</p:attrName>
                                        </p:attrNameLst>
                                      </p:cBhvr>
                                      <p:tavLst>
                                        <p:tav tm="0">
                                          <p:val>
                                            <p:strVal val="ppt_x"/>
                                          </p:val>
                                        </p:tav>
                                        <p:tav tm="100000">
                                          <p:val>
                                            <p:strVal val="1+ppt_w/2"/>
                                          </p:val>
                                        </p:tav>
                                      </p:tavLst>
                                    </p:anim>
                                    <p:anim calcmode="lin" valueType="num">
                                      <p:cBhvr additive="base">
                                        <p:cTn id="303" dur="5500"/>
                                        <p:tgtEl>
                                          <p:spTgt spid="55"/>
                                        </p:tgtEl>
                                        <p:attrNameLst>
                                          <p:attrName>ppt_y</p:attrName>
                                        </p:attrNameLst>
                                      </p:cBhvr>
                                      <p:tavLst>
                                        <p:tav tm="0">
                                          <p:val>
                                            <p:strVal val="ppt_y"/>
                                          </p:val>
                                        </p:tav>
                                        <p:tav tm="100000">
                                          <p:val>
                                            <p:strVal val="0-ppt_h/2"/>
                                          </p:val>
                                        </p:tav>
                                      </p:tavLst>
                                    </p:anim>
                                    <p:set>
                                      <p:cBhvr>
                                        <p:cTn id="304" dur="1" fill="hold">
                                          <p:stCondLst>
                                            <p:cond delay="5499"/>
                                          </p:stCondLst>
                                        </p:cTn>
                                        <p:tgtEl>
                                          <p:spTgt spid="55"/>
                                        </p:tgtEl>
                                        <p:attrNameLst>
                                          <p:attrName>style.visibility</p:attrName>
                                        </p:attrNameLst>
                                      </p:cBhvr>
                                      <p:to>
                                        <p:strVal val="hidden"/>
                                      </p:to>
                                    </p:set>
                                  </p:childTnLst>
                                </p:cTn>
                              </p:par>
                              <p:par>
                                <p:cTn id="305" presetID="19" presetClass="entr" presetSubtype="5" fill="hold" grpId="0" nodeType="withEffect">
                                  <p:stCondLst>
                                    <p:cond delay="0"/>
                                  </p:stCondLst>
                                  <p:childTnLst>
                                    <p:set>
                                      <p:cBhvr>
                                        <p:cTn id="306" dur="1" fill="hold">
                                          <p:stCondLst>
                                            <p:cond delay="0"/>
                                          </p:stCondLst>
                                        </p:cTn>
                                        <p:tgtEl>
                                          <p:spTgt spid="56"/>
                                        </p:tgtEl>
                                        <p:attrNameLst>
                                          <p:attrName>style.visibility</p:attrName>
                                        </p:attrNameLst>
                                      </p:cBhvr>
                                      <p:to>
                                        <p:strVal val="visible"/>
                                      </p:to>
                                    </p:set>
                                    <p:anim calcmode="lin" valueType="num">
                                      <p:cBhvr>
                                        <p:cTn id="307" dur="4500" fill="hold"/>
                                        <p:tgtEl>
                                          <p:spTgt spid="56"/>
                                        </p:tgtEl>
                                        <p:attrNameLst>
                                          <p:attrName>ppt_w</p:attrName>
                                        </p:attrNameLst>
                                      </p:cBhvr>
                                      <p:tavLst>
                                        <p:tav tm="0">
                                          <p:val>
                                            <p:strVal val="#ppt_w"/>
                                          </p:val>
                                        </p:tav>
                                        <p:tav tm="100000">
                                          <p:val>
                                            <p:strVal val="#ppt_w"/>
                                          </p:val>
                                        </p:tav>
                                      </p:tavLst>
                                    </p:anim>
                                    <p:anim calcmode="lin" valueType="num">
                                      <p:cBhvr>
                                        <p:cTn id="308" dur="4500" fill="hold"/>
                                        <p:tgtEl>
                                          <p:spTgt spid="56"/>
                                        </p:tgtEl>
                                        <p:attrNameLst>
                                          <p:attrName>ppt_h</p:attrName>
                                        </p:attrNameLst>
                                      </p:cBhvr>
                                      <p:tavLst>
                                        <p:tav tm="0" fmla="#ppt_h*sin(2.5*pi*$)">
                                          <p:val>
                                            <p:fltVal val="0"/>
                                          </p:val>
                                        </p:tav>
                                        <p:tav tm="100000">
                                          <p:val>
                                            <p:fltVal val="1"/>
                                          </p:val>
                                        </p:tav>
                                      </p:tavLst>
                                    </p:anim>
                                  </p:childTnLst>
                                </p:cTn>
                              </p:par>
                              <p:par>
                                <p:cTn id="309" presetID="8" presetClass="emph" presetSubtype="0" repeatCount="indefinite" fill="hold" grpId="1" nodeType="withEffect">
                                  <p:stCondLst>
                                    <p:cond delay="0"/>
                                  </p:stCondLst>
                                  <p:childTnLst>
                                    <p:animRot by="-21600000">
                                      <p:cBhvr>
                                        <p:cTn id="310" dur="4250" fill="hold"/>
                                        <p:tgtEl>
                                          <p:spTgt spid="56"/>
                                        </p:tgtEl>
                                        <p:attrNameLst>
                                          <p:attrName>r</p:attrName>
                                        </p:attrNameLst>
                                      </p:cBhvr>
                                    </p:animRot>
                                  </p:childTnLst>
                                </p:cTn>
                              </p:par>
                              <p:par>
                                <p:cTn id="311" presetID="2" presetClass="exit" presetSubtype="3" fill="hold" grpId="2" nodeType="withEffect">
                                  <p:stCondLst>
                                    <p:cond delay="0"/>
                                  </p:stCondLst>
                                  <p:childTnLst>
                                    <p:anim calcmode="lin" valueType="num">
                                      <p:cBhvr additive="base">
                                        <p:cTn id="312" dur="5500"/>
                                        <p:tgtEl>
                                          <p:spTgt spid="56"/>
                                        </p:tgtEl>
                                        <p:attrNameLst>
                                          <p:attrName>ppt_x</p:attrName>
                                        </p:attrNameLst>
                                      </p:cBhvr>
                                      <p:tavLst>
                                        <p:tav tm="0">
                                          <p:val>
                                            <p:strVal val="ppt_x"/>
                                          </p:val>
                                        </p:tav>
                                        <p:tav tm="100000">
                                          <p:val>
                                            <p:strVal val="1+ppt_w/2"/>
                                          </p:val>
                                        </p:tav>
                                      </p:tavLst>
                                    </p:anim>
                                    <p:anim calcmode="lin" valueType="num">
                                      <p:cBhvr additive="base">
                                        <p:cTn id="313" dur="5500"/>
                                        <p:tgtEl>
                                          <p:spTgt spid="56"/>
                                        </p:tgtEl>
                                        <p:attrNameLst>
                                          <p:attrName>ppt_y</p:attrName>
                                        </p:attrNameLst>
                                      </p:cBhvr>
                                      <p:tavLst>
                                        <p:tav tm="0">
                                          <p:val>
                                            <p:strVal val="ppt_y"/>
                                          </p:val>
                                        </p:tav>
                                        <p:tav tm="100000">
                                          <p:val>
                                            <p:strVal val="0-ppt_h/2"/>
                                          </p:val>
                                        </p:tav>
                                      </p:tavLst>
                                    </p:anim>
                                    <p:set>
                                      <p:cBhvr>
                                        <p:cTn id="314" dur="1" fill="hold">
                                          <p:stCondLst>
                                            <p:cond delay="5499"/>
                                          </p:stCondLst>
                                        </p:cTn>
                                        <p:tgtEl>
                                          <p:spTgt spid="56"/>
                                        </p:tgtEl>
                                        <p:attrNameLst>
                                          <p:attrName>style.visibility</p:attrName>
                                        </p:attrNameLst>
                                      </p:cBhvr>
                                      <p:to>
                                        <p:strVal val="hidden"/>
                                      </p:to>
                                    </p:set>
                                  </p:childTnLst>
                                </p:cTn>
                              </p:par>
                              <p:par>
                                <p:cTn id="315" presetID="19" presetClass="entr" presetSubtype="5" fill="hold" grpId="0" nodeType="withEffect">
                                  <p:stCondLst>
                                    <p:cond delay="0"/>
                                  </p:stCondLst>
                                  <p:childTnLst>
                                    <p:set>
                                      <p:cBhvr>
                                        <p:cTn id="316" dur="1" fill="hold">
                                          <p:stCondLst>
                                            <p:cond delay="0"/>
                                          </p:stCondLst>
                                        </p:cTn>
                                        <p:tgtEl>
                                          <p:spTgt spid="57"/>
                                        </p:tgtEl>
                                        <p:attrNameLst>
                                          <p:attrName>style.visibility</p:attrName>
                                        </p:attrNameLst>
                                      </p:cBhvr>
                                      <p:to>
                                        <p:strVal val="visible"/>
                                      </p:to>
                                    </p:set>
                                    <p:anim calcmode="lin" valueType="num">
                                      <p:cBhvr>
                                        <p:cTn id="317" dur="4500" fill="hold"/>
                                        <p:tgtEl>
                                          <p:spTgt spid="57"/>
                                        </p:tgtEl>
                                        <p:attrNameLst>
                                          <p:attrName>ppt_w</p:attrName>
                                        </p:attrNameLst>
                                      </p:cBhvr>
                                      <p:tavLst>
                                        <p:tav tm="0">
                                          <p:val>
                                            <p:strVal val="#ppt_w"/>
                                          </p:val>
                                        </p:tav>
                                        <p:tav tm="100000">
                                          <p:val>
                                            <p:strVal val="#ppt_w"/>
                                          </p:val>
                                        </p:tav>
                                      </p:tavLst>
                                    </p:anim>
                                    <p:anim calcmode="lin" valueType="num">
                                      <p:cBhvr>
                                        <p:cTn id="318" dur="4500" fill="hold"/>
                                        <p:tgtEl>
                                          <p:spTgt spid="57"/>
                                        </p:tgtEl>
                                        <p:attrNameLst>
                                          <p:attrName>ppt_h</p:attrName>
                                        </p:attrNameLst>
                                      </p:cBhvr>
                                      <p:tavLst>
                                        <p:tav tm="0" fmla="#ppt_h*sin(2.5*pi*$)">
                                          <p:val>
                                            <p:fltVal val="0"/>
                                          </p:val>
                                        </p:tav>
                                        <p:tav tm="100000">
                                          <p:val>
                                            <p:fltVal val="1"/>
                                          </p:val>
                                        </p:tav>
                                      </p:tavLst>
                                    </p:anim>
                                  </p:childTnLst>
                                </p:cTn>
                              </p:par>
                              <p:par>
                                <p:cTn id="319" presetID="8" presetClass="emph" presetSubtype="0" repeatCount="indefinite" fill="hold" grpId="1" nodeType="withEffect">
                                  <p:stCondLst>
                                    <p:cond delay="0"/>
                                  </p:stCondLst>
                                  <p:childTnLst>
                                    <p:animRot by="-21600000">
                                      <p:cBhvr>
                                        <p:cTn id="320" dur="4250" fill="hold"/>
                                        <p:tgtEl>
                                          <p:spTgt spid="57"/>
                                        </p:tgtEl>
                                        <p:attrNameLst>
                                          <p:attrName>r</p:attrName>
                                        </p:attrNameLst>
                                      </p:cBhvr>
                                    </p:animRot>
                                  </p:childTnLst>
                                </p:cTn>
                              </p:par>
                              <p:par>
                                <p:cTn id="321" presetID="2" presetClass="exit" presetSubtype="3" fill="hold" grpId="2" nodeType="withEffect">
                                  <p:stCondLst>
                                    <p:cond delay="0"/>
                                  </p:stCondLst>
                                  <p:childTnLst>
                                    <p:anim calcmode="lin" valueType="num">
                                      <p:cBhvr additive="base">
                                        <p:cTn id="322" dur="5500"/>
                                        <p:tgtEl>
                                          <p:spTgt spid="57"/>
                                        </p:tgtEl>
                                        <p:attrNameLst>
                                          <p:attrName>ppt_x</p:attrName>
                                        </p:attrNameLst>
                                      </p:cBhvr>
                                      <p:tavLst>
                                        <p:tav tm="0">
                                          <p:val>
                                            <p:strVal val="ppt_x"/>
                                          </p:val>
                                        </p:tav>
                                        <p:tav tm="100000">
                                          <p:val>
                                            <p:strVal val="1+ppt_w/2"/>
                                          </p:val>
                                        </p:tav>
                                      </p:tavLst>
                                    </p:anim>
                                    <p:anim calcmode="lin" valueType="num">
                                      <p:cBhvr additive="base">
                                        <p:cTn id="323" dur="5500"/>
                                        <p:tgtEl>
                                          <p:spTgt spid="57"/>
                                        </p:tgtEl>
                                        <p:attrNameLst>
                                          <p:attrName>ppt_y</p:attrName>
                                        </p:attrNameLst>
                                      </p:cBhvr>
                                      <p:tavLst>
                                        <p:tav tm="0">
                                          <p:val>
                                            <p:strVal val="ppt_y"/>
                                          </p:val>
                                        </p:tav>
                                        <p:tav tm="100000">
                                          <p:val>
                                            <p:strVal val="0-ppt_h/2"/>
                                          </p:val>
                                        </p:tav>
                                      </p:tavLst>
                                    </p:anim>
                                    <p:set>
                                      <p:cBhvr>
                                        <p:cTn id="324" dur="1" fill="hold">
                                          <p:stCondLst>
                                            <p:cond delay="5499"/>
                                          </p:stCondLst>
                                        </p:cTn>
                                        <p:tgtEl>
                                          <p:spTgt spid="57"/>
                                        </p:tgtEl>
                                        <p:attrNameLst>
                                          <p:attrName>style.visibility</p:attrName>
                                        </p:attrNameLst>
                                      </p:cBhvr>
                                      <p:to>
                                        <p:strVal val="hidden"/>
                                      </p:to>
                                    </p:set>
                                  </p:childTnLst>
                                </p:cTn>
                              </p:par>
                              <p:par>
                                <p:cTn id="325" presetID="19" presetClass="entr" presetSubtype="5" fill="hold" grpId="0" nodeType="withEffect">
                                  <p:stCondLst>
                                    <p:cond delay="0"/>
                                  </p:stCondLst>
                                  <p:childTnLst>
                                    <p:set>
                                      <p:cBhvr>
                                        <p:cTn id="326" dur="1" fill="hold">
                                          <p:stCondLst>
                                            <p:cond delay="0"/>
                                          </p:stCondLst>
                                        </p:cTn>
                                        <p:tgtEl>
                                          <p:spTgt spid="58"/>
                                        </p:tgtEl>
                                        <p:attrNameLst>
                                          <p:attrName>style.visibility</p:attrName>
                                        </p:attrNameLst>
                                      </p:cBhvr>
                                      <p:to>
                                        <p:strVal val="visible"/>
                                      </p:to>
                                    </p:set>
                                    <p:anim calcmode="lin" valueType="num">
                                      <p:cBhvr>
                                        <p:cTn id="327" dur="4500" fill="hold"/>
                                        <p:tgtEl>
                                          <p:spTgt spid="58"/>
                                        </p:tgtEl>
                                        <p:attrNameLst>
                                          <p:attrName>ppt_w</p:attrName>
                                        </p:attrNameLst>
                                      </p:cBhvr>
                                      <p:tavLst>
                                        <p:tav tm="0">
                                          <p:val>
                                            <p:strVal val="#ppt_w"/>
                                          </p:val>
                                        </p:tav>
                                        <p:tav tm="100000">
                                          <p:val>
                                            <p:strVal val="#ppt_w"/>
                                          </p:val>
                                        </p:tav>
                                      </p:tavLst>
                                    </p:anim>
                                    <p:anim calcmode="lin" valueType="num">
                                      <p:cBhvr>
                                        <p:cTn id="328" dur="4500" fill="hold"/>
                                        <p:tgtEl>
                                          <p:spTgt spid="58"/>
                                        </p:tgtEl>
                                        <p:attrNameLst>
                                          <p:attrName>ppt_h</p:attrName>
                                        </p:attrNameLst>
                                      </p:cBhvr>
                                      <p:tavLst>
                                        <p:tav tm="0" fmla="#ppt_h*sin(2.5*pi*$)">
                                          <p:val>
                                            <p:fltVal val="0"/>
                                          </p:val>
                                        </p:tav>
                                        <p:tav tm="100000">
                                          <p:val>
                                            <p:fltVal val="1"/>
                                          </p:val>
                                        </p:tav>
                                      </p:tavLst>
                                    </p:anim>
                                  </p:childTnLst>
                                </p:cTn>
                              </p:par>
                              <p:par>
                                <p:cTn id="329" presetID="8" presetClass="emph" presetSubtype="0" repeatCount="indefinite" fill="hold" grpId="1" nodeType="withEffect">
                                  <p:stCondLst>
                                    <p:cond delay="0"/>
                                  </p:stCondLst>
                                  <p:childTnLst>
                                    <p:animRot by="-21600000">
                                      <p:cBhvr>
                                        <p:cTn id="330" dur="4250" fill="hold"/>
                                        <p:tgtEl>
                                          <p:spTgt spid="58"/>
                                        </p:tgtEl>
                                        <p:attrNameLst>
                                          <p:attrName>r</p:attrName>
                                        </p:attrNameLst>
                                      </p:cBhvr>
                                    </p:animRot>
                                  </p:childTnLst>
                                </p:cTn>
                              </p:par>
                              <p:par>
                                <p:cTn id="331" presetID="2" presetClass="exit" presetSubtype="3" fill="hold" grpId="2" nodeType="withEffect">
                                  <p:stCondLst>
                                    <p:cond delay="0"/>
                                  </p:stCondLst>
                                  <p:childTnLst>
                                    <p:anim calcmode="lin" valueType="num">
                                      <p:cBhvr additive="base">
                                        <p:cTn id="332" dur="5500"/>
                                        <p:tgtEl>
                                          <p:spTgt spid="58"/>
                                        </p:tgtEl>
                                        <p:attrNameLst>
                                          <p:attrName>ppt_x</p:attrName>
                                        </p:attrNameLst>
                                      </p:cBhvr>
                                      <p:tavLst>
                                        <p:tav tm="0">
                                          <p:val>
                                            <p:strVal val="ppt_x"/>
                                          </p:val>
                                        </p:tav>
                                        <p:tav tm="100000">
                                          <p:val>
                                            <p:strVal val="1+ppt_w/2"/>
                                          </p:val>
                                        </p:tav>
                                      </p:tavLst>
                                    </p:anim>
                                    <p:anim calcmode="lin" valueType="num">
                                      <p:cBhvr additive="base">
                                        <p:cTn id="333" dur="5500"/>
                                        <p:tgtEl>
                                          <p:spTgt spid="58"/>
                                        </p:tgtEl>
                                        <p:attrNameLst>
                                          <p:attrName>ppt_y</p:attrName>
                                        </p:attrNameLst>
                                      </p:cBhvr>
                                      <p:tavLst>
                                        <p:tav tm="0">
                                          <p:val>
                                            <p:strVal val="ppt_y"/>
                                          </p:val>
                                        </p:tav>
                                        <p:tav tm="100000">
                                          <p:val>
                                            <p:strVal val="0-ppt_h/2"/>
                                          </p:val>
                                        </p:tav>
                                      </p:tavLst>
                                    </p:anim>
                                    <p:set>
                                      <p:cBhvr>
                                        <p:cTn id="334" dur="1" fill="hold">
                                          <p:stCondLst>
                                            <p:cond delay="5499"/>
                                          </p:stCondLst>
                                        </p:cTn>
                                        <p:tgtEl>
                                          <p:spTgt spid="58"/>
                                        </p:tgtEl>
                                        <p:attrNameLst>
                                          <p:attrName>style.visibility</p:attrName>
                                        </p:attrNameLst>
                                      </p:cBhvr>
                                      <p:to>
                                        <p:strVal val="hidden"/>
                                      </p:to>
                                    </p:set>
                                  </p:childTnLst>
                                </p:cTn>
                              </p:par>
                              <p:par>
                                <p:cTn id="335" presetID="19" presetClass="entr" presetSubtype="5" fill="hold" grpId="0" nodeType="withEffect">
                                  <p:stCondLst>
                                    <p:cond delay="0"/>
                                  </p:stCondLst>
                                  <p:childTnLst>
                                    <p:set>
                                      <p:cBhvr>
                                        <p:cTn id="336" dur="1" fill="hold">
                                          <p:stCondLst>
                                            <p:cond delay="0"/>
                                          </p:stCondLst>
                                        </p:cTn>
                                        <p:tgtEl>
                                          <p:spTgt spid="59"/>
                                        </p:tgtEl>
                                        <p:attrNameLst>
                                          <p:attrName>style.visibility</p:attrName>
                                        </p:attrNameLst>
                                      </p:cBhvr>
                                      <p:to>
                                        <p:strVal val="visible"/>
                                      </p:to>
                                    </p:set>
                                    <p:anim calcmode="lin" valueType="num">
                                      <p:cBhvr>
                                        <p:cTn id="337" dur="4500" fill="hold"/>
                                        <p:tgtEl>
                                          <p:spTgt spid="59"/>
                                        </p:tgtEl>
                                        <p:attrNameLst>
                                          <p:attrName>ppt_w</p:attrName>
                                        </p:attrNameLst>
                                      </p:cBhvr>
                                      <p:tavLst>
                                        <p:tav tm="0">
                                          <p:val>
                                            <p:strVal val="#ppt_w"/>
                                          </p:val>
                                        </p:tav>
                                        <p:tav tm="100000">
                                          <p:val>
                                            <p:strVal val="#ppt_w"/>
                                          </p:val>
                                        </p:tav>
                                      </p:tavLst>
                                    </p:anim>
                                    <p:anim calcmode="lin" valueType="num">
                                      <p:cBhvr>
                                        <p:cTn id="338" dur="4500" fill="hold"/>
                                        <p:tgtEl>
                                          <p:spTgt spid="59"/>
                                        </p:tgtEl>
                                        <p:attrNameLst>
                                          <p:attrName>ppt_h</p:attrName>
                                        </p:attrNameLst>
                                      </p:cBhvr>
                                      <p:tavLst>
                                        <p:tav tm="0" fmla="#ppt_h*sin(2.5*pi*$)">
                                          <p:val>
                                            <p:fltVal val="0"/>
                                          </p:val>
                                        </p:tav>
                                        <p:tav tm="100000">
                                          <p:val>
                                            <p:fltVal val="1"/>
                                          </p:val>
                                        </p:tav>
                                      </p:tavLst>
                                    </p:anim>
                                  </p:childTnLst>
                                </p:cTn>
                              </p:par>
                              <p:par>
                                <p:cTn id="339" presetID="8" presetClass="emph" presetSubtype="0" repeatCount="indefinite" fill="hold" grpId="1" nodeType="withEffect">
                                  <p:stCondLst>
                                    <p:cond delay="0"/>
                                  </p:stCondLst>
                                  <p:childTnLst>
                                    <p:animRot by="-21600000">
                                      <p:cBhvr>
                                        <p:cTn id="340" dur="4250" fill="hold"/>
                                        <p:tgtEl>
                                          <p:spTgt spid="59"/>
                                        </p:tgtEl>
                                        <p:attrNameLst>
                                          <p:attrName>r</p:attrName>
                                        </p:attrNameLst>
                                      </p:cBhvr>
                                    </p:animRot>
                                  </p:childTnLst>
                                </p:cTn>
                              </p:par>
                              <p:par>
                                <p:cTn id="341" presetID="2" presetClass="exit" presetSubtype="3" fill="hold" grpId="2" nodeType="withEffect">
                                  <p:stCondLst>
                                    <p:cond delay="0"/>
                                  </p:stCondLst>
                                  <p:childTnLst>
                                    <p:anim calcmode="lin" valueType="num">
                                      <p:cBhvr additive="base">
                                        <p:cTn id="342" dur="5500"/>
                                        <p:tgtEl>
                                          <p:spTgt spid="59"/>
                                        </p:tgtEl>
                                        <p:attrNameLst>
                                          <p:attrName>ppt_x</p:attrName>
                                        </p:attrNameLst>
                                      </p:cBhvr>
                                      <p:tavLst>
                                        <p:tav tm="0">
                                          <p:val>
                                            <p:strVal val="ppt_x"/>
                                          </p:val>
                                        </p:tav>
                                        <p:tav tm="100000">
                                          <p:val>
                                            <p:strVal val="1+ppt_w/2"/>
                                          </p:val>
                                        </p:tav>
                                      </p:tavLst>
                                    </p:anim>
                                    <p:anim calcmode="lin" valueType="num">
                                      <p:cBhvr additive="base">
                                        <p:cTn id="343" dur="5500"/>
                                        <p:tgtEl>
                                          <p:spTgt spid="59"/>
                                        </p:tgtEl>
                                        <p:attrNameLst>
                                          <p:attrName>ppt_y</p:attrName>
                                        </p:attrNameLst>
                                      </p:cBhvr>
                                      <p:tavLst>
                                        <p:tav tm="0">
                                          <p:val>
                                            <p:strVal val="ppt_y"/>
                                          </p:val>
                                        </p:tav>
                                        <p:tav tm="100000">
                                          <p:val>
                                            <p:strVal val="0-ppt_h/2"/>
                                          </p:val>
                                        </p:tav>
                                      </p:tavLst>
                                    </p:anim>
                                    <p:set>
                                      <p:cBhvr>
                                        <p:cTn id="344" dur="1" fill="hold">
                                          <p:stCondLst>
                                            <p:cond delay="5499"/>
                                          </p:stCondLst>
                                        </p:cTn>
                                        <p:tgtEl>
                                          <p:spTgt spid="59"/>
                                        </p:tgtEl>
                                        <p:attrNameLst>
                                          <p:attrName>style.visibility</p:attrName>
                                        </p:attrNameLst>
                                      </p:cBhvr>
                                      <p:to>
                                        <p:strVal val="hidden"/>
                                      </p:to>
                                    </p:set>
                                  </p:childTnLst>
                                </p:cTn>
                              </p:par>
                              <p:par>
                                <p:cTn id="345" presetID="19" presetClass="entr" presetSubtype="5" fill="hold" grpId="0" nodeType="withEffect">
                                  <p:stCondLst>
                                    <p:cond delay="0"/>
                                  </p:stCondLst>
                                  <p:childTnLst>
                                    <p:set>
                                      <p:cBhvr>
                                        <p:cTn id="346" dur="1" fill="hold">
                                          <p:stCondLst>
                                            <p:cond delay="0"/>
                                          </p:stCondLst>
                                        </p:cTn>
                                        <p:tgtEl>
                                          <p:spTgt spid="60"/>
                                        </p:tgtEl>
                                        <p:attrNameLst>
                                          <p:attrName>style.visibility</p:attrName>
                                        </p:attrNameLst>
                                      </p:cBhvr>
                                      <p:to>
                                        <p:strVal val="visible"/>
                                      </p:to>
                                    </p:set>
                                    <p:anim calcmode="lin" valueType="num">
                                      <p:cBhvr>
                                        <p:cTn id="347" dur="4500" fill="hold"/>
                                        <p:tgtEl>
                                          <p:spTgt spid="60"/>
                                        </p:tgtEl>
                                        <p:attrNameLst>
                                          <p:attrName>ppt_w</p:attrName>
                                        </p:attrNameLst>
                                      </p:cBhvr>
                                      <p:tavLst>
                                        <p:tav tm="0">
                                          <p:val>
                                            <p:strVal val="#ppt_w"/>
                                          </p:val>
                                        </p:tav>
                                        <p:tav tm="100000">
                                          <p:val>
                                            <p:strVal val="#ppt_w"/>
                                          </p:val>
                                        </p:tav>
                                      </p:tavLst>
                                    </p:anim>
                                    <p:anim calcmode="lin" valueType="num">
                                      <p:cBhvr>
                                        <p:cTn id="348" dur="4500" fill="hold"/>
                                        <p:tgtEl>
                                          <p:spTgt spid="60"/>
                                        </p:tgtEl>
                                        <p:attrNameLst>
                                          <p:attrName>ppt_h</p:attrName>
                                        </p:attrNameLst>
                                      </p:cBhvr>
                                      <p:tavLst>
                                        <p:tav tm="0" fmla="#ppt_h*sin(2.5*pi*$)">
                                          <p:val>
                                            <p:fltVal val="0"/>
                                          </p:val>
                                        </p:tav>
                                        <p:tav tm="100000">
                                          <p:val>
                                            <p:fltVal val="1"/>
                                          </p:val>
                                        </p:tav>
                                      </p:tavLst>
                                    </p:anim>
                                  </p:childTnLst>
                                </p:cTn>
                              </p:par>
                              <p:par>
                                <p:cTn id="349" presetID="8" presetClass="emph" presetSubtype="0" repeatCount="indefinite" fill="hold" grpId="1" nodeType="withEffect">
                                  <p:stCondLst>
                                    <p:cond delay="0"/>
                                  </p:stCondLst>
                                  <p:childTnLst>
                                    <p:animRot by="-21600000">
                                      <p:cBhvr>
                                        <p:cTn id="350" dur="4250" fill="hold"/>
                                        <p:tgtEl>
                                          <p:spTgt spid="60"/>
                                        </p:tgtEl>
                                        <p:attrNameLst>
                                          <p:attrName>r</p:attrName>
                                        </p:attrNameLst>
                                      </p:cBhvr>
                                    </p:animRot>
                                  </p:childTnLst>
                                </p:cTn>
                              </p:par>
                              <p:par>
                                <p:cTn id="351" presetID="2" presetClass="exit" presetSubtype="3" fill="hold" grpId="2" nodeType="withEffect">
                                  <p:stCondLst>
                                    <p:cond delay="0"/>
                                  </p:stCondLst>
                                  <p:childTnLst>
                                    <p:anim calcmode="lin" valueType="num">
                                      <p:cBhvr additive="base">
                                        <p:cTn id="352" dur="5500"/>
                                        <p:tgtEl>
                                          <p:spTgt spid="60"/>
                                        </p:tgtEl>
                                        <p:attrNameLst>
                                          <p:attrName>ppt_x</p:attrName>
                                        </p:attrNameLst>
                                      </p:cBhvr>
                                      <p:tavLst>
                                        <p:tav tm="0">
                                          <p:val>
                                            <p:strVal val="ppt_x"/>
                                          </p:val>
                                        </p:tav>
                                        <p:tav tm="100000">
                                          <p:val>
                                            <p:strVal val="1+ppt_w/2"/>
                                          </p:val>
                                        </p:tav>
                                      </p:tavLst>
                                    </p:anim>
                                    <p:anim calcmode="lin" valueType="num">
                                      <p:cBhvr additive="base">
                                        <p:cTn id="353" dur="5500"/>
                                        <p:tgtEl>
                                          <p:spTgt spid="60"/>
                                        </p:tgtEl>
                                        <p:attrNameLst>
                                          <p:attrName>ppt_y</p:attrName>
                                        </p:attrNameLst>
                                      </p:cBhvr>
                                      <p:tavLst>
                                        <p:tav tm="0">
                                          <p:val>
                                            <p:strVal val="ppt_y"/>
                                          </p:val>
                                        </p:tav>
                                        <p:tav tm="100000">
                                          <p:val>
                                            <p:strVal val="0-ppt_h/2"/>
                                          </p:val>
                                        </p:tav>
                                      </p:tavLst>
                                    </p:anim>
                                    <p:set>
                                      <p:cBhvr>
                                        <p:cTn id="354" dur="1" fill="hold">
                                          <p:stCondLst>
                                            <p:cond delay="5499"/>
                                          </p:stCondLst>
                                        </p:cTn>
                                        <p:tgtEl>
                                          <p:spTgt spid="60"/>
                                        </p:tgtEl>
                                        <p:attrNameLst>
                                          <p:attrName>style.visibility</p:attrName>
                                        </p:attrNameLst>
                                      </p:cBhvr>
                                      <p:to>
                                        <p:strVal val="hidden"/>
                                      </p:to>
                                    </p:set>
                                  </p:childTnLst>
                                </p:cTn>
                              </p:par>
                              <p:par>
                                <p:cTn id="355" presetID="19" presetClass="entr" presetSubtype="5" fill="hold" grpId="0" nodeType="withEffect">
                                  <p:stCondLst>
                                    <p:cond delay="0"/>
                                  </p:stCondLst>
                                  <p:childTnLst>
                                    <p:set>
                                      <p:cBhvr>
                                        <p:cTn id="356" dur="1" fill="hold">
                                          <p:stCondLst>
                                            <p:cond delay="0"/>
                                          </p:stCondLst>
                                        </p:cTn>
                                        <p:tgtEl>
                                          <p:spTgt spid="61"/>
                                        </p:tgtEl>
                                        <p:attrNameLst>
                                          <p:attrName>style.visibility</p:attrName>
                                        </p:attrNameLst>
                                      </p:cBhvr>
                                      <p:to>
                                        <p:strVal val="visible"/>
                                      </p:to>
                                    </p:set>
                                    <p:anim calcmode="lin" valueType="num">
                                      <p:cBhvr>
                                        <p:cTn id="357" dur="4500" fill="hold"/>
                                        <p:tgtEl>
                                          <p:spTgt spid="61"/>
                                        </p:tgtEl>
                                        <p:attrNameLst>
                                          <p:attrName>ppt_w</p:attrName>
                                        </p:attrNameLst>
                                      </p:cBhvr>
                                      <p:tavLst>
                                        <p:tav tm="0">
                                          <p:val>
                                            <p:strVal val="#ppt_w"/>
                                          </p:val>
                                        </p:tav>
                                        <p:tav tm="100000">
                                          <p:val>
                                            <p:strVal val="#ppt_w"/>
                                          </p:val>
                                        </p:tav>
                                      </p:tavLst>
                                    </p:anim>
                                    <p:anim calcmode="lin" valueType="num">
                                      <p:cBhvr>
                                        <p:cTn id="358" dur="4500" fill="hold"/>
                                        <p:tgtEl>
                                          <p:spTgt spid="61"/>
                                        </p:tgtEl>
                                        <p:attrNameLst>
                                          <p:attrName>ppt_h</p:attrName>
                                        </p:attrNameLst>
                                      </p:cBhvr>
                                      <p:tavLst>
                                        <p:tav tm="0" fmla="#ppt_h*sin(2.5*pi*$)">
                                          <p:val>
                                            <p:fltVal val="0"/>
                                          </p:val>
                                        </p:tav>
                                        <p:tav tm="100000">
                                          <p:val>
                                            <p:fltVal val="1"/>
                                          </p:val>
                                        </p:tav>
                                      </p:tavLst>
                                    </p:anim>
                                  </p:childTnLst>
                                </p:cTn>
                              </p:par>
                              <p:par>
                                <p:cTn id="359" presetID="8" presetClass="emph" presetSubtype="0" repeatCount="indefinite" fill="hold" grpId="1" nodeType="withEffect">
                                  <p:stCondLst>
                                    <p:cond delay="0"/>
                                  </p:stCondLst>
                                  <p:childTnLst>
                                    <p:animRot by="-21600000">
                                      <p:cBhvr>
                                        <p:cTn id="360" dur="4250" fill="hold"/>
                                        <p:tgtEl>
                                          <p:spTgt spid="61"/>
                                        </p:tgtEl>
                                        <p:attrNameLst>
                                          <p:attrName>r</p:attrName>
                                        </p:attrNameLst>
                                      </p:cBhvr>
                                    </p:animRot>
                                  </p:childTnLst>
                                </p:cTn>
                              </p:par>
                              <p:par>
                                <p:cTn id="361" presetID="2" presetClass="exit" presetSubtype="3" fill="hold" grpId="2" nodeType="withEffect">
                                  <p:stCondLst>
                                    <p:cond delay="0"/>
                                  </p:stCondLst>
                                  <p:childTnLst>
                                    <p:anim calcmode="lin" valueType="num">
                                      <p:cBhvr additive="base">
                                        <p:cTn id="362" dur="5500"/>
                                        <p:tgtEl>
                                          <p:spTgt spid="61"/>
                                        </p:tgtEl>
                                        <p:attrNameLst>
                                          <p:attrName>ppt_x</p:attrName>
                                        </p:attrNameLst>
                                      </p:cBhvr>
                                      <p:tavLst>
                                        <p:tav tm="0">
                                          <p:val>
                                            <p:strVal val="ppt_x"/>
                                          </p:val>
                                        </p:tav>
                                        <p:tav tm="100000">
                                          <p:val>
                                            <p:strVal val="1+ppt_w/2"/>
                                          </p:val>
                                        </p:tav>
                                      </p:tavLst>
                                    </p:anim>
                                    <p:anim calcmode="lin" valueType="num">
                                      <p:cBhvr additive="base">
                                        <p:cTn id="363" dur="5500"/>
                                        <p:tgtEl>
                                          <p:spTgt spid="61"/>
                                        </p:tgtEl>
                                        <p:attrNameLst>
                                          <p:attrName>ppt_y</p:attrName>
                                        </p:attrNameLst>
                                      </p:cBhvr>
                                      <p:tavLst>
                                        <p:tav tm="0">
                                          <p:val>
                                            <p:strVal val="ppt_y"/>
                                          </p:val>
                                        </p:tav>
                                        <p:tav tm="100000">
                                          <p:val>
                                            <p:strVal val="0-ppt_h/2"/>
                                          </p:val>
                                        </p:tav>
                                      </p:tavLst>
                                    </p:anim>
                                    <p:set>
                                      <p:cBhvr>
                                        <p:cTn id="364" dur="1" fill="hold">
                                          <p:stCondLst>
                                            <p:cond delay="5499"/>
                                          </p:stCondLst>
                                        </p:cTn>
                                        <p:tgtEl>
                                          <p:spTgt spid="61"/>
                                        </p:tgtEl>
                                        <p:attrNameLst>
                                          <p:attrName>style.visibility</p:attrName>
                                        </p:attrNameLst>
                                      </p:cBhvr>
                                      <p:to>
                                        <p:strVal val="hidden"/>
                                      </p:to>
                                    </p:set>
                                  </p:childTnLst>
                                </p:cTn>
                              </p:par>
                              <p:par>
                                <p:cTn id="365" presetID="19" presetClass="entr" presetSubtype="5" fill="hold" grpId="0" nodeType="withEffect">
                                  <p:stCondLst>
                                    <p:cond delay="0"/>
                                  </p:stCondLst>
                                  <p:childTnLst>
                                    <p:set>
                                      <p:cBhvr>
                                        <p:cTn id="366" dur="1" fill="hold">
                                          <p:stCondLst>
                                            <p:cond delay="0"/>
                                          </p:stCondLst>
                                        </p:cTn>
                                        <p:tgtEl>
                                          <p:spTgt spid="62"/>
                                        </p:tgtEl>
                                        <p:attrNameLst>
                                          <p:attrName>style.visibility</p:attrName>
                                        </p:attrNameLst>
                                      </p:cBhvr>
                                      <p:to>
                                        <p:strVal val="visible"/>
                                      </p:to>
                                    </p:set>
                                    <p:anim calcmode="lin" valueType="num">
                                      <p:cBhvr>
                                        <p:cTn id="367" dur="4500" fill="hold"/>
                                        <p:tgtEl>
                                          <p:spTgt spid="62"/>
                                        </p:tgtEl>
                                        <p:attrNameLst>
                                          <p:attrName>ppt_w</p:attrName>
                                        </p:attrNameLst>
                                      </p:cBhvr>
                                      <p:tavLst>
                                        <p:tav tm="0">
                                          <p:val>
                                            <p:strVal val="#ppt_w"/>
                                          </p:val>
                                        </p:tav>
                                        <p:tav tm="100000">
                                          <p:val>
                                            <p:strVal val="#ppt_w"/>
                                          </p:val>
                                        </p:tav>
                                      </p:tavLst>
                                    </p:anim>
                                    <p:anim calcmode="lin" valueType="num">
                                      <p:cBhvr>
                                        <p:cTn id="368" dur="4500" fill="hold"/>
                                        <p:tgtEl>
                                          <p:spTgt spid="62"/>
                                        </p:tgtEl>
                                        <p:attrNameLst>
                                          <p:attrName>ppt_h</p:attrName>
                                        </p:attrNameLst>
                                      </p:cBhvr>
                                      <p:tavLst>
                                        <p:tav tm="0" fmla="#ppt_h*sin(2.5*pi*$)">
                                          <p:val>
                                            <p:fltVal val="0"/>
                                          </p:val>
                                        </p:tav>
                                        <p:tav tm="100000">
                                          <p:val>
                                            <p:fltVal val="1"/>
                                          </p:val>
                                        </p:tav>
                                      </p:tavLst>
                                    </p:anim>
                                  </p:childTnLst>
                                </p:cTn>
                              </p:par>
                              <p:par>
                                <p:cTn id="369" presetID="8" presetClass="emph" presetSubtype="0" repeatCount="indefinite" fill="hold" grpId="1" nodeType="withEffect">
                                  <p:stCondLst>
                                    <p:cond delay="0"/>
                                  </p:stCondLst>
                                  <p:childTnLst>
                                    <p:animRot by="-21600000">
                                      <p:cBhvr>
                                        <p:cTn id="370" dur="4250" fill="hold"/>
                                        <p:tgtEl>
                                          <p:spTgt spid="62"/>
                                        </p:tgtEl>
                                        <p:attrNameLst>
                                          <p:attrName>r</p:attrName>
                                        </p:attrNameLst>
                                      </p:cBhvr>
                                    </p:animRot>
                                  </p:childTnLst>
                                </p:cTn>
                              </p:par>
                              <p:par>
                                <p:cTn id="371" presetID="2" presetClass="exit" presetSubtype="3" fill="hold" grpId="2" nodeType="withEffect">
                                  <p:stCondLst>
                                    <p:cond delay="0"/>
                                  </p:stCondLst>
                                  <p:childTnLst>
                                    <p:anim calcmode="lin" valueType="num">
                                      <p:cBhvr additive="base">
                                        <p:cTn id="372" dur="5500"/>
                                        <p:tgtEl>
                                          <p:spTgt spid="62"/>
                                        </p:tgtEl>
                                        <p:attrNameLst>
                                          <p:attrName>ppt_x</p:attrName>
                                        </p:attrNameLst>
                                      </p:cBhvr>
                                      <p:tavLst>
                                        <p:tav tm="0">
                                          <p:val>
                                            <p:strVal val="ppt_x"/>
                                          </p:val>
                                        </p:tav>
                                        <p:tav tm="100000">
                                          <p:val>
                                            <p:strVal val="1+ppt_w/2"/>
                                          </p:val>
                                        </p:tav>
                                      </p:tavLst>
                                    </p:anim>
                                    <p:anim calcmode="lin" valueType="num">
                                      <p:cBhvr additive="base">
                                        <p:cTn id="373" dur="5500"/>
                                        <p:tgtEl>
                                          <p:spTgt spid="62"/>
                                        </p:tgtEl>
                                        <p:attrNameLst>
                                          <p:attrName>ppt_y</p:attrName>
                                        </p:attrNameLst>
                                      </p:cBhvr>
                                      <p:tavLst>
                                        <p:tav tm="0">
                                          <p:val>
                                            <p:strVal val="ppt_y"/>
                                          </p:val>
                                        </p:tav>
                                        <p:tav tm="100000">
                                          <p:val>
                                            <p:strVal val="0-ppt_h/2"/>
                                          </p:val>
                                        </p:tav>
                                      </p:tavLst>
                                    </p:anim>
                                    <p:set>
                                      <p:cBhvr>
                                        <p:cTn id="374" dur="1" fill="hold">
                                          <p:stCondLst>
                                            <p:cond delay="5499"/>
                                          </p:stCondLst>
                                        </p:cTn>
                                        <p:tgtEl>
                                          <p:spTgt spid="62"/>
                                        </p:tgtEl>
                                        <p:attrNameLst>
                                          <p:attrName>style.visibility</p:attrName>
                                        </p:attrNameLst>
                                      </p:cBhvr>
                                      <p:to>
                                        <p:strVal val="hidden"/>
                                      </p:to>
                                    </p:set>
                                  </p:childTnLst>
                                </p:cTn>
                              </p:par>
                              <p:par>
                                <p:cTn id="375" presetID="19" presetClass="entr" presetSubtype="5" fill="hold" grpId="0" nodeType="withEffect">
                                  <p:stCondLst>
                                    <p:cond delay="0"/>
                                  </p:stCondLst>
                                  <p:childTnLst>
                                    <p:set>
                                      <p:cBhvr>
                                        <p:cTn id="376" dur="1" fill="hold">
                                          <p:stCondLst>
                                            <p:cond delay="0"/>
                                          </p:stCondLst>
                                        </p:cTn>
                                        <p:tgtEl>
                                          <p:spTgt spid="63"/>
                                        </p:tgtEl>
                                        <p:attrNameLst>
                                          <p:attrName>style.visibility</p:attrName>
                                        </p:attrNameLst>
                                      </p:cBhvr>
                                      <p:to>
                                        <p:strVal val="visible"/>
                                      </p:to>
                                    </p:set>
                                    <p:anim calcmode="lin" valueType="num">
                                      <p:cBhvr>
                                        <p:cTn id="377" dur="4500" fill="hold"/>
                                        <p:tgtEl>
                                          <p:spTgt spid="63"/>
                                        </p:tgtEl>
                                        <p:attrNameLst>
                                          <p:attrName>ppt_w</p:attrName>
                                        </p:attrNameLst>
                                      </p:cBhvr>
                                      <p:tavLst>
                                        <p:tav tm="0">
                                          <p:val>
                                            <p:strVal val="#ppt_w"/>
                                          </p:val>
                                        </p:tav>
                                        <p:tav tm="100000">
                                          <p:val>
                                            <p:strVal val="#ppt_w"/>
                                          </p:val>
                                        </p:tav>
                                      </p:tavLst>
                                    </p:anim>
                                    <p:anim calcmode="lin" valueType="num">
                                      <p:cBhvr>
                                        <p:cTn id="378" dur="4500" fill="hold"/>
                                        <p:tgtEl>
                                          <p:spTgt spid="63"/>
                                        </p:tgtEl>
                                        <p:attrNameLst>
                                          <p:attrName>ppt_h</p:attrName>
                                        </p:attrNameLst>
                                      </p:cBhvr>
                                      <p:tavLst>
                                        <p:tav tm="0" fmla="#ppt_h*sin(2.5*pi*$)">
                                          <p:val>
                                            <p:fltVal val="0"/>
                                          </p:val>
                                        </p:tav>
                                        <p:tav tm="100000">
                                          <p:val>
                                            <p:fltVal val="1"/>
                                          </p:val>
                                        </p:tav>
                                      </p:tavLst>
                                    </p:anim>
                                  </p:childTnLst>
                                </p:cTn>
                              </p:par>
                              <p:par>
                                <p:cTn id="379" presetID="8" presetClass="emph" presetSubtype="0" repeatCount="indefinite" fill="hold" grpId="1" nodeType="withEffect">
                                  <p:stCondLst>
                                    <p:cond delay="0"/>
                                  </p:stCondLst>
                                  <p:childTnLst>
                                    <p:animRot by="-21600000">
                                      <p:cBhvr>
                                        <p:cTn id="380" dur="4250" fill="hold"/>
                                        <p:tgtEl>
                                          <p:spTgt spid="63"/>
                                        </p:tgtEl>
                                        <p:attrNameLst>
                                          <p:attrName>r</p:attrName>
                                        </p:attrNameLst>
                                      </p:cBhvr>
                                    </p:animRot>
                                  </p:childTnLst>
                                </p:cTn>
                              </p:par>
                              <p:par>
                                <p:cTn id="381" presetID="2" presetClass="exit" presetSubtype="3" fill="hold" grpId="2" nodeType="withEffect">
                                  <p:stCondLst>
                                    <p:cond delay="0"/>
                                  </p:stCondLst>
                                  <p:childTnLst>
                                    <p:anim calcmode="lin" valueType="num">
                                      <p:cBhvr additive="base">
                                        <p:cTn id="382" dur="5500"/>
                                        <p:tgtEl>
                                          <p:spTgt spid="63"/>
                                        </p:tgtEl>
                                        <p:attrNameLst>
                                          <p:attrName>ppt_x</p:attrName>
                                        </p:attrNameLst>
                                      </p:cBhvr>
                                      <p:tavLst>
                                        <p:tav tm="0">
                                          <p:val>
                                            <p:strVal val="ppt_x"/>
                                          </p:val>
                                        </p:tav>
                                        <p:tav tm="100000">
                                          <p:val>
                                            <p:strVal val="1+ppt_w/2"/>
                                          </p:val>
                                        </p:tav>
                                      </p:tavLst>
                                    </p:anim>
                                    <p:anim calcmode="lin" valueType="num">
                                      <p:cBhvr additive="base">
                                        <p:cTn id="383" dur="5500"/>
                                        <p:tgtEl>
                                          <p:spTgt spid="63"/>
                                        </p:tgtEl>
                                        <p:attrNameLst>
                                          <p:attrName>ppt_y</p:attrName>
                                        </p:attrNameLst>
                                      </p:cBhvr>
                                      <p:tavLst>
                                        <p:tav tm="0">
                                          <p:val>
                                            <p:strVal val="ppt_y"/>
                                          </p:val>
                                        </p:tav>
                                        <p:tav tm="100000">
                                          <p:val>
                                            <p:strVal val="0-ppt_h/2"/>
                                          </p:val>
                                        </p:tav>
                                      </p:tavLst>
                                    </p:anim>
                                    <p:set>
                                      <p:cBhvr>
                                        <p:cTn id="384" dur="1" fill="hold">
                                          <p:stCondLst>
                                            <p:cond delay="5499"/>
                                          </p:stCondLst>
                                        </p:cTn>
                                        <p:tgtEl>
                                          <p:spTgt spid="63"/>
                                        </p:tgtEl>
                                        <p:attrNameLst>
                                          <p:attrName>style.visibility</p:attrName>
                                        </p:attrNameLst>
                                      </p:cBhvr>
                                      <p:to>
                                        <p:strVal val="hidden"/>
                                      </p:to>
                                    </p:set>
                                  </p:childTnLst>
                                </p:cTn>
                              </p:par>
                              <p:par>
                                <p:cTn id="385" presetID="19" presetClass="entr" presetSubtype="5" fill="hold" grpId="0" nodeType="withEffect">
                                  <p:stCondLst>
                                    <p:cond delay="0"/>
                                  </p:stCondLst>
                                  <p:childTnLst>
                                    <p:set>
                                      <p:cBhvr>
                                        <p:cTn id="386" dur="1" fill="hold">
                                          <p:stCondLst>
                                            <p:cond delay="0"/>
                                          </p:stCondLst>
                                        </p:cTn>
                                        <p:tgtEl>
                                          <p:spTgt spid="64"/>
                                        </p:tgtEl>
                                        <p:attrNameLst>
                                          <p:attrName>style.visibility</p:attrName>
                                        </p:attrNameLst>
                                      </p:cBhvr>
                                      <p:to>
                                        <p:strVal val="visible"/>
                                      </p:to>
                                    </p:set>
                                    <p:anim calcmode="lin" valueType="num">
                                      <p:cBhvr>
                                        <p:cTn id="387" dur="4500" fill="hold"/>
                                        <p:tgtEl>
                                          <p:spTgt spid="64"/>
                                        </p:tgtEl>
                                        <p:attrNameLst>
                                          <p:attrName>ppt_w</p:attrName>
                                        </p:attrNameLst>
                                      </p:cBhvr>
                                      <p:tavLst>
                                        <p:tav tm="0">
                                          <p:val>
                                            <p:strVal val="#ppt_w"/>
                                          </p:val>
                                        </p:tav>
                                        <p:tav tm="100000">
                                          <p:val>
                                            <p:strVal val="#ppt_w"/>
                                          </p:val>
                                        </p:tav>
                                      </p:tavLst>
                                    </p:anim>
                                    <p:anim calcmode="lin" valueType="num">
                                      <p:cBhvr>
                                        <p:cTn id="388" dur="4500" fill="hold"/>
                                        <p:tgtEl>
                                          <p:spTgt spid="64"/>
                                        </p:tgtEl>
                                        <p:attrNameLst>
                                          <p:attrName>ppt_h</p:attrName>
                                        </p:attrNameLst>
                                      </p:cBhvr>
                                      <p:tavLst>
                                        <p:tav tm="0" fmla="#ppt_h*sin(2.5*pi*$)">
                                          <p:val>
                                            <p:fltVal val="0"/>
                                          </p:val>
                                        </p:tav>
                                        <p:tav tm="100000">
                                          <p:val>
                                            <p:fltVal val="1"/>
                                          </p:val>
                                        </p:tav>
                                      </p:tavLst>
                                    </p:anim>
                                  </p:childTnLst>
                                </p:cTn>
                              </p:par>
                              <p:par>
                                <p:cTn id="389" presetID="8" presetClass="emph" presetSubtype="0" repeatCount="indefinite" fill="hold" grpId="1" nodeType="withEffect">
                                  <p:stCondLst>
                                    <p:cond delay="0"/>
                                  </p:stCondLst>
                                  <p:childTnLst>
                                    <p:animRot by="-21600000">
                                      <p:cBhvr>
                                        <p:cTn id="390" dur="4250" fill="hold"/>
                                        <p:tgtEl>
                                          <p:spTgt spid="64"/>
                                        </p:tgtEl>
                                        <p:attrNameLst>
                                          <p:attrName>r</p:attrName>
                                        </p:attrNameLst>
                                      </p:cBhvr>
                                    </p:animRot>
                                  </p:childTnLst>
                                </p:cTn>
                              </p:par>
                              <p:par>
                                <p:cTn id="391" presetID="2" presetClass="exit" presetSubtype="3" fill="hold" grpId="2" nodeType="withEffect">
                                  <p:stCondLst>
                                    <p:cond delay="0"/>
                                  </p:stCondLst>
                                  <p:childTnLst>
                                    <p:anim calcmode="lin" valueType="num">
                                      <p:cBhvr additive="base">
                                        <p:cTn id="392" dur="5500"/>
                                        <p:tgtEl>
                                          <p:spTgt spid="64"/>
                                        </p:tgtEl>
                                        <p:attrNameLst>
                                          <p:attrName>ppt_x</p:attrName>
                                        </p:attrNameLst>
                                      </p:cBhvr>
                                      <p:tavLst>
                                        <p:tav tm="0">
                                          <p:val>
                                            <p:strVal val="ppt_x"/>
                                          </p:val>
                                        </p:tav>
                                        <p:tav tm="100000">
                                          <p:val>
                                            <p:strVal val="1+ppt_w/2"/>
                                          </p:val>
                                        </p:tav>
                                      </p:tavLst>
                                    </p:anim>
                                    <p:anim calcmode="lin" valueType="num">
                                      <p:cBhvr additive="base">
                                        <p:cTn id="393" dur="5500"/>
                                        <p:tgtEl>
                                          <p:spTgt spid="64"/>
                                        </p:tgtEl>
                                        <p:attrNameLst>
                                          <p:attrName>ppt_y</p:attrName>
                                        </p:attrNameLst>
                                      </p:cBhvr>
                                      <p:tavLst>
                                        <p:tav tm="0">
                                          <p:val>
                                            <p:strVal val="ppt_y"/>
                                          </p:val>
                                        </p:tav>
                                        <p:tav tm="100000">
                                          <p:val>
                                            <p:strVal val="0-ppt_h/2"/>
                                          </p:val>
                                        </p:tav>
                                      </p:tavLst>
                                    </p:anim>
                                    <p:set>
                                      <p:cBhvr>
                                        <p:cTn id="394" dur="1" fill="hold">
                                          <p:stCondLst>
                                            <p:cond delay="5499"/>
                                          </p:stCondLst>
                                        </p:cTn>
                                        <p:tgtEl>
                                          <p:spTgt spid="64"/>
                                        </p:tgtEl>
                                        <p:attrNameLst>
                                          <p:attrName>style.visibility</p:attrName>
                                        </p:attrNameLst>
                                      </p:cBhvr>
                                      <p:to>
                                        <p:strVal val="hidden"/>
                                      </p:to>
                                    </p:set>
                                  </p:childTnLst>
                                </p:cTn>
                              </p:par>
                              <p:par>
                                <p:cTn id="395" presetID="19" presetClass="entr" presetSubtype="5" fill="hold" grpId="0" nodeType="withEffect">
                                  <p:stCondLst>
                                    <p:cond delay="0"/>
                                  </p:stCondLst>
                                  <p:childTnLst>
                                    <p:set>
                                      <p:cBhvr>
                                        <p:cTn id="396" dur="1" fill="hold">
                                          <p:stCondLst>
                                            <p:cond delay="0"/>
                                          </p:stCondLst>
                                        </p:cTn>
                                        <p:tgtEl>
                                          <p:spTgt spid="38"/>
                                        </p:tgtEl>
                                        <p:attrNameLst>
                                          <p:attrName>style.visibility</p:attrName>
                                        </p:attrNameLst>
                                      </p:cBhvr>
                                      <p:to>
                                        <p:strVal val="visible"/>
                                      </p:to>
                                    </p:set>
                                    <p:anim calcmode="lin" valueType="num">
                                      <p:cBhvr>
                                        <p:cTn id="397" dur="4500" fill="hold"/>
                                        <p:tgtEl>
                                          <p:spTgt spid="38"/>
                                        </p:tgtEl>
                                        <p:attrNameLst>
                                          <p:attrName>ppt_w</p:attrName>
                                        </p:attrNameLst>
                                      </p:cBhvr>
                                      <p:tavLst>
                                        <p:tav tm="0">
                                          <p:val>
                                            <p:strVal val="#ppt_w"/>
                                          </p:val>
                                        </p:tav>
                                        <p:tav tm="100000">
                                          <p:val>
                                            <p:strVal val="#ppt_w"/>
                                          </p:val>
                                        </p:tav>
                                      </p:tavLst>
                                    </p:anim>
                                    <p:anim calcmode="lin" valueType="num">
                                      <p:cBhvr>
                                        <p:cTn id="398" dur="4500" fill="hold"/>
                                        <p:tgtEl>
                                          <p:spTgt spid="38"/>
                                        </p:tgtEl>
                                        <p:attrNameLst>
                                          <p:attrName>ppt_h</p:attrName>
                                        </p:attrNameLst>
                                      </p:cBhvr>
                                      <p:tavLst>
                                        <p:tav tm="0" fmla="#ppt_h*sin(2.5*pi*$)">
                                          <p:val>
                                            <p:fltVal val="0"/>
                                          </p:val>
                                        </p:tav>
                                        <p:tav tm="100000">
                                          <p:val>
                                            <p:fltVal val="1"/>
                                          </p:val>
                                        </p:tav>
                                      </p:tavLst>
                                    </p:anim>
                                  </p:childTnLst>
                                </p:cTn>
                              </p:par>
                              <p:par>
                                <p:cTn id="399" presetID="8" presetClass="emph" presetSubtype="0" repeatCount="indefinite" fill="hold" grpId="1" nodeType="withEffect">
                                  <p:stCondLst>
                                    <p:cond delay="0"/>
                                  </p:stCondLst>
                                  <p:childTnLst>
                                    <p:animRot by="21600000">
                                      <p:cBhvr>
                                        <p:cTn id="400" dur="4250" fill="hold"/>
                                        <p:tgtEl>
                                          <p:spTgt spid="38"/>
                                        </p:tgtEl>
                                        <p:attrNameLst>
                                          <p:attrName>r</p:attrName>
                                        </p:attrNameLst>
                                      </p:cBhvr>
                                    </p:animRot>
                                  </p:childTnLst>
                                </p:cTn>
                              </p:par>
                              <p:par>
                                <p:cTn id="401" presetID="2" presetClass="exit" presetSubtype="9" fill="hold" grpId="2" nodeType="withEffect">
                                  <p:stCondLst>
                                    <p:cond delay="0"/>
                                  </p:stCondLst>
                                  <p:childTnLst>
                                    <p:anim calcmode="lin" valueType="num">
                                      <p:cBhvr additive="base">
                                        <p:cTn id="402" dur="5500"/>
                                        <p:tgtEl>
                                          <p:spTgt spid="38"/>
                                        </p:tgtEl>
                                        <p:attrNameLst>
                                          <p:attrName>ppt_x</p:attrName>
                                        </p:attrNameLst>
                                      </p:cBhvr>
                                      <p:tavLst>
                                        <p:tav tm="0">
                                          <p:val>
                                            <p:strVal val="ppt_x"/>
                                          </p:val>
                                        </p:tav>
                                        <p:tav tm="100000">
                                          <p:val>
                                            <p:strVal val="0-ppt_w/2"/>
                                          </p:val>
                                        </p:tav>
                                      </p:tavLst>
                                    </p:anim>
                                    <p:anim calcmode="lin" valueType="num">
                                      <p:cBhvr additive="base">
                                        <p:cTn id="403" dur="5500"/>
                                        <p:tgtEl>
                                          <p:spTgt spid="38"/>
                                        </p:tgtEl>
                                        <p:attrNameLst>
                                          <p:attrName>ppt_y</p:attrName>
                                        </p:attrNameLst>
                                      </p:cBhvr>
                                      <p:tavLst>
                                        <p:tav tm="0">
                                          <p:val>
                                            <p:strVal val="ppt_y"/>
                                          </p:val>
                                        </p:tav>
                                        <p:tav tm="100000">
                                          <p:val>
                                            <p:strVal val="0-ppt_h/2"/>
                                          </p:val>
                                        </p:tav>
                                      </p:tavLst>
                                    </p:anim>
                                    <p:set>
                                      <p:cBhvr>
                                        <p:cTn id="404" dur="1" fill="hold">
                                          <p:stCondLst>
                                            <p:cond delay="5499"/>
                                          </p:stCondLst>
                                        </p:cTn>
                                        <p:tgtEl>
                                          <p:spTgt spid="38"/>
                                        </p:tgtEl>
                                        <p:attrNameLst>
                                          <p:attrName>style.visibility</p:attrName>
                                        </p:attrNameLst>
                                      </p:cBhvr>
                                      <p:to>
                                        <p:strVal val="hidden"/>
                                      </p:to>
                                    </p:set>
                                  </p:childTnLst>
                                </p:cTn>
                              </p:par>
                              <p:par>
                                <p:cTn id="405" presetID="19" presetClass="entr" presetSubtype="5" fill="hold" grpId="0" nodeType="withEffect">
                                  <p:stCondLst>
                                    <p:cond delay="0"/>
                                  </p:stCondLst>
                                  <p:childTnLst>
                                    <p:set>
                                      <p:cBhvr>
                                        <p:cTn id="406" dur="1" fill="hold">
                                          <p:stCondLst>
                                            <p:cond delay="0"/>
                                          </p:stCondLst>
                                        </p:cTn>
                                        <p:tgtEl>
                                          <p:spTgt spid="39"/>
                                        </p:tgtEl>
                                        <p:attrNameLst>
                                          <p:attrName>style.visibility</p:attrName>
                                        </p:attrNameLst>
                                      </p:cBhvr>
                                      <p:to>
                                        <p:strVal val="visible"/>
                                      </p:to>
                                    </p:set>
                                    <p:anim calcmode="lin" valueType="num">
                                      <p:cBhvr>
                                        <p:cTn id="407" dur="4500" fill="hold"/>
                                        <p:tgtEl>
                                          <p:spTgt spid="39"/>
                                        </p:tgtEl>
                                        <p:attrNameLst>
                                          <p:attrName>ppt_w</p:attrName>
                                        </p:attrNameLst>
                                      </p:cBhvr>
                                      <p:tavLst>
                                        <p:tav tm="0">
                                          <p:val>
                                            <p:strVal val="#ppt_w"/>
                                          </p:val>
                                        </p:tav>
                                        <p:tav tm="100000">
                                          <p:val>
                                            <p:strVal val="#ppt_w"/>
                                          </p:val>
                                        </p:tav>
                                      </p:tavLst>
                                    </p:anim>
                                    <p:anim calcmode="lin" valueType="num">
                                      <p:cBhvr>
                                        <p:cTn id="408" dur="4500" fill="hold"/>
                                        <p:tgtEl>
                                          <p:spTgt spid="39"/>
                                        </p:tgtEl>
                                        <p:attrNameLst>
                                          <p:attrName>ppt_h</p:attrName>
                                        </p:attrNameLst>
                                      </p:cBhvr>
                                      <p:tavLst>
                                        <p:tav tm="0" fmla="#ppt_h*sin(2.5*pi*$)">
                                          <p:val>
                                            <p:fltVal val="0"/>
                                          </p:val>
                                        </p:tav>
                                        <p:tav tm="100000">
                                          <p:val>
                                            <p:fltVal val="1"/>
                                          </p:val>
                                        </p:tav>
                                      </p:tavLst>
                                    </p:anim>
                                  </p:childTnLst>
                                </p:cTn>
                              </p:par>
                              <p:par>
                                <p:cTn id="409" presetID="8" presetClass="emph" presetSubtype="0" repeatCount="indefinite" fill="hold" grpId="1" nodeType="withEffect">
                                  <p:stCondLst>
                                    <p:cond delay="0"/>
                                  </p:stCondLst>
                                  <p:childTnLst>
                                    <p:animRot by="21600000">
                                      <p:cBhvr>
                                        <p:cTn id="410" dur="4250" fill="hold"/>
                                        <p:tgtEl>
                                          <p:spTgt spid="39"/>
                                        </p:tgtEl>
                                        <p:attrNameLst>
                                          <p:attrName>r</p:attrName>
                                        </p:attrNameLst>
                                      </p:cBhvr>
                                    </p:animRot>
                                  </p:childTnLst>
                                </p:cTn>
                              </p:par>
                              <p:par>
                                <p:cTn id="411" presetID="2" presetClass="exit" presetSubtype="9" fill="hold" grpId="2" nodeType="withEffect">
                                  <p:stCondLst>
                                    <p:cond delay="0"/>
                                  </p:stCondLst>
                                  <p:childTnLst>
                                    <p:anim calcmode="lin" valueType="num">
                                      <p:cBhvr additive="base">
                                        <p:cTn id="412" dur="5500"/>
                                        <p:tgtEl>
                                          <p:spTgt spid="39"/>
                                        </p:tgtEl>
                                        <p:attrNameLst>
                                          <p:attrName>ppt_x</p:attrName>
                                        </p:attrNameLst>
                                      </p:cBhvr>
                                      <p:tavLst>
                                        <p:tav tm="0">
                                          <p:val>
                                            <p:strVal val="ppt_x"/>
                                          </p:val>
                                        </p:tav>
                                        <p:tav tm="100000">
                                          <p:val>
                                            <p:strVal val="0-ppt_w/2"/>
                                          </p:val>
                                        </p:tav>
                                      </p:tavLst>
                                    </p:anim>
                                    <p:anim calcmode="lin" valueType="num">
                                      <p:cBhvr additive="base">
                                        <p:cTn id="413" dur="5500"/>
                                        <p:tgtEl>
                                          <p:spTgt spid="39"/>
                                        </p:tgtEl>
                                        <p:attrNameLst>
                                          <p:attrName>ppt_y</p:attrName>
                                        </p:attrNameLst>
                                      </p:cBhvr>
                                      <p:tavLst>
                                        <p:tav tm="0">
                                          <p:val>
                                            <p:strVal val="ppt_y"/>
                                          </p:val>
                                        </p:tav>
                                        <p:tav tm="100000">
                                          <p:val>
                                            <p:strVal val="0-ppt_h/2"/>
                                          </p:val>
                                        </p:tav>
                                      </p:tavLst>
                                    </p:anim>
                                    <p:set>
                                      <p:cBhvr>
                                        <p:cTn id="414" dur="1" fill="hold">
                                          <p:stCondLst>
                                            <p:cond delay="5499"/>
                                          </p:stCondLst>
                                        </p:cTn>
                                        <p:tgtEl>
                                          <p:spTgt spid="39"/>
                                        </p:tgtEl>
                                        <p:attrNameLst>
                                          <p:attrName>style.visibility</p:attrName>
                                        </p:attrNameLst>
                                      </p:cBhvr>
                                      <p:to>
                                        <p:strVal val="hidden"/>
                                      </p:to>
                                    </p:set>
                                  </p:childTnLst>
                                </p:cTn>
                              </p:par>
                              <p:par>
                                <p:cTn id="415" presetID="19" presetClass="entr" presetSubtype="5" fill="hold" grpId="0" nodeType="withEffect">
                                  <p:stCondLst>
                                    <p:cond delay="0"/>
                                  </p:stCondLst>
                                  <p:childTnLst>
                                    <p:set>
                                      <p:cBhvr>
                                        <p:cTn id="416" dur="1" fill="hold">
                                          <p:stCondLst>
                                            <p:cond delay="0"/>
                                          </p:stCondLst>
                                        </p:cTn>
                                        <p:tgtEl>
                                          <p:spTgt spid="40"/>
                                        </p:tgtEl>
                                        <p:attrNameLst>
                                          <p:attrName>style.visibility</p:attrName>
                                        </p:attrNameLst>
                                      </p:cBhvr>
                                      <p:to>
                                        <p:strVal val="visible"/>
                                      </p:to>
                                    </p:set>
                                    <p:anim calcmode="lin" valueType="num">
                                      <p:cBhvr>
                                        <p:cTn id="417" dur="4500" fill="hold"/>
                                        <p:tgtEl>
                                          <p:spTgt spid="40"/>
                                        </p:tgtEl>
                                        <p:attrNameLst>
                                          <p:attrName>ppt_w</p:attrName>
                                        </p:attrNameLst>
                                      </p:cBhvr>
                                      <p:tavLst>
                                        <p:tav tm="0">
                                          <p:val>
                                            <p:strVal val="#ppt_w"/>
                                          </p:val>
                                        </p:tav>
                                        <p:tav tm="100000">
                                          <p:val>
                                            <p:strVal val="#ppt_w"/>
                                          </p:val>
                                        </p:tav>
                                      </p:tavLst>
                                    </p:anim>
                                    <p:anim calcmode="lin" valueType="num">
                                      <p:cBhvr>
                                        <p:cTn id="418" dur="4500" fill="hold"/>
                                        <p:tgtEl>
                                          <p:spTgt spid="40"/>
                                        </p:tgtEl>
                                        <p:attrNameLst>
                                          <p:attrName>ppt_h</p:attrName>
                                        </p:attrNameLst>
                                      </p:cBhvr>
                                      <p:tavLst>
                                        <p:tav tm="0" fmla="#ppt_h*sin(2.5*pi*$)">
                                          <p:val>
                                            <p:fltVal val="0"/>
                                          </p:val>
                                        </p:tav>
                                        <p:tav tm="100000">
                                          <p:val>
                                            <p:fltVal val="1"/>
                                          </p:val>
                                        </p:tav>
                                      </p:tavLst>
                                    </p:anim>
                                  </p:childTnLst>
                                </p:cTn>
                              </p:par>
                              <p:par>
                                <p:cTn id="419" presetID="8" presetClass="emph" presetSubtype="0" repeatCount="indefinite" fill="hold" grpId="1" nodeType="withEffect">
                                  <p:stCondLst>
                                    <p:cond delay="0"/>
                                  </p:stCondLst>
                                  <p:childTnLst>
                                    <p:animRot by="21600000">
                                      <p:cBhvr>
                                        <p:cTn id="420" dur="4250" fill="hold"/>
                                        <p:tgtEl>
                                          <p:spTgt spid="40"/>
                                        </p:tgtEl>
                                        <p:attrNameLst>
                                          <p:attrName>r</p:attrName>
                                        </p:attrNameLst>
                                      </p:cBhvr>
                                    </p:animRot>
                                  </p:childTnLst>
                                </p:cTn>
                              </p:par>
                              <p:par>
                                <p:cTn id="421" presetID="2" presetClass="exit" presetSubtype="9" fill="hold" grpId="2" nodeType="withEffect">
                                  <p:stCondLst>
                                    <p:cond delay="0"/>
                                  </p:stCondLst>
                                  <p:childTnLst>
                                    <p:anim calcmode="lin" valueType="num">
                                      <p:cBhvr additive="base">
                                        <p:cTn id="422" dur="5500"/>
                                        <p:tgtEl>
                                          <p:spTgt spid="40"/>
                                        </p:tgtEl>
                                        <p:attrNameLst>
                                          <p:attrName>ppt_x</p:attrName>
                                        </p:attrNameLst>
                                      </p:cBhvr>
                                      <p:tavLst>
                                        <p:tav tm="0">
                                          <p:val>
                                            <p:strVal val="ppt_x"/>
                                          </p:val>
                                        </p:tav>
                                        <p:tav tm="100000">
                                          <p:val>
                                            <p:strVal val="0-ppt_w/2"/>
                                          </p:val>
                                        </p:tav>
                                      </p:tavLst>
                                    </p:anim>
                                    <p:anim calcmode="lin" valueType="num">
                                      <p:cBhvr additive="base">
                                        <p:cTn id="423" dur="5500"/>
                                        <p:tgtEl>
                                          <p:spTgt spid="40"/>
                                        </p:tgtEl>
                                        <p:attrNameLst>
                                          <p:attrName>ppt_y</p:attrName>
                                        </p:attrNameLst>
                                      </p:cBhvr>
                                      <p:tavLst>
                                        <p:tav tm="0">
                                          <p:val>
                                            <p:strVal val="ppt_y"/>
                                          </p:val>
                                        </p:tav>
                                        <p:tav tm="100000">
                                          <p:val>
                                            <p:strVal val="0-ppt_h/2"/>
                                          </p:val>
                                        </p:tav>
                                      </p:tavLst>
                                    </p:anim>
                                    <p:set>
                                      <p:cBhvr>
                                        <p:cTn id="424" dur="1" fill="hold">
                                          <p:stCondLst>
                                            <p:cond delay="5499"/>
                                          </p:stCondLst>
                                        </p:cTn>
                                        <p:tgtEl>
                                          <p:spTgt spid="40"/>
                                        </p:tgtEl>
                                        <p:attrNameLst>
                                          <p:attrName>style.visibility</p:attrName>
                                        </p:attrNameLst>
                                      </p:cBhvr>
                                      <p:to>
                                        <p:strVal val="hidden"/>
                                      </p:to>
                                    </p:set>
                                  </p:childTnLst>
                                </p:cTn>
                              </p:par>
                              <p:par>
                                <p:cTn id="425" presetID="19" presetClass="entr" presetSubtype="5" fill="hold" grpId="0" nodeType="withEffect">
                                  <p:stCondLst>
                                    <p:cond delay="0"/>
                                  </p:stCondLst>
                                  <p:childTnLst>
                                    <p:set>
                                      <p:cBhvr>
                                        <p:cTn id="426" dur="1" fill="hold">
                                          <p:stCondLst>
                                            <p:cond delay="0"/>
                                          </p:stCondLst>
                                        </p:cTn>
                                        <p:tgtEl>
                                          <p:spTgt spid="41"/>
                                        </p:tgtEl>
                                        <p:attrNameLst>
                                          <p:attrName>style.visibility</p:attrName>
                                        </p:attrNameLst>
                                      </p:cBhvr>
                                      <p:to>
                                        <p:strVal val="visible"/>
                                      </p:to>
                                    </p:set>
                                    <p:anim calcmode="lin" valueType="num">
                                      <p:cBhvr>
                                        <p:cTn id="427" dur="4500" fill="hold"/>
                                        <p:tgtEl>
                                          <p:spTgt spid="41"/>
                                        </p:tgtEl>
                                        <p:attrNameLst>
                                          <p:attrName>ppt_w</p:attrName>
                                        </p:attrNameLst>
                                      </p:cBhvr>
                                      <p:tavLst>
                                        <p:tav tm="0">
                                          <p:val>
                                            <p:strVal val="#ppt_w"/>
                                          </p:val>
                                        </p:tav>
                                        <p:tav tm="100000">
                                          <p:val>
                                            <p:strVal val="#ppt_w"/>
                                          </p:val>
                                        </p:tav>
                                      </p:tavLst>
                                    </p:anim>
                                    <p:anim calcmode="lin" valueType="num">
                                      <p:cBhvr>
                                        <p:cTn id="428" dur="4500" fill="hold"/>
                                        <p:tgtEl>
                                          <p:spTgt spid="41"/>
                                        </p:tgtEl>
                                        <p:attrNameLst>
                                          <p:attrName>ppt_h</p:attrName>
                                        </p:attrNameLst>
                                      </p:cBhvr>
                                      <p:tavLst>
                                        <p:tav tm="0" fmla="#ppt_h*sin(2.5*pi*$)">
                                          <p:val>
                                            <p:fltVal val="0"/>
                                          </p:val>
                                        </p:tav>
                                        <p:tav tm="100000">
                                          <p:val>
                                            <p:fltVal val="1"/>
                                          </p:val>
                                        </p:tav>
                                      </p:tavLst>
                                    </p:anim>
                                  </p:childTnLst>
                                </p:cTn>
                              </p:par>
                              <p:par>
                                <p:cTn id="429" presetID="8" presetClass="emph" presetSubtype="0" repeatCount="indefinite" fill="hold" grpId="1" nodeType="withEffect">
                                  <p:stCondLst>
                                    <p:cond delay="0"/>
                                  </p:stCondLst>
                                  <p:childTnLst>
                                    <p:animRot by="21600000">
                                      <p:cBhvr>
                                        <p:cTn id="430" dur="4250" fill="hold"/>
                                        <p:tgtEl>
                                          <p:spTgt spid="41"/>
                                        </p:tgtEl>
                                        <p:attrNameLst>
                                          <p:attrName>r</p:attrName>
                                        </p:attrNameLst>
                                      </p:cBhvr>
                                    </p:animRot>
                                  </p:childTnLst>
                                </p:cTn>
                              </p:par>
                              <p:par>
                                <p:cTn id="431" presetID="2" presetClass="exit" presetSubtype="9" fill="hold" grpId="2" nodeType="withEffect">
                                  <p:stCondLst>
                                    <p:cond delay="0"/>
                                  </p:stCondLst>
                                  <p:childTnLst>
                                    <p:anim calcmode="lin" valueType="num">
                                      <p:cBhvr additive="base">
                                        <p:cTn id="432" dur="5500"/>
                                        <p:tgtEl>
                                          <p:spTgt spid="41"/>
                                        </p:tgtEl>
                                        <p:attrNameLst>
                                          <p:attrName>ppt_x</p:attrName>
                                        </p:attrNameLst>
                                      </p:cBhvr>
                                      <p:tavLst>
                                        <p:tav tm="0">
                                          <p:val>
                                            <p:strVal val="ppt_x"/>
                                          </p:val>
                                        </p:tav>
                                        <p:tav tm="100000">
                                          <p:val>
                                            <p:strVal val="0-ppt_w/2"/>
                                          </p:val>
                                        </p:tav>
                                      </p:tavLst>
                                    </p:anim>
                                    <p:anim calcmode="lin" valueType="num">
                                      <p:cBhvr additive="base">
                                        <p:cTn id="433" dur="5500"/>
                                        <p:tgtEl>
                                          <p:spTgt spid="41"/>
                                        </p:tgtEl>
                                        <p:attrNameLst>
                                          <p:attrName>ppt_y</p:attrName>
                                        </p:attrNameLst>
                                      </p:cBhvr>
                                      <p:tavLst>
                                        <p:tav tm="0">
                                          <p:val>
                                            <p:strVal val="ppt_y"/>
                                          </p:val>
                                        </p:tav>
                                        <p:tav tm="100000">
                                          <p:val>
                                            <p:strVal val="0-ppt_h/2"/>
                                          </p:val>
                                        </p:tav>
                                      </p:tavLst>
                                    </p:anim>
                                    <p:set>
                                      <p:cBhvr>
                                        <p:cTn id="434" dur="1" fill="hold">
                                          <p:stCondLst>
                                            <p:cond delay="5499"/>
                                          </p:stCondLst>
                                        </p:cTn>
                                        <p:tgtEl>
                                          <p:spTgt spid="41"/>
                                        </p:tgtEl>
                                        <p:attrNameLst>
                                          <p:attrName>style.visibility</p:attrName>
                                        </p:attrNameLst>
                                      </p:cBhvr>
                                      <p:to>
                                        <p:strVal val="hidden"/>
                                      </p:to>
                                    </p:set>
                                  </p:childTnLst>
                                </p:cTn>
                              </p:par>
                              <p:par>
                                <p:cTn id="435" presetID="19" presetClass="entr" presetSubtype="5" fill="hold" grpId="0" nodeType="withEffect">
                                  <p:stCondLst>
                                    <p:cond delay="0"/>
                                  </p:stCondLst>
                                  <p:childTnLst>
                                    <p:set>
                                      <p:cBhvr>
                                        <p:cTn id="436" dur="1" fill="hold">
                                          <p:stCondLst>
                                            <p:cond delay="0"/>
                                          </p:stCondLst>
                                        </p:cTn>
                                        <p:tgtEl>
                                          <p:spTgt spid="42"/>
                                        </p:tgtEl>
                                        <p:attrNameLst>
                                          <p:attrName>style.visibility</p:attrName>
                                        </p:attrNameLst>
                                      </p:cBhvr>
                                      <p:to>
                                        <p:strVal val="visible"/>
                                      </p:to>
                                    </p:set>
                                    <p:anim calcmode="lin" valueType="num">
                                      <p:cBhvr>
                                        <p:cTn id="437" dur="4500" fill="hold"/>
                                        <p:tgtEl>
                                          <p:spTgt spid="42"/>
                                        </p:tgtEl>
                                        <p:attrNameLst>
                                          <p:attrName>ppt_w</p:attrName>
                                        </p:attrNameLst>
                                      </p:cBhvr>
                                      <p:tavLst>
                                        <p:tav tm="0">
                                          <p:val>
                                            <p:strVal val="#ppt_w"/>
                                          </p:val>
                                        </p:tav>
                                        <p:tav tm="100000">
                                          <p:val>
                                            <p:strVal val="#ppt_w"/>
                                          </p:val>
                                        </p:tav>
                                      </p:tavLst>
                                    </p:anim>
                                    <p:anim calcmode="lin" valueType="num">
                                      <p:cBhvr>
                                        <p:cTn id="438" dur="4500" fill="hold"/>
                                        <p:tgtEl>
                                          <p:spTgt spid="42"/>
                                        </p:tgtEl>
                                        <p:attrNameLst>
                                          <p:attrName>ppt_h</p:attrName>
                                        </p:attrNameLst>
                                      </p:cBhvr>
                                      <p:tavLst>
                                        <p:tav tm="0" fmla="#ppt_h*sin(2.5*pi*$)">
                                          <p:val>
                                            <p:fltVal val="0"/>
                                          </p:val>
                                        </p:tav>
                                        <p:tav tm="100000">
                                          <p:val>
                                            <p:fltVal val="1"/>
                                          </p:val>
                                        </p:tav>
                                      </p:tavLst>
                                    </p:anim>
                                  </p:childTnLst>
                                </p:cTn>
                              </p:par>
                              <p:par>
                                <p:cTn id="439" presetID="8" presetClass="emph" presetSubtype="0" repeatCount="indefinite" fill="hold" grpId="1" nodeType="withEffect">
                                  <p:stCondLst>
                                    <p:cond delay="0"/>
                                  </p:stCondLst>
                                  <p:childTnLst>
                                    <p:animRot by="21600000">
                                      <p:cBhvr>
                                        <p:cTn id="440" dur="4250" fill="hold"/>
                                        <p:tgtEl>
                                          <p:spTgt spid="42"/>
                                        </p:tgtEl>
                                        <p:attrNameLst>
                                          <p:attrName>r</p:attrName>
                                        </p:attrNameLst>
                                      </p:cBhvr>
                                    </p:animRot>
                                  </p:childTnLst>
                                </p:cTn>
                              </p:par>
                              <p:par>
                                <p:cTn id="441" presetID="2" presetClass="exit" presetSubtype="9" fill="hold" grpId="2" nodeType="withEffect">
                                  <p:stCondLst>
                                    <p:cond delay="0"/>
                                  </p:stCondLst>
                                  <p:childTnLst>
                                    <p:anim calcmode="lin" valueType="num">
                                      <p:cBhvr additive="base">
                                        <p:cTn id="442" dur="5500"/>
                                        <p:tgtEl>
                                          <p:spTgt spid="42"/>
                                        </p:tgtEl>
                                        <p:attrNameLst>
                                          <p:attrName>ppt_x</p:attrName>
                                        </p:attrNameLst>
                                      </p:cBhvr>
                                      <p:tavLst>
                                        <p:tav tm="0">
                                          <p:val>
                                            <p:strVal val="ppt_x"/>
                                          </p:val>
                                        </p:tav>
                                        <p:tav tm="100000">
                                          <p:val>
                                            <p:strVal val="0-ppt_w/2"/>
                                          </p:val>
                                        </p:tav>
                                      </p:tavLst>
                                    </p:anim>
                                    <p:anim calcmode="lin" valueType="num">
                                      <p:cBhvr additive="base">
                                        <p:cTn id="443" dur="5500"/>
                                        <p:tgtEl>
                                          <p:spTgt spid="42"/>
                                        </p:tgtEl>
                                        <p:attrNameLst>
                                          <p:attrName>ppt_y</p:attrName>
                                        </p:attrNameLst>
                                      </p:cBhvr>
                                      <p:tavLst>
                                        <p:tav tm="0">
                                          <p:val>
                                            <p:strVal val="ppt_y"/>
                                          </p:val>
                                        </p:tav>
                                        <p:tav tm="100000">
                                          <p:val>
                                            <p:strVal val="0-ppt_h/2"/>
                                          </p:val>
                                        </p:tav>
                                      </p:tavLst>
                                    </p:anim>
                                    <p:set>
                                      <p:cBhvr>
                                        <p:cTn id="444" dur="1" fill="hold">
                                          <p:stCondLst>
                                            <p:cond delay="5499"/>
                                          </p:stCondLst>
                                        </p:cTn>
                                        <p:tgtEl>
                                          <p:spTgt spid="42"/>
                                        </p:tgtEl>
                                        <p:attrNameLst>
                                          <p:attrName>style.visibility</p:attrName>
                                        </p:attrNameLst>
                                      </p:cBhvr>
                                      <p:to>
                                        <p:strVal val="hidden"/>
                                      </p:to>
                                    </p:set>
                                  </p:childTnLst>
                                </p:cTn>
                              </p:par>
                              <p:par>
                                <p:cTn id="445" presetID="19" presetClass="entr" presetSubtype="5" fill="hold" grpId="0" nodeType="withEffect">
                                  <p:stCondLst>
                                    <p:cond delay="0"/>
                                  </p:stCondLst>
                                  <p:childTnLst>
                                    <p:set>
                                      <p:cBhvr>
                                        <p:cTn id="446" dur="1" fill="hold">
                                          <p:stCondLst>
                                            <p:cond delay="0"/>
                                          </p:stCondLst>
                                        </p:cTn>
                                        <p:tgtEl>
                                          <p:spTgt spid="43"/>
                                        </p:tgtEl>
                                        <p:attrNameLst>
                                          <p:attrName>style.visibility</p:attrName>
                                        </p:attrNameLst>
                                      </p:cBhvr>
                                      <p:to>
                                        <p:strVal val="visible"/>
                                      </p:to>
                                    </p:set>
                                    <p:anim calcmode="lin" valueType="num">
                                      <p:cBhvr>
                                        <p:cTn id="447" dur="4500" fill="hold"/>
                                        <p:tgtEl>
                                          <p:spTgt spid="43"/>
                                        </p:tgtEl>
                                        <p:attrNameLst>
                                          <p:attrName>ppt_w</p:attrName>
                                        </p:attrNameLst>
                                      </p:cBhvr>
                                      <p:tavLst>
                                        <p:tav tm="0">
                                          <p:val>
                                            <p:strVal val="#ppt_w"/>
                                          </p:val>
                                        </p:tav>
                                        <p:tav tm="100000">
                                          <p:val>
                                            <p:strVal val="#ppt_w"/>
                                          </p:val>
                                        </p:tav>
                                      </p:tavLst>
                                    </p:anim>
                                    <p:anim calcmode="lin" valueType="num">
                                      <p:cBhvr>
                                        <p:cTn id="448" dur="4500" fill="hold"/>
                                        <p:tgtEl>
                                          <p:spTgt spid="43"/>
                                        </p:tgtEl>
                                        <p:attrNameLst>
                                          <p:attrName>ppt_h</p:attrName>
                                        </p:attrNameLst>
                                      </p:cBhvr>
                                      <p:tavLst>
                                        <p:tav tm="0" fmla="#ppt_h*sin(2.5*pi*$)">
                                          <p:val>
                                            <p:fltVal val="0"/>
                                          </p:val>
                                        </p:tav>
                                        <p:tav tm="100000">
                                          <p:val>
                                            <p:fltVal val="1"/>
                                          </p:val>
                                        </p:tav>
                                      </p:tavLst>
                                    </p:anim>
                                  </p:childTnLst>
                                </p:cTn>
                              </p:par>
                              <p:par>
                                <p:cTn id="449" presetID="8" presetClass="emph" presetSubtype="0" repeatCount="indefinite" fill="hold" grpId="1" nodeType="withEffect">
                                  <p:stCondLst>
                                    <p:cond delay="0"/>
                                  </p:stCondLst>
                                  <p:childTnLst>
                                    <p:animRot by="21600000">
                                      <p:cBhvr>
                                        <p:cTn id="450" dur="4250" fill="hold"/>
                                        <p:tgtEl>
                                          <p:spTgt spid="43"/>
                                        </p:tgtEl>
                                        <p:attrNameLst>
                                          <p:attrName>r</p:attrName>
                                        </p:attrNameLst>
                                      </p:cBhvr>
                                    </p:animRot>
                                  </p:childTnLst>
                                </p:cTn>
                              </p:par>
                              <p:par>
                                <p:cTn id="451" presetID="2" presetClass="exit" presetSubtype="9" fill="hold" grpId="2" nodeType="withEffect">
                                  <p:stCondLst>
                                    <p:cond delay="0"/>
                                  </p:stCondLst>
                                  <p:childTnLst>
                                    <p:anim calcmode="lin" valueType="num">
                                      <p:cBhvr additive="base">
                                        <p:cTn id="452" dur="5500"/>
                                        <p:tgtEl>
                                          <p:spTgt spid="43"/>
                                        </p:tgtEl>
                                        <p:attrNameLst>
                                          <p:attrName>ppt_x</p:attrName>
                                        </p:attrNameLst>
                                      </p:cBhvr>
                                      <p:tavLst>
                                        <p:tav tm="0">
                                          <p:val>
                                            <p:strVal val="ppt_x"/>
                                          </p:val>
                                        </p:tav>
                                        <p:tav tm="100000">
                                          <p:val>
                                            <p:strVal val="0-ppt_w/2"/>
                                          </p:val>
                                        </p:tav>
                                      </p:tavLst>
                                    </p:anim>
                                    <p:anim calcmode="lin" valueType="num">
                                      <p:cBhvr additive="base">
                                        <p:cTn id="453" dur="5500"/>
                                        <p:tgtEl>
                                          <p:spTgt spid="43"/>
                                        </p:tgtEl>
                                        <p:attrNameLst>
                                          <p:attrName>ppt_y</p:attrName>
                                        </p:attrNameLst>
                                      </p:cBhvr>
                                      <p:tavLst>
                                        <p:tav tm="0">
                                          <p:val>
                                            <p:strVal val="ppt_y"/>
                                          </p:val>
                                        </p:tav>
                                        <p:tav tm="100000">
                                          <p:val>
                                            <p:strVal val="0-ppt_h/2"/>
                                          </p:val>
                                        </p:tav>
                                      </p:tavLst>
                                    </p:anim>
                                    <p:set>
                                      <p:cBhvr>
                                        <p:cTn id="454" dur="1" fill="hold">
                                          <p:stCondLst>
                                            <p:cond delay="5499"/>
                                          </p:stCondLst>
                                        </p:cTn>
                                        <p:tgtEl>
                                          <p:spTgt spid="43"/>
                                        </p:tgtEl>
                                        <p:attrNameLst>
                                          <p:attrName>style.visibility</p:attrName>
                                        </p:attrNameLst>
                                      </p:cBhvr>
                                      <p:to>
                                        <p:strVal val="hidden"/>
                                      </p:to>
                                    </p:set>
                                  </p:childTnLst>
                                </p:cTn>
                              </p:par>
                              <p:par>
                                <p:cTn id="455" presetID="19" presetClass="entr" presetSubtype="5" fill="hold" grpId="0" nodeType="withEffect">
                                  <p:stCondLst>
                                    <p:cond delay="0"/>
                                  </p:stCondLst>
                                  <p:childTnLst>
                                    <p:set>
                                      <p:cBhvr>
                                        <p:cTn id="456" dur="1" fill="hold">
                                          <p:stCondLst>
                                            <p:cond delay="0"/>
                                          </p:stCondLst>
                                        </p:cTn>
                                        <p:tgtEl>
                                          <p:spTgt spid="44"/>
                                        </p:tgtEl>
                                        <p:attrNameLst>
                                          <p:attrName>style.visibility</p:attrName>
                                        </p:attrNameLst>
                                      </p:cBhvr>
                                      <p:to>
                                        <p:strVal val="visible"/>
                                      </p:to>
                                    </p:set>
                                    <p:anim calcmode="lin" valueType="num">
                                      <p:cBhvr>
                                        <p:cTn id="457" dur="4500" fill="hold"/>
                                        <p:tgtEl>
                                          <p:spTgt spid="44"/>
                                        </p:tgtEl>
                                        <p:attrNameLst>
                                          <p:attrName>ppt_w</p:attrName>
                                        </p:attrNameLst>
                                      </p:cBhvr>
                                      <p:tavLst>
                                        <p:tav tm="0">
                                          <p:val>
                                            <p:strVal val="#ppt_w"/>
                                          </p:val>
                                        </p:tav>
                                        <p:tav tm="100000">
                                          <p:val>
                                            <p:strVal val="#ppt_w"/>
                                          </p:val>
                                        </p:tav>
                                      </p:tavLst>
                                    </p:anim>
                                    <p:anim calcmode="lin" valueType="num">
                                      <p:cBhvr>
                                        <p:cTn id="458" dur="4500" fill="hold"/>
                                        <p:tgtEl>
                                          <p:spTgt spid="44"/>
                                        </p:tgtEl>
                                        <p:attrNameLst>
                                          <p:attrName>ppt_h</p:attrName>
                                        </p:attrNameLst>
                                      </p:cBhvr>
                                      <p:tavLst>
                                        <p:tav tm="0" fmla="#ppt_h*sin(2.5*pi*$)">
                                          <p:val>
                                            <p:fltVal val="0"/>
                                          </p:val>
                                        </p:tav>
                                        <p:tav tm="100000">
                                          <p:val>
                                            <p:fltVal val="1"/>
                                          </p:val>
                                        </p:tav>
                                      </p:tavLst>
                                    </p:anim>
                                  </p:childTnLst>
                                </p:cTn>
                              </p:par>
                              <p:par>
                                <p:cTn id="459" presetID="8" presetClass="emph" presetSubtype="0" repeatCount="indefinite" fill="hold" grpId="1" nodeType="withEffect">
                                  <p:stCondLst>
                                    <p:cond delay="0"/>
                                  </p:stCondLst>
                                  <p:childTnLst>
                                    <p:animRot by="21600000">
                                      <p:cBhvr>
                                        <p:cTn id="460" dur="4250" fill="hold"/>
                                        <p:tgtEl>
                                          <p:spTgt spid="44"/>
                                        </p:tgtEl>
                                        <p:attrNameLst>
                                          <p:attrName>r</p:attrName>
                                        </p:attrNameLst>
                                      </p:cBhvr>
                                    </p:animRot>
                                  </p:childTnLst>
                                </p:cTn>
                              </p:par>
                              <p:par>
                                <p:cTn id="461" presetID="2" presetClass="exit" presetSubtype="9" fill="hold" grpId="2" nodeType="withEffect">
                                  <p:stCondLst>
                                    <p:cond delay="0"/>
                                  </p:stCondLst>
                                  <p:childTnLst>
                                    <p:anim calcmode="lin" valueType="num">
                                      <p:cBhvr additive="base">
                                        <p:cTn id="462" dur="5500"/>
                                        <p:tgtEl>
                                          <p:spTgt spid="44"/>
                                        </p:tgtEl>
                                        <p:attrNameLst>
                                          <p:attrName>ppt_x</p:attrName>
                                        </p:attrNameLst>
                                      </p:cBhvr>
                                      <p:tavLst>
                                        <p:tav tm="0">
                                          <p:val>
                                            <p:strVal val="ppt_x"/>
                                          </p:val>
                                        </p:tav>
                                        <p:tav tm="100000">
                                          <p:val>
                                            <p:strVal val="0-ppt_w/2"/>
                                          </p:val>
                                        </p:tav>
                                      </p:tavLst>
                                    </p:anim>
                                    <p:anim calcmode="lin" valueType="num">
                                      <p:cBhvr additive="base">
                                        <p:cTn id="463" dur="5500"/>
                                        <p:tgtEl>
                                          <p:spTgt spid="44"/>
                                        </p:tgtEl>
                                        <p:attrNameLst>
                                          <p:attrName>ppt_y</p:attrName>
                                        </p:attrNameLst>
                                      </p:cBhvr>
                                      <p:tavLst>
                                        <p:tav tm="0">
                                          <p:val>
                                            <p:strVal val="ppt_y"/>
                                          </p:val>
                                        </p:tav>
                                        <p:tav tm="100000">
                                          <p:val>
                                            <p:strVal val="0-ppt_h/2"/>
                                          </p:val>
                                        </p:tav>
                                      </p:tavLst>
                                    </p:anim>
                                    <p:set>
                                      <p:cBhvr>
                                        <p:cTn id="464" dur="1" fill="hold">
                                          <p:stCondLst>
                                            <p:cond delay="5499"/>
                                          </p:stCondLst>
                                        </p:cTn>
                                        <p:tgtEl>
                                          <p:spTgt spid="44"/>
                                        </p:tgtEl>
                                        <p:attrNameLst>
                                          <p:attrName>style.visibility</p:attrName>
                                        </p:attrNameLst>
                                      </p:cBhvr>
                                      <p:to>
                                        <p:strVal val="hidden"/>
                                      </p:to>
                                    </p:set>
                                  </p:childTnLst>
                                </p:cTn>
                              </p:par>
                              <p:par>
                                <p:cTn id="465" presetID="19" presetClass="entr" presetSubtype="5" fill="hold" grpId="0" nodeType="withEffect">
                                  <p:stCondLst>
                                    <p:cond delay="0"/>
                                  </p:stCondLst>
                                  <p:childTnLst>
                                    <p:set>
                                      <p:cBhvr>
                                        <p:cTn id="466" dur="1" fill="hold">
                                          <p:stCondLst>
                                            <p:cond delay="0"/>
                                          </p:stCondLst>
                                        </p:cTn>
                                        <p:tgtEl>
                                          <p:spTgt spid="45"/>
                                        </p:tgtEl>
                                        <p:attrNameLst>
                                          <p:attrName>style.visibility</p:attrName>
                                        </p:attrNameLst>
                                      </p:cBhvr>
                                      <p:to>
                                        <p:strVal val="visible"/>
                                      </p:to>
                                    </p:set>
                                    <p:anim calcmode="lin" valueType="num">
                                      <p:cBhvr>
                                        <p:cTn id="467" dur="4500" fill="hold"/>
                                        <p:tgtEl>
                                          <p:spTgt spid="45"/>
                                        </p:tgtEl>
                                        <p:attrNameLst>
                                          <p:attrName>ppt_w</p:attrName>
                                        </p:attrNameLst>
                                      </p:cBhvr>
                                      <p:tavLst>
                                        <p:tav tm="0">
                                          <p:val>
                                            <p:strVal val="#ppt_w"/>
                                          </p:val>
                                        </p:tav>
                                        <p:tav tm="100000">
                                          <p:val>
                                            <p:strVal val="#ppt_w"/>
                                          </p:val>
                                        </p:tav>
                                      </p:tavLst>
                                    </p:anim>
                                    <p:anim calcmode="lin" valueType="num">
                                      <p:cBhvr>
                                        <p:cTn id="468" dur="4500" fill="hold"/>
                                        <p:tgtEl>
                                          <p:spTgt spid="45"/>
                                        </p:tgtEl>
                                        <p:attrNameLst>
                                          <p:attrName>ppt_h</p:attrName>
                                        </p:attrNameLst>
                                      </p:cBhvr>
                                      <p:tavLst>
                                        <p:tav tm="0" fmla="#ppt_h*sin(2.5*pi*$)">
                                          <p:val>
                                            <p:fltVal val="0"/>
                                          </p:val>
                                        </p:tav>
                                        <p:tav tm="100000">
                                          <p:val>
                                            <p:fltVal val="1"/>
                                          </p:val>
                                        </p:tav>
                                      </p:tavLst>
                                    </p:anim>
                                  </p:childTnLst>
                                </p:cTn>
                              </p:par>
                              <p:par>
                                <p:cTn id="469" presetID="8" presetClass="emph" presetSubtype="0" repeatCount="indefinite" fill="hold" grpId="1" nodeType="withEffect">
                                  <p:stCondLst>
                                    <p:cond delay="0"/>
                                  </p:stCondLst>
                                  <p:childTnLst>
                                    <p:animRot by="21600000">
                                      <p:cBhvr>
                                        <p:cTn id="470" dur="4250" fill="hold"/>
                                        <p:tgtEl>
                                          <p:spTgt spid="45"/>
                                        </p:tgtEl>
                                        <p:attrNameLst>
                                          <p:attrName>r</p:attrName>
                                        </p:attrNameLst>
                                      </p:cBhvr>
                                    </p:animRot>
                                  </p:childTnLst>
                                </p:cTn>
                              </p:par>
                              <p:par>
                                <p:cTn id="471" presetID="2" presetClass="exit" presetSubtype="9" fill="hold" grpId="2" nodeType="withEffect">
                                  <p:stCondLst>
                                    <p:cond delay="0"/>
                                  </p:stCondLst>
                                  <p:childTnLst>
                                    <p:anim calcmode="lin" valueType="num">
                                      <p:cBhvr additive="base">
                                        <p:cTn id="472" dur="5500"/>
                                        <p:tgtEl>
                                          <p:spTgt spid="45"/>
                                        </p:tgtEl>
                                        <p:attrNameLst>
                                          <p:attrName>ppt_x</p:attrName>
                                        </p:attrNameLst>
                                      </p:cBhvr>
                                      <p:tavLst>
                                        <p:tav tm="0">
                                          <p:val>
                                            <p:strVal val="ppt_x"/>
                                          </p:val>
                                        </p:tav>
                                        <p:tav tm="100000">
                                          <p:val>
                                            <p:strVal val="0-ppt_w/2"/>
                                          </p:val>
                                        </p:tav>
                                      </p:tavLst>
                                    </p:anim>
                                    <p:anim calcmode="lin" valueType="num">
                                      <p:cBhvr additive="base">
                                        <p:cTn id="473" dur="5500"/>
                                        <p:tgtEl>
                                          <p:spTgt spid="45"/>
                                        </p:tgtEl>
                                        <p:attrNameLst>
                                          <p:attrName>ppt_y</p:attrName>
                                        </p:attrNameLst>
                                      </p:cBhvr>
                                      <p:tavLst>
                                        <p:tav tm="0">
                                          <p:val>
                                            <p:strVal val="ppt_y"/>
                                          </p:val>
                                        </p:tav>
                                        <p:tav tm="100000">
                                          <p:val>
                                            <p:strVal val="0-ppt_h/2"/>
                                          </p:val>
                                        </p:tav>
                                      </p:tavLst>
                                    </p:anim>
                                    <p:set>
                                      <p:cBhvr>
                                        <p:cTn id="474" dur="1" fill="hold">
                                          <p:stCondLst>
                                            <p:cond delay="5499"/>
                                          </p:stCondLst>
                                        </p:cTn>
                                        <p:tgtEl>
                                          <p:spTgt spid="45"/>
                                        </p:tgtEl>
                                        <p:attrNameLst>
                                          <p:attrName>style.visibility</p:attrName>
                                        </p:attrNameLst>
                                      </p:cBhvr>
                                      <p:to>
                                        <p:strVal val="hidden"/>
                                      </p:to>
                                    </p:set>
                                  </p:childTnLst>
                                </p:cTn>
                              </p:par>
                              <p:par>
                                <p:cTn id="475" presetID="19" presetClass="entr" presetSubtype="5" fill="hold" grpId="0" nodeType="withEffect">
                                  <p:stCondLst>
                                    <p:cond delay="0"/>
                                  </p:stCondLst>
                                  <p:childTnLst>
                                    <p:set>
                                      <p:cBhvr>
                                        <p:cTn id="476" dur="1" fill="hold">
                                          <p:stCondLst>
                                            <p:cond delay="0"/>
                                          </p:stCondLst>
                                        </p:cTn>
                                        <p:tgtEl>
                                          <p:spTgt spid="46"/>
                                        </p:tgtEl>
                                        <p:attrNameLst>
                                          <p:attrName>style.visibility</p:attrName>
                                        </p:attrNameLst>
                                      </p:cBhvr>
                                      <p:to>
                                        <p:strVal val="visible"/>
                                      </p:to>
                                    </p:set>
                                    <p:anim calcmode="lin" valueType="num">
                                      <p:cBhvr>
                                        <p:cTn id="477" dur="4500" fill="hold"/>
                                        <p:tgtEl>
                                          <p:spTgt spid="46"/>
                                        </p:tgtEl>
                                        <p:attrNameLst>
                                          <p:attrName>ppt_w</p:attrName>
                                        </p:attrNameLst>
                                      </p:cBhvr>
                                      <p:tavLst>
                                        <p:tav tm="0">
                                          <p:val>
                                            <p:strVal val="#ppt_w"/>
                                          </p:val>
                                        </p:tav>
                                        <p:tav tm="100000">
                                          <p:val>
                                            <p:strVal val="#ppt_w"/>
                                          </p:val>
                                        </p:tav>
                                      </p:tavLst>
                                    </p:anim>
                                    <p:anim calcmode="lin" valueType="num">
                                      <p:cBhvr>
                                        <p:cTn id="478" dur="4500" fill="hold"/>
                                        <p:tgtEl>
                                          <p:spTgt spid="46"/>
                                        </p:tgtEl>
                                        <p:attrNameLst>
                                          <p:attrName>ppt_h</p:attrName>
                                        </p:attrNameLst>
                                      </p:cBhvr>
                                      <p:tavLst>
                                        <p:tav tm="0" fmla="#ppt_h*sin(2.5*pi*$)">
                                          <p:val>
                                            <p:fltVal val="0"/>
                                          </p:val>
                                        </p:tav>
                                        <p:tav tm="100000">
                                          <p:val>
                                            <p:fltVal val="1"/>
                                          </p:val>
                                        </p:tav>
                                      </p:tavLst>
                                    </p:anim>
                                  </p:childTnLst>
                                </p:cTn>
                              </p:par>
                              <p:par>
                                <p:cTn id="479" presetID="8" presetClass="emph" presetSubtype="0" repeatCount="indefinite" fill="hold" grpId="1" nodeType="withEffect">
                                  <p:stCondLst>
                                    <p:cond delay="0"/>
                                  </p:stCondLst>
                                  <p:childTnLst>
                                    <p:animRot by="21600000">
                                      <p:cBhvr>
                                        <p:cTn id="480" dur="4250" fill="hold"/>
                                        <p:tgtEl>
                                          <p:spTgt spid="46"/>
                                        </p:tgtEl>
                                        <p:attrNameLst>
                                          <p:attrName>r</p:attrName>
                                        </p:attrNameLst>
                                      </p:cBhvr>
                                    </p:animRot>
                                  </p:childTnLst>
                                </p:cTn>
                              </p:par>
                              <p:par>
                                <p:cTn id="481" presetID="2" presetClass="exit" presetSubtype="9" fill="hold" grpId="2" nodeType="withEffect">
                                  <p:stCondLst>
                                    <p:cond delay="0"/>
                                  </p:stCondLst>
                                  <p:childTnLst>
                                    <p:anim calcmode="lin" valueType="num">
                                      <p:cBhvr additive="base">
                                        <p:cTn id="482" dur="5500"/>
                                        <p:tgtEl>
                                          <p:spTgt spid="46"/>
                                        </p:tgtEl>
                                        <p:attrNameLst>
                                          <p:attrName>ppt_x</p:attrName>
                                        </p:attrNameLst>
                                      </p:cBhvr>
                                      <p:tavLst>
                                        <p:tav tm="0">
                                          <p:val>
                                            <p:strVal val="ppt_x"/>
                                          </p:val>
                                        </p:tav>
                                        <p:tav tm="100000">
                                          <p:val>
                                            <p:strVal val="0-ppt_w/2"/>
                                          </p:val>
                                        </p:tav>
                                      </p:tavLst>
                                    </p:anim>
                                    <p:anim calcmode="lin" valueType="num">
                                      <p:cBhvr additive="base">
                                        <p:cTn id="483" dur="5500"/>
                                        <p:tgtEl>
                                          <p:spTgt spid="46"/>
                                        </p:tgtEl>
                                        <p:attrNameLst>
                                          <p:attrName>ppt_y</p:attrName>
                                        </p:attrNameLst>
                                      </p:cBhvr>
                                      <p:tavLst>
                                        <p:tav tm="0">
                                          <p:val>
                                            <p:strVal val="ppt_y"/>
                                          </p:val>
                                        </p:tav>
                                        <p:tav tm="100000">
                                          <p:val>
                                            <p:strVal val="0-ppt_h/2"/>
                                          </p:val>
                                        </p:tav>
                                      </p:tavLst>
                                    </p:anim>
                                    <p:set>
                                      <p:cBhvr>
                                        <p:cTn id="484" dur="1" fill="hold">
                                          <p:stCondLst>
                                            <p:cond delay="5499"/>
                                          </p:stCondLst>
                                        </p:cTn>
                                        <p:tgtEl>
                                          <p:spTgt spid="46"/>
                                        </p:tgtEl>
                                        <p:attrNameLst>
                                          <p:attrName>style.visibility</p:attrName>
                                        </p:attrNameLst>
                                      </p:cBhvr>
                                      <p:to>
                                        <p:strVal val="hidden"/>
                                      </p:to>
                                    </p:set>
                                  </p:childTnLst>
                                </p:cTn>
                              </p:par>
                              <p:par>
                                <p:cTn id="485" presetID="19" presetClass="entr" presetSubtype="5" fill="hold" grpId="0" nodeType="withEffect">
                                  <p:stCondLst>
                                    <p:cond delay="0"/>
                                  </p:stCondLst>
                                  <p:childTnLst>
                                    <p:set>
                                      <p:cBhvr>
                                        <p:cTn id="486" dur="1" fill="hold">
                                          <p:stCondLst>
                                            <p:cond delay="0"/>
                                          </p:stCondLst>
                                        </p:cTn>
                                        <p:tgtEl>
                                          <p:spTgt spid="47"/>
                                        </p:tgtEl>
                                        <p:attrNameLst>
                                          <p:attrName>style.visibility</p:attrName>
                                        </p:attrNameLst>
                                      </p:cBhvr>
                                      <p:to>
                                        <p:strVal val="visible"/>
                                      </p:to>
                                    </p:set>
                                    <p:anim calcmode="lin" valueType="num">
                                      <p:cBhvr>
                                        <p:cTn id="487" dur="4500" fill="hold"/>
                                        <p:tgtEl>
                                          <p:spTgt spid="47"/>
                                        </p:tgtEl>
                                        <p:attrNameLst>
                                          <p:attrName>ppt_w</p:attrName>
                                        </p:attrNameLst>
                                      </p:cBhvr>
                                      <p:tavLst>
                                        <p:tav tm="0">
                                          <p:val>
                                            <p:strVal val="#ppt_w"/>
                                          </p:val>
                                        </p:tav>
                                        <p:tav tm="100000">
                                          <p:val>
                                            <p:strVal val="#ppt_w"/>
                                          </p:val>
                                        </p:tav>
                                      </p:tavLst>
                                    </p:anim>
                                    <p:anim calcmode="lin" valueType="num">
                                      <p:cBhvr>
                                        <p:cTn id="488" dur="4500" fill="hold"/>
                                        <p:tgtEl>
                                          <p:spTgt spid="47"/>
                                        </p:tgtEl>
                                        <p:attrNameLst>
                                          <p:attrName>ppt_h</p:attrName>
                                        </p:attrNameLst>
                                      </p:cBhvr>
                                      <p:tavLst>
                                        <p:tav tm="0" fmla="#ppt_h*sin(2.5*pi*$)">
                                          <p:val>
                                            <p:fltVal val="0"/>
                                          </p:val>
                                        </p:tav>
                                        <p:tav tm="100000">
                                          <p:val>
                                            <p:fltVal val="1"/>
                                          </p:val>
                                        </p:tav>
                                      </p:tavLst>
                                    </p:anim>
                                  </p:childTnLst>
                                </p:cTn>
                              </p:par>
                              <p:par>
                                <p:cTn id="489" presetID="8" presetClass="emph" presetSubtype="0" repeatCount="indefinite" fill="hold" grpId="1" nodeType="withEffect">
                                  <p:stCondLst>
                                    <p:cond delay="0"/>
                                  </p:stCondLst>
                                  <p:childTnLst>
                                    <p:animRot by="21600000">
                                      <p:cBhvr>
                                        <p:cTn id="490" dur="4250" fill="hold"/>
                                        <p:tgtEl>
                                          <p:spTgt spid="47"/>
                                        </p:tgtEl>
                                        <p:attrNameLst>
                                          <p:attrName>r</p:attrName>
                                        </p:attrNameLst>
                                      </p:cBhvr>
                                    </p:animRot>
                                  </p:childTnLst>
                                </p:cTn>
                              </p:par>
                              <p:par>
                                <p:cTn id="491" presetID="2" presetClass="exit" presetSubtype="9" fill="hold" grpId="2" nodeType="withEffect">
                                  <p:stCondLst>
                                    <p:cond delay="0"/>
                                  </p:stCondLst>
                                  <p:childTnLst>
                                    <p:anim calcmode="lin" valueType="num">
                                      <p:cBhvr additive="base">
                                        <p:cTn id="492" dur="5500"/>
                                        <p:tgtEl>
                                          <p:spTgt spid="47"/>
                                        </p:tgtEl>
                                        <p:attrNameLst>
                                          <p:attrName>ppt_x</p:attrName>
                                        </p:attrNameLst>
                                      </p:cBhvr>
                                      <p:tavLst>
                                        <p:tav tm="0">
                                          <p:val>
                                            <p:strVal val="ppt_x"/>
                                          </p:val>
                                        </p:tav>
                                        <p:tav tm="100000">
                                          <p:val>
                                            <p:strVal val="0-ppt_w/2"/>
                                          </p:val>
                                        </p:tav>
                                      </p:tavLst>
                                    </p:anim>
                                    <p:anim calcmode="lin" valueType="num">
                                      <p:cBhvr additive="base">
                                        <p:cTn id="493" dur="5500"/>
                                        <p:tgtEl>
                                          <p:spTgt spid="47"/>
                                        </p:tgtEl>
                                        <p:attrNameLst>
                                          <p:attrName>ppt_y</p:attrName>
                                        </p:attrNameLst>
                                      </p:cBhvr>
                                      <p:tavLst>
                                        <p:tav tm="0">
                                          <p:val>
                                            <p:strVal val="ppt_y"/>
                                          </p:val>
                                        </p:tav>
                                        <p:tav tm="100000">
                                          <p:val>
                                            <p:strVal val="0-ppt_h/2"/>
                                          </p:val>
                                        </p:tav>
                                      </p:tavLst>
                                    </p:anim>
                                    <p:set>
                                      <p:cBhvr>
                                        <p:cTn id="494" dur="1" fill="hold">
                                          <p:stCondLst>
                                            <p:cond delay="5499"/>
                                          </p:stCondLst>
                                        </p:cTn>
                                        <p:tgtEl>
                                          <p:spTgt spid="47"/>
                                        </p:tgtEl>
                                        <p:attrNameLst>
                                          <p:attrName>style.visibility</p:attrName>
                                        </p:attrNameLst>
                                      </p:cBhvr>
                                      <p:to>
                                        <p:strVal val="hidden"/>
                                      </p:to>
                                    </p:set>
                                  </p:childTnLst>
                                </p:cTn>
                              </p:par>
                              <p:par>
                                <p:cTn id="495" presetID="19" presetClass="entr" presetSubtype="5" fill="hold" grpId="0" nodeType="withEffect">
                                  <p:stCondLst>
                                    <p:cond delay="0"/>
                                  </p:stCondLst>
                                  <p:childTnLst>
                                    <p:set>
                                      <p:cBhvr>
                                        <p:cTn id="496" dur="1" fill="hold">
                                          <p:stCondLst>
                                            <p:cond delay="0"/>
                                          </p:stCondLst>
                                        </p:cTn>
                                        <p:tgtEl>
                                          <p:spTgt spid="48"/>
                                        </p:tgtEl>
                                        <p:attrNameLst>
                                          <p:attrName>style.visibility</p:attrName>
                                        </p:attrNameLst>
                                      </p:cBhvr>
                                      <p:to>
                                        <p:strVal val="visible"/>
                                      </p:to>
                                    </p:set>
                                    <p:anim calcmode="lin" valueType="num">
                                      <p:cBhvr>
                                        <p:cTn id="497" dur="4500" fill="hold"/>
                                        <p:tgtEl>
                                          <p:spTgt spid="48"/>
                                        </p:tgtEl>
                                        <p:attrNameLst>
                                          <p:attrName>ppt_w</p:attrName>
                                        </p:attrNameLst>
                                      </p:cBhvr>
                                      <p:tavLst>
                                        <p:tav tm="0">
                                          <p:val>
                                            <p:strVal val="#ppt_w"/>
                                          </p:val>
                                        </p:tav>
                                        <p:tav tm="100000">
                                          <p:val>
                                            <p:strVal val="#ppt_w"/>
                                          </p:val>
                                        </p:tav>
                                      </p:tavLst>
                                    </p:anim>
                                    <p:anim calcmode="lin" valueType="num">
                                      <p:cBhvr>
                                        <p:cTn id="498" dur="4500" fill="hold"/>
                                        <p:tgtEl>
                                          <p:spTgt spid="48"/>
                                        </p:tgtEl>
                                        <p:attrNameLst>
                                          <p:attrName>ppt_h</p:attrName>
                                        </p:attrNameLst>
                                      </p:cBhvr>
                                      <p:tavLst>
                                        <p:tav tm="0" fmla="#ppt_h*sin(2.5*pi*$)">
                                          <p:val>
                                            <p:fltVal val="0"/>
                                          </p:val>
                                        </p:tav>
                                        <p:tav tm="100000">
                                          <p:val>
                                            <p:fltVal val="1"/>
                                          </p:val>
                                        </p:tav>
                                      </p:tavLst>
                                    </p:anim>
                                  </p:childTnLst>
                                </p:cTn>
                              </p:par>
                              <p:par>
                                <p:cTn id="499" presetID="8" presetClass="emph" presetSubtype="0" repeatCount="indefinite" fill="hold" grpId="1" nodeType="withEffect">
                                  <p:stCondLst>
                                    <p:cond delay="0"/>
                                  </p:stCondLst>
                                  <p:childTnLst>
                                    <p:animRot by="21600000">
                                      <p:cBhvr>
                                        <p:cTn id="500" dur="4250" fill="hold"/>
                                        <p:tgtEl>
                                          <p:spTgt spid="48"/>
                                        </p:tgtEl>
                                        <p:attrNameLst>
                                          <p:attrName>r</p:attrName>
                                        </p:attrNameLst>
                                      </p:cBhvr>
                                    </p:animRot>
                                  </p:childTnLst>
                                </p:cTn>
                              </p:par>
                              <p:par>
                                <p:cTn id="501" presetID="2" presetClass="exit" presetSubtype="9" fill="hold" grpId="2" nodeType="withEffect">
                                  <p:stCondLst>
                                    <p:cond delay="0"/>
                                  </p:stCondLst>
                                  <p:childTnLst>
                                    <p:anim calcmode="lin" valueType="num">
                                      <p:cBhvr additive="base">
                                        <p:cTn id="502" dur="5500"/>
                                        <p:tgtEl>
                                          <p:spTgt spid="48"/>
                                        </p:tgtEl>
                                        <p:attrNameLst>
                                          <p:attrName>ppt_x</p:attrName>
                                        </p:attrNameLst>
                                      </p:cBhvr>
                                      <p:tavLst>
                                        <p:tav tm="0">
                                          <p:val>
                                            <p:strVal val="ppt_x"/>
                                          </p:val>
                                        </p:tav>
                                        <p:tav tm="100000">
                                          <p:val>
                                            <p:strVal val="0-ppt_w/2"/>
                                          </p:val>
                                        </p:tav>
                                      </p:tavLst>
                                    </p:anim>
                                    <p:anim calcmode="lin" valueType="num">
                                      <p:cBhvr additive="base">
                                        <p:cTn id="503" dur="5500"/>
                                        <p:tgtEl>
                                          <p:spTgt spid="48"/>
                                        </p:tgtEl>
                                        <p:attrNameLst>
                                          <p:attrName>ppt_y</p:attrName>
                                        </p:attrNameLst>
                                      </p:cBhvr>
                                      <p:tavLst>
                                        <p:tav tm="0">
                                          <p:val>
                                            <p:strVal val="ppt_y"/>
                                          </p:val>
                                        </p:tav>
                                        <p:tav tm="100000">
                                          <p:val>
                                            <p:strVal val="0-ppt_h/2"/>
                                          </p:val>
                                        </p:tav>
                                      </p:tavLst>
                                    </p:anim>
                                    <p:set>
                                      <p:cBhvr>
                                        <p:cTn id="504" dur="1" fill="hold">
                                          <p:stCondLst>
                                            <p:cond delay="5499"/>
                                          </p:stCondLst>
                                        </p:cTn>
                                        <p:tgtEl>
                                          <p:spTgt spid="48"/>
                                        </p:tgtEl>
                                        <p:attrNameLst>
                                          <p:attrName>style.visibility</p:attrName>
                                        </p:attrNameLst>
                                      </p:cBhvr>
                                      <p:to>
                                        <p:strVal val="hidden"/>
                                      </p:to>
                                    </p:set>
                                  </p:childTnLst>
                                </p:cTn>
                              </p:par>
                              <p:par>
                                <p:cTn id="505" presetID="19" presetClass="entr" presetSubtype="5" fill="hold" grpId="0" nodeType="withEffect">
                                  <p:stCondLst>
                                    <p:cond delay="0"/>
                                  </p:stCondLst>
                                  <p:childTnLst>
                                    <p:set>
                                      <p:cBhvr>
                                        <p:cTn id="506" dur="1" fill="hold">
                                          <p:stCondLst>
                                            <p:cond delay="0"/>
                                          </p:stCondLst>
                                        </p:cTn>
                                        <p:tgtEl>
                                          <p:spTgt spid="49"/>
                                        </p:tgtEl>
                                        <p:attrNameLst>
                                          <p:attrName>style.visibility</p:attrName>
                                        </p:attrNameLst>
                                      </p:cBhvr>
                                      <p:to>
                                        <p:strVal val="visible"/>
                                      </p:to>
                                    </p:set>
                                    <p:anim calcmode="lin" valueType="num">
                                      <p:cBhvr>
                                        <p:cTn id="507" dur="4500" fill="hold"/>
                                        <p:tgtEl>
                                          <p:spTgt spid="49"/>
                                        </p:tgtEl>
                                        <p:attrNameLst>
                                          <p:attrName>ppt_w</p:attrName>
                                        </p:attrNameLst>
                                      </p:cBhvr>
                                      <p:tavLst>
                                        <p:tav tm="0">
                                          <p:val>
                                            <p:strVal val="#ppt_w"/>
                                          </p:val>
                                        </p:tav>
                                        <p:tav tm="100000">
                                          <p:val>
                                            <p:strVal val="#ppt_w"/>
                                          </p:val>
                                        </p:tav>
                                      </p:tavLst>
                                    </p:anim>
                                    <p:anim calcmode="lin" valueType="num">
                                      <p:cBhvr>
                                        <p:cTn id="508" dur="4500" fill="hold"/>
                                        <p:tgtEl>
                                          <p:spTgt spid="49"/>
                                        </p:tgtEl>
                                        <p:attrNameLst>
                                          <p:attrName>ppt_h</p:attrName>
                                        </p:attrNameLst>
                                      </p:cBhvr>
                                      <p:tavLst>
                                        <p:tav tm="0" fmla="#ppt_h*sin(2.5*pi*$)">
                                          <p:val>
                                            <p:fltVal val="0"/>
                                          </p:val>
                                        </p:tav>
                                        <p:tav tm="100000">
                                          <p:val>
                                            <p:fltVal val="1"/>
                                          </p:val>
                                        </p:tav>
                                      </p:tavLst>
                                    </p:anim>
                                  </p:childTnLst>
                                </p:cTn>
                              </p:par>
                              <p:par>
                                <p:cTn id="509" presetID="8" presetClass="emph" presetSubtype="0" repeatCount="indefinite" fill="hold" grpId="1" nodeType="withEffect">
                                  <p:stCondLst>
                                    <p:cond delay="0"/>
                                  </p:stCondLst>
                                  <p:childTnLst>
                                    <p:animRot by="21600000">
                                      <p:cBhvr>
                                        <p:cTn id="510" dur="4250" fill="hold"/>
                                        <p:tgtEl>
                                          <p:spTgt spid="49"/>
                                        </p:tgtEl>
                                        <p:attrNameLst>
                                          <p:attrName>r</p:attrName>
                                        </p:attrNameLst>
                                      </p:cBhvr>
                                    </p:animRot>
                                  </p:childTnLst>
                                </p:cTn>
                              </p:par>
                              <p:par>
                                <p:cTn id="511" presetID="2" presetClass="exit" presetSubtype="9" fill="hold" grpId="2" nodeType="withEffect">
                                  <p:stCondLst>
                                    <p:cond delay="0"/>
                                  </p:stCondLst>
                                  <p:childTnLst>
                                    <p:anim calcmode="lin" valueType="num">
                                      <p:cBhvr additive="base">
                                        <p:cTn id="512" dur="5500"/>
                                        <p:tgtEl>
                                          <p:spTgt spid="49"/>
                                        </p:tgtEl>
                                        <p:attrNameLst>
                                          <p:attrName>ppt_x</p:attrName>
                                        </p:attrNameLst>
                                      </p:cBhvr>
                                      <p:tavLst>
                                        <p:tav tm="0">
                                          <p:val>
                                            <p:strVal val="ppt_x"/>
                                          </p:val>
                                        </p:tav>
                                        <p:tav tm="100000">
                                          <p:val>
                                            <p:strVal val="0-ppt_w/2"/>
                                          </p:val>
                                        </p:tav>
                                      </p:tavLst>
                                    </p:anim>
                                    <p:anim calcmode="lin" valueType="num">
                                      <p:cBhvr additive="base">
                                        <p:cTn id="513" dur="5500"/>
                                        <p:tgtEl>
                                          <p:spTgt spid="49"/>
                                        </p:tgtEl>
                                        <p:attrNameLst>
                                          <p:attrName>ppt_y</p:attrName>
                                        </p:attrNameLst>
                                      </p:cBhvr>
                                      <p:tavLst>
                                        <p:tav tm="0">
                                          <p:val>
                                            <p:strVal val="ppt_y"/>
                                          </p:val>
                                        </p:tav>
                                        <p:tav tm="100000">
                                          <p:val>
                                            <p:strVal val="0-ppt_h/2"/>
                                          </p:val>
                                        </p:tav>
                                      </p:tavLst>
                                    </p:anim>
                                    <p:set>
                                      <p:cBhvr>
                                        <p:cTn id="514" dur="1" fill="hold">
                                          <p:stCondLst>
                                            <p:cond delay="5499"/>
                                          </p:stCondLst>
                                        </p:cTn>
                                        <p:tgtEl>
                                          <p:spTgt spid="49"/>
                                        </p:tgtEl>
                                        <p:attrNameLst>
                                          <p:attrName>style.visibility</p:attrName>
                                        </p:attrNameLst>
                                      </p:cBhvr>
                                      <p:to>
                                        <p:strVal val="hidden"/>
                                      </p:to>
                                    </p:set>
                                  </p:childTnLst>
                                </p:cTn>
                              </p:par>
                              <p:par>
                                <p:cTn id="515" presetID="19" presetClass="entr" presetSubtype="5" fill="hold" grpId="0" nodeType="withEffect">
                                  <p:stCondLst>
                                    <p:cond delay="0"/>
                                  </p:stCondLst>
                                  <p:childTnLst>
                                    <p:set>
                                      <p:cBhvr>
                                        <p:cTn id="516" dur="1" fill="hold">
                                          <p:stCondLst>
                                            <p:cond delay="0"/>
                                          </p:stCondLst>
                                        </p:cTn>
                                        <p:tgtEl>
                                          <p:spTgt spid="50"/>
                                        </p:tgtEl>
                                        <p:attrNameLst>
                                          <p:attrName>style.visibility</p:attrName>
                                        </p:attrNameLst>
                                      </p:cBhvr>
                                      <p:to>
                                        <p:strVal val="visible"/>
                                      </p:to>
                                    </p:set>
                                    <p:anim calcmode="lin" valueType="num">
                                      <p:cBhvr>
                                        <p:cTn id="517" dur="4500" fill="hold"/>
                                        <p:tgtEl>
                                          <p:spTgt spid="50"/>
                                        </p:tgtEl>
                                        <p:attrNameLst>
                                          <p:attrName>ppt_w</p:attrName>
                                        </p:attrNameLst>
                                      </p:cBhvr>
                                      <p:tavLst>
                                        <p:tav tm="0">
                                          <p:val>
                                            <p:strVal val="#ppt_w"/>
                                          </p:val>
                                        </p:tav>
                                        <p:tav tm="100000">
                                          <p:val>
                                            <p:strVal val="#ppt_w"/>
                                          </p:val>
                                        </p:tav>
                                      </p:tavLst>
                                    </p:anim>
                                    <p:anim calcmode="lin" valueType="num">
                                      <p:cBhvr>
                                        <p:cTn id="518" dur="4500" fill="hold"/>
                                        <p:tgtEl>
                                          <p:spTgt spid="50"/>
                                        </p:tgtEl>
                                        <p:attrNameLst>
                                          <p:attrName>ppt_h</p:attrName>
                                        </p:attrNameLst>
                                      </p:cBhvr>
                                      <p:tavLst>
                                        <p:tav tm="0" fmla="#ppt_h*sin(2.5*pi*$)">
                                          <p:val>
                                            <p:fltVal val="0"/>
                                          </p:val>
                                        </p:tav>
                                        <p:tav tm="100000">
                                          <p:val>
                                            <p:fltVal val="1"/>
                                          </p:val>
                                        </p:tav>
                                      </p:tavLst>
                                    </p:anim>
                                  </p:childTnLst>
                                </p:cTn>
                              </p:par>
                              <p:par>
                                <p:cTn id="519" presetID="8" presetClass="emph" presetSubtype="0" repeatCount="indefinite" fill="hold" grpId="1" nodeType="withEffect">
                                  <p:stCondLst>
                                    <p:cond delay="0"/>
                                  </p:stCondLst>
                                  <p:childTnLst>
                                    <p:animRot by="21600000">
                                      <p:cBhvr>
                                        <p:cTn id="520" dur="4250" fill="hold"/>
                                        <p:tgtEl>
                                          <p:spTgt spid="50"/>
                                        </p:tgtEl>
                                        <p:attrNameLst>
                                          <p:attrName>r</p:attrName>
                                        </p:attrNameLst>
                                      </p:cBhvr>
                                    </p:animRot>
                                  </p:childTnLst>
                                </p:cTn>
                              </p:par>
                              <p:par>
                                <p:cTn id="521" presetID="2" presetClass="exit" presetSubtype="9" fill="hold" grpId="2" nodeType="withEffect">
                                  <p:stCondLst>
                                    <p:cond delay="0"/>
                                  </p:stCondLst>
                                  <p:childTnLst>
                                    <p:anim calcmode="lin" valueType="num">
                                      <p:cBhvr additive="base">
                                        <p:cTn id="522" dur="5500"/>
                                        <p:tgtEl>
                                          <p:spTgt spid="50"/>
                                        </p:tgtEl>
                                        <p:attrNameLst>
                                          <p:attrName>ppt_x</p:attrName>
                                        </p:attrNameLst>
                                      </p:cBhvr>
                                      <p:tavLst>
                                        <p:tav tm="0">
                                          <p:val>
                                            <p:strVal val="ppt_x"/>
                                          </p:val>
                                        </p:tav>
                                        <p:tav tm="100000">
                                          <p:val>
                                            <p:strVal val="0-ppt_w/2"/>
                                          </p:val>
                                        </p:tav>
                                      </p:tavLst>
                                    </p:anim>
                                    <p:anim calcmode="lin" valueType="num">
                                      <p:cBhvr additive="base">
                                        <p:cTn id="523" dur="5500"/>
                                        <p:tgtEl>
                                          <p:spTgt spid="50"/>
                                        </p:tgtEl>
                                        <p:attrNameLst>
                                          <p:attrName>ppt_y</p:attrName>
                                        </p:attrNameLst>
                                      </p:cBhvr>
                                      <p:tavLst>
                                        <p:tav tm="0">
                                          <p:val>
                                            <p:strVal val="ppt_y"/>
                                          </p:val>
                                        </p:tav>
                                        <p:tav tm="100000">
                                          <p:val>
                                            <p:strVal val="0-ppt_h/2"/>
                                          </p:val>
                                        </p:tav>
                                      </p:tavLst>
                                    </p:anim>
                                    <p:set>
                                      <p:cBhvr>
                                        <p:cTn id="524" dur="1" fill="hold">
                                          <p:stCondLst>
                                            <p:cond delay="5499"/>
                                          </p:stCondLst>
                                        </p:cTn>
                                        <p:tgtEl>
                                          <p:spTgt spid="50"/>
                                        </p:tgtEl>
                                        <p:attrNameLst>
                                          <p:attrName>style.visibility</p:attrName>
                                        </p:attrNameLst>
                                      </p:cBhvr>
                                      <p:to>
                                        <p:strVal val="hidden"/>
                                      </p:to>
                                    </p:set>
                                  </p:childTnLst>
                                </p:cTn>
                              </p:par>
                              <p:par>
                                <p:cTn id="525" presetID="19" presetClass="entr" presetSubtype="5" fill="hold" grpId="0" nodeType="withEffect">
                                  <p:stCondLst>
                                    <p:cond delay="0"/>
                                  </p:stCondLst>
                                  <p:childTnLst>
                                    <p:set>
                                      <p:cBhvr>
                                        <p:cTn id="526" dur="1" fill="hold">
                                          <p:stCondLst>
                                            <p:cond delay="0"/>
                                          </p:stCondLst>
                                        </p:cTn>
                                        <p:tgtEl>
                                          <p:spTgt spid="67"/>
                                        </p:tgtEl>
                                        <p:attrNameLst>
                                          <p:attrName>style.visibility</p:attrName>
                                        </p:attrNameLst>
                                      </p:cBhvr>
                                      <p:to>
                                        <p:strVal val="visible"/>
                                      </p:to>
                                    </p:set>
                                    <p:anim calcmode="lin" valueType="num">
                                      <p:cBhvr>
                                        <p:cTn id="527" dur="4500" fill="hold"/>
                                        <p:tgtEl>
                                          <p:spTgt spid="67"/>
                                        </p:tgtEl>
                                        <p:attrNameLst>
                                          <p:attrName>ppt_w</p:attrName>
                                        </p:attrNameLst>
                                      </p:cBhvr>
                                      <p:tavLst>
                                        <p:tav tm="0">
                                          <p:val>
                                            <p:strVal val="#ppt_w"/>
                                          </p:val>
                                        </p:tav>
                                        <p:tav tm="100000">
                                          <p:val>
                                            <p:strVal val="#ppt_w"/>
                                          </p:val>
                                        </p:tav>
                                      </p:tavLst>
                                    </p:anim>
                                    <p:anim calcmode="lin" valueType="num">
                                      <p:cBhvr>
                                        <p:cTn id="528" dur="4500" fill="hold"/>
                                        <p:tgtEl>
                                          <p:spTgt spid="67"/>
                                        </p:tgtEl>
                                        <p:attrNameLst>
                                          <p:attrName>ppt_h</p:attrName>
                                        </p:attrNameLst>
                                      </p:cBhvr>
                                      <p:tavLst>
                                        <p:tav tm="0" fmla="#ppt_h*sin(2.5*pi*$)">
                                          <p:val>
                                            <p:fltVal val="0"/>
                                          </p:val>
                                        </p:tav>
                                        <p:tav tm="100000">
                                          <p:val>
                                            <p:fltVal val="1"/>
                                          </p:val>
                                        </p:tav>
                                      </p:tavLst>
                                    </p:anim>
                                  </p:childTnLst>
                                </p:cTn>
                              </p:par>
                              <p:par>
                                <p:cTn id="529" presetID="8" presetClass="emph" presetSubtype="0" repeatCount="indefinite" fill="hold" grpId="1" nodeType="withEffect">
                                  <p:stCondLst>
                                    <p:cond delay="0"/>
                                  </p:stCondLst>
                                  <p:childTnLst>
                                    <p:animRot by="21600000">
                                      <p:cBhvr>
                                        <p:cTn id="530" dur="4250" fill="hold"/>
                                        <p:tgtEl>
                                          <p:spTgt spid="67"/>
                                        </p:tgtEl>
                                        <p:attrNameLst>
                                          <p:attrName>r</p:attrName>
                                        </p:attrNameLst>
                                      </p:cBhvr>
                                    </p:animRot>
                                  </p:childTnLst>
                                </p:cTn>
                              </p:par>
                              <p:par>
                                <p:cTn id="531" presetID="2" presetClass="exit" presetSubtype="6" fill="hold" grpId="2" nodeType="withEffect">
                                  <p:stCondLst>
                                    <p:cond delay="0"/>
                                  </p:stCondLst>
                                  <p:childTnLst>
                                    <p:anim calcmode="lin" valueType="num">
                                      <p:cBhvr additive="base">
                                        <p:cTn id="532" dur="5500"/>
                                        <p:tgtEl>
                                          <p:spTgt spid="67"/>
                                        </p:tgtEl>
                                        <p:attrNameLst>
                                          <p:attrName>ppt_x</p:attrName>
                                        </p:attrNameLst>
                                      </p:cBhvr>
                                      <p:tavLst>
                                        <p:tav tm="0">
                                          <p:val>
                                            <p:strVal val="ppt_x"/>
                                          </p:val>
                                        </p:tav>
                                        <p:tav tm="100000">
                                          <p:val>
                                            <p:strVal val="1+ppt_w/2"/>
                                          </p:val>
                                        </p:tav>
                                      </p:tavLst>
                                    </p:anim>
                                    <p:anim calcmode="lin" valueType="num">
                                      <p:cBhvr additive="base">
                                        <p:cTn id="533" dur="5500"/>
                                        <p:tgtEl>
                                          <p:spTgt spid="67"/>
                                        </p:tgtEl>
                                        <p:attrNameLst>
                                          <p:attrName>ppt_y</p:attrName>
                                        </p:attrNameLst>
                                      </p:cBhvr>
                                      <p:tavLst>
                                        <p:tav tm="0">
                                          <p:val>
                                            <p:strVal val="ppt_y"/>
                                          </p:val>
                                        </p:tav>
                                        <p:tav tm="100000">
                                          <p:val>
                                            <p:strVal val="1+ppt_h/2"/>
                                          </p:val>
                                        </p:tav>
                                      </p:tavLst>
                                    </p:anim>
                                    <p:set>
                                      <p:cBhvr>
                                        <p:cTn id="534" dur="1" fill="hold">
                                          <p:stCondLst>
                                            <p:cond delay="5499"/>
                                          </p:stCondLst>
                                        </p:cTn>
                                        <p:tgtEl>
                                          <p:spTgt spid="67"/>
                                        </p:tgtEl>
                                        <p:attrNameLst>
                                          <p:attrName>style.visibility</p:attrName>
                                        </p:attrNameLst>
                                      </p:cBhvr>
                                      <p:to>
                                        <p:strVal val="hidden"/>
                                      </p:to>
                                    </p:set>
                                  </p:childTnLst>
                                </p:cTn>
                              </p:par>
                              <p:par>
                                <p:cTn id="535" presetID="19" presetClass="entr" presetSubtype="5" fill="hold" grpId="0" nodeType="withEffect">
                                  <p:stCondLst>
                                    <p:cond delay="0"/>
                                  </p:stCondLst>
                                  <p:childTnLst>
                                    <p:set>
                                      <p:cBhvr>
                                        <p:cTn id="536" dur="1" fill="hold">
                                          <p:stCondLst>
                                            <p:cond delay="0"/>
                                          </p:stCondLst>
                                        </p:cTn>
                                        <p:tgtEl>
                                          <p:spTgt spid="65"/>
                                        </p:tgtEl>
                                        <p:attrNameLst>
                                          <p:attrName>style.visibility</p:attrName>
                                        </p:attrNameLst>
                                      </p:cBhvr>
                                      <p:to>
                                        <p:strVal val="visible"/>
                                      </p:to>
                                    </p:set>
                                    <p:anim calcmode="lin" valueType="num">
                                      <p:cBhvr>
                                        <p:cTn id="537" dur="4500" fill="hold"/>
                                        <p:tgtEl>
                                          <p:spTgt spid="65"/>
                                        </p:tgtEl>
                                        <p:attrNameLst>
                                          <p:attrName>ppt_w</p:attrName>
                                        </p:attrNameLst>
                                      </p:cBhvr>
                                      <p:tavLst>
                                        <p:tav tm="0">
                                          <p:val>
                                            <p:strVal val="#ppt_w"/>
                                          </p:val>
                                        </p:tav>
                                        <p:tav tm="100000">
                                          <p:val>
                                            <p:strVal val="#ppt_w"/>
                                          </p:val>
                                        </p:tav>
                                      </p:tavLst>
                                    </p:anim>
                                    <p:anim calcmode="lin" valueType="num">
                                      <p:cBhvr>
                                        <p:cTn id="538" dur="4500" fill="hold"/>
                                        <p:tgtEl>
                                          <p:spTgt spid="65"/>
                                        </p:tgtEl>
                                        <p:attrNameLst>
                                          <p:attrName>ppt_h</p:attrName>
                                        </p:attrNameLst>
                                      </p:cBhvr>
                                      <p:tavLst>
                                        <p:tav tm="0" fmla="#ppt_h*sin(2.5*pi*$)">
                                          <p:val>
                                            <p:fltVal val="0"/>
                                          </p:val>
                                        </p:tav>
                                        <p:tav tm="100000">
                                          <p:val>
                                            <p:fltVal val="1"/>
                                          </p:val>
                                        </p:tav>
                                      </p:tavLst>
                                    </p:anim>
                                  </p:childTnLst>
                                </p:cTn>
                              </p:par>
                              <p:par>
                                <p:cTn id="539" presetID="8" presetClass="emph" presetSubtype="0" repeatCount="indefinite" fill="hold" grpId="1" nodeType="withEffect">
                                  <p:stCondLst>
                                    <p:cond delay="0"/>
                                  </p:stCondLst>
                                  <p:childTnLst>
                                    <p:animRot by="21600000">
                                      <p:cBhvr>
                                        <p:cTn id="540" dur="4250" fill="hold"/>
                                        <p:tgtEl>
                                          <p:spTgt spid="65"/>
                                        </p:tgtEl>
                                        <p:attrNameLst>
                                          <p:attrName>r</p:attrName>
                                        </p:attrNameLst>
                                      </p:cBhvr>
                                    </p:animRot>
                                  </p:childTnLst>
                                </p:cTn>
                              </p:par>
                              <p:par>
                                <p:cTn id="541" presetID="2" presetClass="exit" presetSubtype="6" fill="hold" grpId="2" nodeType="withEffect">
                                  <p:stCondLst>
                                    <p:cond delay="0"/>
                                  </p:stCondLst>
                                  <p:childTnLst>
                                    <p:anim calcmode="lin" valueType="num">
                                      <p:cBhvr additive="base">
                                        <p:cTn id="542" dur="5500"/>
                                        <p:tgtEl>
                                          <p:spTgt spid="65"/>
                                        </p:tgtEl>
                                        <p:attrNameLst>
                                          <p:attrName>ppt_x</p:attrName>
                                        </p:attrNameLst>
                                      </p:cBhvr>
                                      <p:tavLst>
                                        <p:tav tm="0">
                                          <p:val>
                                            <p:strVal val="ppt_x"/>
                                          </p:val>
                                        </p:tav>
                                        <p:tav tm="100000">
                                          <p:val>
                                            <p:strVal val="1+ppt_w/2"/>
                                          </p:val>
                                        </p:tav>
                                      </p:tavLst>
                                    </p:anim>
                                    <p:anim calcmode="lin" valueType="num">
                                      <p:cBhvr additive="base">
                                        <p:cTn id="543" dur="5500"/>
                                        <p:tgtEl>
                                          <p:spTgt spid="65"/>
                                        </p:tgtEl>
                                        <p:attrNameLst>
                                          <p:attrName>ppt_y</p:attrName>
                                        </p:attrNameLst>
                                      </p:cBhvr>
                                      <p:tavLst>
                                        <p:tav tm="0">
                                          <p:val>
                                            <p:strVal val="ppt_y"/>
                                          </p:val>
                                        </p:tav>
                                        <p:tav tm="100000">
                                          <p:val>
                                            <p:strVal val="1+ppt_h/2"/>
                                          </p:val>
                                        </p:tav>
                                      </p:tavLst>
                                    </p:anim>
                                    <p:set>
                                      <p:cBhvr>
                                        <p:cTn id="544" dur="1" fill="hold">
                                          <p:stCondLst>
                                            <p:cond delay="5499"/>
                                          </p:stCondLst>
                                        </p:cTn>
                                        <p:tgtEl>
                                          <p:spTgt spid="65"/>
                                        </p:tgtEl>
                                        <p:attrNameLst>
                                          <p:attrName>style.visibility</p:attrName>
                                        </p:attrNameLst>
                                      </p:cBhvr>
                                      <p:to>
                                        <p:strVal val="hidden"/>
                                      </p:to>
                                    </p:set>
                                  </p:childTnLst>
                                </p:cTn>
                              </p:par>
                              <p:par>
                                <p:cTn id="545" presetID="19" presetClass="entr" presetSubtype="5" fill="hold" grpId="0" nodeType="withEffect">
                                  <p:stCondLst>
                                    <p:cond delay="0"/>
                                  </p:stCondLst>
                                  <p:childTnLst>
                                    <p:set>
                                      <p:cBhvr>
                                        <p:cTn id="546" dur="1" fill="hold">
                                          <p:stCondLst>
                                            <p:cond delay="0"/>
                                          </p:stCondLst>
                                        </p:cTn>
                                        <p:tgtEl>
                                          <p:spTgt spid="68"/>
                                        </p:tgtEl>
                                        <p:attrNameLst>
                                          <p:attrName>style.visibility</p:attrName>
                                        </p:attrNameLst>
                                      </p:cBhvr>
                                      <p:to>
                                        <p:strVal val="visible"/>
                                      </p:to>
                                    </p:set>
                                    <p:anim calcmode="lin" valueType="num">
                                      <p:cBhvr>
                                        <p:cTn id="547" dur="4500" fill="hold"/>
                                        <p:tgtEl>
                                          <p:spTgt spid="68"/>
                                        </p:tgtEl>
                                        <p:attrNameLst>
                                          <p:attrName>ppt_w</p:attrName>
                                        </p:attrNameLst>
                                      </p:cBhvr>
                                      <p:tavLst>
                                        <p:tav tm="0">
                                          <p:val>
                                            <p:strVal val="#ppt_w"/>
                                          </p:val>
                                        </p:tav>
                                        <p:tav tm="100000">
                                          <p:val>
                                            <p:strVal val="#ppt_w"/>
                                          </p:val>
                                        </p:tav>
                                      </p:tavLst>
                                    </p:anim>
                                    <p:anim calcmode="lin" valueType="num">
                                      <p:cBhvr>
                                        <p:cTn id="548" dur="4500" fill="hold"/>
                                        <p:tgtEl>
                                          <p:spTgt spid="68"/>
                                        </p:tgtEl>
                                        <p:attrNameLst>
                                          <p:attrName>ppt_h</p:attrName>
                                        </p:attrNameLst>
                                      </p:cBhvr>
                                      <p:tavLst>
                                        <p:tav tm="0" fmla="#ppt_h*sin(2.5*pi*$)">
                                          <p:val>
                                            <p:fltVal val="0"/>
                                          </p:val>
                                        </p:tav>
                                        <p:tav tm="100000">
                                          <p:val>
                                            <p:fltVal val="1"/>
                                          </p:val>
                                        </p:tav>
                                      </p:tavLst>
                                    </p:anim>
                                  </p:childTnLst>
                                </p:cTn>
                              </p:par>
                              <p:par>
                                <p:cTn id="549" presetID="8" presetClass="emph" presetSubtype="0" repeatCount="indefinite" fill="hold" grpId="1" nodeType="withEffect">
                                  <p:stCondLst>
                                    <p:cond delay="0"/>
                                  </p:stCondLst>
                                  <p:childTnLst>
                                    <p:animRot by="21600000">
                                      <p:cBhvr>
                                        <p:cTn id="550" dur="4250" fill="hold"/>
                                        <p:tgtEl>
                                          <p:spTgt spid="68"/>
                                        </p:tgtEl>
                                        <p:attrNameLst>
                                          <p:attrName>r</p:attrName>
                                        </p:attrNameLst>
                                      </p:cBhvr>
                                    </p:animRot>
                                  </p:childTnLst>
                                </p:cTn>
                              </p:par>
                              <p:par>
                                <p:cTn id="551" presetID="2" presetClass="exit" presetSubtype="6" fill="hold" grpId="2" nodeType="withEffect">
                                  <p:stCondLst>
                                    <p:cond delay="0"/>
                                  </p:stCondLst>
                                  <p:childTnLst>
                                    <p:anim calcmode="lin" valueType="num">
                                      <p:cBhvr additive="base">
                                        <p:cTn id="552" dur="5500"/>
                                        <p:tgtEl>
                                          <p:spTgt spid="68"/>
                                        </p:tgtEl>
                                        <p:attrNameLst>
                                          <p:attrName>ppt_x</p:attrName>
                                        </p:attrNameLst>
                                      </p:cBhvr>
                                      <p:tavLst>
                                        <p:tav tm="0">
                                          <p:val>
                                            <p:strVal val="ppt_x"/>
                                          </p:val>
                                        </p:tav>
                                        <p:tav tm="100000">
                                          <p:val>
                                            <p:strVal val="1+ppt_w/2"/>
                                          </p:val>
                                        </p:tav>
                                      </p:tavLst>
                                    </p:anim>
                                    <p:anim calcmode="lin" valueType="num">
                                      <p:cBhvr additive="base">
                                        <p:cTn id="553" dur="5500"/>
                                        <p:tgtEl>
                                          <p:spTgt spid="68"/>
                                        </p:tgtEl>
                                        <p:attrNameLst>
                                          <p:attrName>ppt_y</p:attrName>
                                        </p:attrNameLst>
                                      </p:cBhvr>
                                      <p:tavLst>
                                        <p:tav tm="0">
                                          <p:val>
                                            <p:strVal val="ppt_y"/>
                                          </p:val>
                                        </p:tav>
                                        <p:tav tm="100000">
                                          <p:val>
                                            <p:strVal val="1+ppt_h/2"/>
                                          </p:val>
                                        </p:tav>
                                      </p:tavLst>
                                    </p:anim>
                                    <p:set>
                                      <p:cBhvr>
                                        <p:cTn id="554" dur="1" fill="hold">
                                          <p:stCondLst>
                                            <p:cond delay="5499"/>
                                          </p:stCondLst>
                                        </p:cTn>
                                        <p:tgtEl>
                                          <p:spTgt spid="68"/>
                                        </p:tgtEl>
                                        <p:attrNameLst>
                                          <p:attrName>style.visibility</p:attrName>
                                        </p:attrNameLst>
                                      </p:cBhvr>
                                      <p:to>
                                        <p:strVal val="hidden"/>
                                      </p:to>
                                    </p:set>
                                  </p:childTnLst>
                                </p:cTn>
                              </p:par>
                              <p:par>
                                <p:cTn id="555" presetID="19" presetClass="entr" presetSubtype="5" fill="hold" grpId="0" nodeType="withEffect">
                                  <p:stCondLst>
                                    <p:cond delay="0"/>
                                  </p:stCondLst>
                                  <p:childTnLst>
                                    <p:set>
                                      <p:cBhvr>
                                        <p:cTn id="556" dur="1" fill="hold">
                                          <p:stCondLst>
                                            <p:cond delay="0"/>
                                          </p:stCondLst>
                                        </p:cTn>
                                        <p:tgtEl>
                                          <p:spTgt spid="71"/>
                                        </p:tgtEl>
                                        <p:attrNameLst>
                                          <p:attrName>style.visibility</p:attrName>
                                        </p:attrNameLst>
                                      </p:cBhvr>
                                      <p:to>
                                        <p:strVal val="visible"/>
                                      </p:to>
                                    </p:set>
                                    <p:anim calcmode="lin" valueType="num">
                                      <p:cBhvr>
                                        <p:cTn id="557" dur="4500" fill="hold"/>
                                        <p:tgtEl>
                                          <p:spTgt spid="71"/>
                                        </p:tgtEl>
                                        <p:attrNameLst>
                                          <p:attrName>ppt_w</p:attrName>
                                        </p:attrNameLst>
                                      </p:cBhvr>
                                      <p:tavLst>
                                        <p:tav tm="0">
                                          <p:val>
                                            <p:strVal val="#ppt_w"/>
                                          </p:val>
                                        </p:tav>
                                        <p:tav tm="100000">
                                          <p:val>
                                            <p:strVal val="#ppt_w"/>
                                          </p:val>
                                        </p:tav>
                                      </p:tavLst>
                                    </p:anim>
                                    <p:anim calcmode="lin" valueType="num">
                                      <p:cBhvr>
                                        <p:cTn id="558" dur="4500" fill="hold"/>
                                        <p:tgtEl>
                                          <p:spTgt spid="71"/>
                                        </p:tgtEl>
                                        <p:attrNameLst>
                                          <p:attrName>ppt_h</p:attrName>
                                        </p:attrNameLst>
                                      </p:cBhvr>
                                      <p:tavLst>
                                        <p:tav tm="0" fmla="#ppt_h*sin(2.5*pi*$)">
                                          <p:val>
                                            <p:fltVal val="0"/>
                                          </p:val>
                                        </p:tav>
                                        <p:tav tm="100000">
                                          <p:val>
                                            <p:fltVal val="1"/>
                                          </p:val>
                                        </p:tav>
                                      </p:tavLst>
                                    </p:anim>
                                  </p:childTnLst>
                                </p:cTn>
                              </p:par>
                              <p:par>
                                <p:cTn id="559" presetID="8" presetClass="emph" presetSubtype="0" repeatCount="indefinite" fill="hold" grpId="1" nodeType="withEffect">
                                  <p:stCondLst>
                                    <p:cond delay="0"/>
                                  </p:stCondLst>
                                  <p:childTnLst>
                                    <p:animRot by="21600000">
                                      <p:cBhvr>
                                        <p:cTn id="560" dur="4250" fill="hold"/>
                                        <p:tgtEl>
                                          <p:spTgt spid="71"/>
                                        </p:tgtEl>
                                        <p:attrNameLst>
                                          <p:attrName>r</p:attrName>
                                        </p:attrNameLst>
                                      </p:cBhvr>
                                    </p:animRot>
                                  </p:childTnLst>
                                </p:cTn>
                              </p:par>
                              <p:par>
                                <p:cTn id="561" presetID="2" presetClass="exit" presetSubtype="6" fill="hold" grpId="2" nodeType="withEffect">
                                  <p:stCondLst>
                                    <p:cond delay="0"/>
                                  </p:stCondLst>
                                  <p:childTnLst>
                                    <p:anim calcmode="lin" valueType="num">
                                      <p:cBhvr additive="base">
                                        <p:cTn id="562" dur="5500"/>
                                        <p:tgtEl>
                                          <p:spTgt spid="71"/>
                                        </p:tgtEl>
                                        <p:attrNameLst>
                                          <p:attrName>ppt_x</p:attrName>
                                        </p:attrNameLst>
                                      </p:cBhvr>
                                      <p:tavLst>
                                        <p:tav tm="0">
                                          <p:val>
                                            <p:strVal val="ppt_x"/>
                                          </p:val>
                                        </p:tav>
                                        <p:tav tm="100000">
                                          <p:val>
                                            <p:strVal val="1+ppt_w/2"/>
                                          </p:val>
                                        </p:tav>
                                      </p:tavLst>
                                    </p:anim>
                                    <p:anim calcmode="lin" valueType="num">
                                      <p:cBhvr additive="base">
                                        <p:cTn id="563" dur="5500"/>
                                        <p:tgtEl>
                                          <p:spTgt spid="71"/>
                                        </p:tgtEl>
                                        <p:attrNameLst>
                                          <p:attrName>ppt_y</p:attrName>
                                        </p:attrNameLst>
                                      </p:cBhvr>
                                      <p:tavLst>
                                        <p:tav tm="0">
                                          <p:val>
                                            <p:strVal val="ppt_y"/>
                                          </p:val>
                                        </p:tav>
                                        <p:tav tm="100000">
                                          <p:val>
                                            <p:strVal val="1+ppt_h/2"/>
                                          </p:val>
                                        </p:tav>
                                      </p:tavLst>
                                    </p:anim>
                                    <p:set>
                                      <p:cBhvr>
                                        <p:cTn id="564" dur="1" fill="hold">
                                          <p:stCondLst>
                                            <p:cond delay="5499"/>
                                          </p:stCondLst>
                                        </p:cTn>
                                        <p:tgtEl>
                                          <p:spTgt spid="71"/>
                                        </p:tgtEl>
                                        <p:attrNameLst>
                                          <p:attrName>style.visibility</p:attrName>
                                        </p:attrNameLst>
                                      </p:cBhvr>
                                      <p:to>
                                        <p:strVal val="hidden"/>
                                      </p:to>
                                    </p:set>
                                  </p:childTnLst>
                                </p:cTn>
                              </p:par>
                              <p:par>
                                <p:cTn id="565" presetID="19" presetClass="entr" presetSubtype="5" fill="hold" grpId="0" nodeType="withEffect">
                                  <p:stCondLst>
                                    <p:cond delay="0"/>
                                  </p:stCondLst>
                                  <p:childTnLst>
                                    <p:set>
                                      <p:cBhvr>
                                        <p:cTn id="566" dur="1" fill="hold">
                                          <p:stCondLst>
                                            <p:cond delay="0"/>
                                          </p:stCondLst>
                                        </p:cTn>
                                        <p:tgtEl>
                                          <p:spTgt spid="72"/>
                                        </p:tgtEl>
                                        <p:attrNameLst>
                                          <p:attrName>style.visibility</p:attrName>
                                        </p:attrNameLst>
                                      </p:cBhvr>
                                      <p:to>
                                        <p:strVal val="visible"/>
                                      </p:to>
                                    </p:set>
                                    <p:anim calcmode="lin" valueType="num">
                                      <p:cBhvr>
                                        <p:cTn id="567" dur="4500" fill="hold"/>
                                        <p:tgtEl>
                                          <p:spTgt spid="72"/>
                                        </p:tgtEl>
                                        <p:attrNameLst>
                                          <p:attrName>ppt_w</p:attrName>
                                        </p:attrNameLst>
                                      </p:cBhvr>
                                      <p:tavLst>
                                        <p:tav tm="0">
                                          <p:val>
                                            <p:strVal val="#ppt_w"/>
                                          </p:val>
                                        </p:tav>
                                        <p:tav tm="100000">
                                          <p:val>
                                            <p:strVal val="#ppt_w"/>
                                          </p:val>
                                        </p:tav>
                                      </p:tavLst>
                                    </p:anim>
                                    <p:anim calcmode="lin" valueType="num">
                                      <p:cBhvr>
                                        <p:cTn id="568" dur="4500" fill="hold"/>
                                        <p:tgtEl>
                                          <p:spTgt spid="72"/>
                                        </p:tgtEl>
                                        <p:attrNameLst>
                                          <p:attrName>ppt_h</p:attrName>
                                        </p:attrNameLst>
                                      </p:cBhvr>
                                      <p:tavLst>
                                        <p:tav tm="0" fmla="#ppt_h*sin(2.5*pi*$)">
                                          <p:val>
                                            <p:fltVal val="0"/>
                                          </p:val>
                                        </p:tav>
                                        <p:tav tm="100000">
                                          <p:val>
                                            <p:fltVal val="1"/>
                                          </p:val>
                                        </p:tav>
                                      </p:tavLst>
                                    </p:anim>
                                  </p:childTnLst>
                                </p:cTn>
                              </p:par>
                              <p:par>
                                <p:cTn id="569" presetID="8" presetClass="emph" presetSubtype="0" repeatCount="indefinite" fill="hold" grpId="1" nodeType="withEffect">
                                  <p:stCondLst>
                                    <p:cond delay="0"/>
                                  </p:stCondLst>
                                  <p:childTnLst>
                                    <p:animRot by="21600000">
                                      <p:cBhvr>
                                        <p:cTn id="570" dur="4250" fill="hold"/>
                                        <p:tgtEl>
                                          <p:spTgt spid="72"/>
                                        </p:tgtEl>
                                        <p:attrNameLst>
                                          <p:attrName>r</p:attrName>
                                        </p:attrNameLst>
                                      </p:cBhvr>
                                    </p:animRot>
                                  </p:childTnLst>
                                </p:cTn>
                              </p:par>
                              <p:par>
                                <p:cTn id="571" presetID="2" presetClass="exit" presetSubtype="6" fill="hold" grpId="2" nodeType="withEffect">
                                  <p:stCondLst>
                                    <p:cond delay="0"/>
                                  </p:stCondLst>
                                  <p:childTnLst>
                                    <p:anim calcmode="lin" valueType="num">
                                      <p:cBhvr additive="base">
                                        <p:cTn id="572" dur="5500"/>
                                        <p:tgtEl>
                                          <p:spTgt spid="72"/>
                                        </p:tgtEl>
                                        <p:attrNameLst>
                                          <p:attrName>ppt_x</p:attrName>
                                        </p:attrNameLst>
                                      </p:cBhvr>
                                      <p:tavLst>
                                        <p:tav tm="0">
                                          <p:val>
                                            <p:strVal val="ppt_x"/>
                                          </p:val>
                                        </p:tav>
                                        <p:tav tm="100000">
                                          <p:val>
                                            <p:strVal val="1+ppt_w/2"/>
                                          </p:val>
                                        </p:tav>
                                      </p:tavLst>
                                    </p:anim>
                                    <p:anim calcmode="lin" valueType="num">
                                      <p:cBhvr additive="base">
                                        <p:cTn id="573" dur="5500"/>
                                        <p:tgtEl>
                                          <p:spTgt spid="72"/>
                                        </p:tgtEl>
                                        <p:attrNameLst>
                                          <p:attrName>ppt_y</p:attrName>
                                        </p:attrNameLst>
                                      </p:cBhvr>
                                      <p:tavLst>
                                        <p:tav tm="0">
                                          <p:val>
                                            <p:strVal val="ppt_y"/>
                                          </p:val>
                                        </p:tav>
                                        <p:tav tm="100000">
                                          <p:val>
                                            <p:strVal val="1+ppt_h/2"/>
                                          </p:val>
                                        </p:tav>
                                      </p:tavLst>
                                    </p:anim>
                                    <p:set>
                                      <p:cBhvr>
                                        <p:cTn id="574" dur="1" fill="hold">
                                          <p:stCondLst>
                                            <p:cond delay="5499"/>
                                          </p:stCondLst>
                                        </p:cTn>
                                        <p:tgtEl>
                                          <p:spTgt spid="72"/>
                                        </p:tgtEl>
                                        <p:attrNameLst>
                                          <p:attrName>style.visibility</p:attrName>
                                        </p:attrNameLst>
                                      </p:cBhvr>
                                      <p:to>
                                        <p:strVal val="hidden"/>
                                      </p:to>
                                    </p:set>
                                  </p:childTnLst>
                                </p:cTn>
                              </p:par>
                              <p:par>
                                <p:cTn id="575" presetID="19" presetClass="entr" presetSubtype="5" fill="hold" grpId="0" nodeType="withEffect">
                                  <p:stCondLst>
                                    <p:cond delay="0"/>
                                  </p:stCondLst>
                                  <p:childTnLst>
                                    <p:set>
                                      <p:cBhvr>
                                        <p:cTn id="576" dur="1" fill="hold">
                                          <p:stCondLst>
                                            <p:cond delay="0"/>
                                          </p:stCondLst>
                                        </p:cTn>
                                        <p:tgtEl>
                                          <p:spTgt spid="73"/>
                                        </p:tgtEl>
                                        <p:attrNameLst>
                                          <p:attrName>style.visibility</p:attrName>
                                        </p:attrNameLst>
                                      </p:cBhvr>
                                      <p:to>
                                        <p:strVal val="visible"/>
                                      </p:to>
                                    </p:set>
                                    <p:anim calcmode="lin" valueType="num">
                                      <p:cBhvr>
                                        <p:cTn id="577" dur="4500" fill="hold"/>
                                        <p:tgtEl>
                                          <p:spTgt spid="73"/>
                                        </p:tgtEl>
                                        <p:attrNameLst>
                                          <p:attrName>ppt_w</p:attrName>
                                        </p:attrNameLst>
                                      </p:cBhvr>
                                      <p:tavLst>
                                        <p:tav tm="0">
                                          <p:val>
                                            <p:strVal val="#ppt_w"/>
                                          </p:val>
                                        </p:tav>
                                        <p:tav tm="100000">
                                          <p:val>
                                            <p:strVal val="#ppt_w"/>
                                          </p:val>
                                        </p:tav>
                                      </p:tavLst>
                                    </p:anim>
                                    <p:anim calcmode="lin" valueType="num">
                                      <p:cBhvr>
                                        <p:cTn id="578" dur="4500" fill="hold"/>
                                        <p:tgtEl>
                                          <p:spTgt spid="73"/>
                                        </p:tgtEl>
                                        <p:attrNameLst>
                                          <p:attrName>ppt_h</p:attrName>
                                        </p:attrNameLst>
                                      </p:cBhvr>
                                      <p:tavLst>
                                        <p:tav tm="0" fmla="#ppt_h*sin(2.5*pi*$)">
                                          <p:val>
                                            <p:fltVal val="0"/>
                                          </p:val>
                                        </p:tav>
                                        <p:tav tm="100000">
                                          <p:val>
                                            <p:fltVal val="1"/>
                                          </p:val>
                                        </p:tav>
                                      </p:tavLst>
                                    </p:anim>
                                  </p:childTnLst>
                                </p:cTn>
                              </p:par>
                              <p:par>
                                <p:cTn id="579" presetID="8" presetClass="emph" presetSubtype="0" repeatCount="indefinite" fill="hold" grpId="1" nodeType="withEffect">
                                  <p:stCondLst>
                                    <p:cond delay="0"/>
                                  </p:stCondLst>
                                  <p:childTnLst>
                                    <p:animRot by="21600000">
                                      <p:cBhvr>
                                        <p:cTn id="580" dur="4250" fill="hold"/>
                                        <p:tgtEl>
                                          <p:spTgt spid="73"/>
                                        </p:tgtEl>
                                        <p:attrNameLst>
                                          <p:attrName>r</p:attrName>
                                        </p:attrNameLst>
                                      </p:cBhvr>
                                    </p:animRot>
                                  </p:childTnLst>
                                </p:cTn>
                              </p:par>
                              <p:par>
                                <p:cTn id="581" presetID="2" presetClass="exit" presetSubtype="6" fill="hold" grpId="2" nodeType="withEffect">
                                  <p:stCondLst>
                                    <p:cond delay="0"/>
                                  </p:stCondLst>
                                  <p:childTnLst>
                                    <p:anim calcmode="lin" valueType="num">
                                      <p:cBhvr additive="base">
                                        <p:cTn id="582" dur="5500"/>
                                        <p:tgtEl>
                                          <p:spTgt spid="73"/>
                                        </p:tgtEl>
                                        <p:attrNameLst>
                                          <p:attrName>ppt_x</p:attrName>
                                        </p:attrNameLst>
                                      </p:cBhvr>
                                      <p:tavLst>
                                        <p:tav tm="0">
                                          <p:val>
                                            <p:strVal val="ppt_x"/>
                                          </p:val>
                                        </p:tav>
                                        <p:tav tm="100000">
                                          <p:val>
                                            <p:strVal val="1+ppt_w/2"/>
                                          </p:val>
                                        </p:tav>
                                      </p:tavLst>
                                    </p:anim>
                                    <p:anim calcmode="lin" valueType="num">
                                      <p:cBhvr additive="base">
                                        <p:cTn id="583" dur="5500"/>
                                        <p:tgtEl>
                                          <p:spTgt spid="73"/>
                                        </p:tgtEl>
                                        <p:attrNameLst>
                                          <p:attrName>ppt_y</p:attrName>
                                        </p:attrNameLst>
                                      </p:cBhvr>
                                      <p:tavLst>
                                        <p:tav tm="0">
                                          <p:val>
                                            <p:strVal val="ppt_y"/>
                                          </p:val>
                                        </p:tav>
                                        <p:tav tm="100000">
                                          <p:val>
                                            <p:strVal val="1+ppt_h/2"/>
                                          </p:val>
                                        </p:tav>
                                      </p:tavLst>
                                    </p:anim>
                                    <p:set>
                                      <p:cBhvr>
                                        <p:cTn id="584" dur="1" fill="hold">
                                          <p:stCondLst>
                                            <p:cond delay="5499"/>
                                          </p:stCondLst>
                                        </p:cTn>
                                        <p:tgtEl>
                                          <p:spTgt spid="73"/>
                                        </p:tgtEl>
                                        <p:attrNameLst>
                                          <p:attrName>style.visibility</p:attrName>
                                        </p:attrNameLst>
                                      </p:cBhvr>
                                      <p:to>
                                        <p:strVal val="hidden"/>
                                      </p:to>
                                    </p:set>
                                  </p:childTnLst>
                                </p:cTn>
                              </p:par>
                              <p:par>
                                <p:cTn id="585" presetID="19" presetClass="entr" presetSubtype="5" fill="hold" grpId="0" nodeType="withEffect">
                                  <p:stCondLst>
                                    <p:cond delay="0"/>
                                  </p:stCondLst>
                                  <p:childTnLst>
                                    <p:set>
                                      <p:cBhvr>
                                        <p:cTn id="586" dur="1" fill="hold">
                                          <p:stCondLst>
                                            <p:cond delay="0"/>
                                          </p:stCondLst>
                                        </p:cTn>
                                        <p:tgtEl>
                                          <p:spTgt spid="74"/>
                                        </p:tgtEl>
                                        <p:attrNameLst>
                                          <p:attrName>style.visibility</p:attrName>
                                        </p:attrNameLst>
                                      </p:cBhvr>
                                      <p:to>
                                        <p:strVal val="visible"/>
                                      </p:to>
                                    </p:set>
                                    <p:anim calcmode="lin" valueType="num">
                                      <p:cBhvr>
                                        <p:cTn id="587" dur="4500" fill="hold"/>
                                        <p:tgtEl>
                                          <p:spTgt spid="74"/>
                                        </p:tgtEl>
                                        <p:attrNameLst>
                                          <p:attrName>ppt_w</p:attrName>
                                        </p:attrNameLst>
                                      </p:cBhvr>
                                      <p:tavLst>
                                        <p:tav tm="0">
                                          <p:val>
                                            <p:strVal val="#ppt_w"/>
                                          </p:val>
                                        </p:tav>
                                        <p:tav tm="100000">
                                          <p:val>
                                            <p:strVal val="#ppt_w"/>
                                          </p:val>
                                        </p:tav>
                                      </p:tavLst>
                                    </p:anim>
                                    <p:anim calcmode="lin" valueType="num">
                                      <p:cBhvr>
                                        <p:cTn id="588" dur="4500" fill="hold"/>
                                        <p:tgtEl>
                                          <p:spTgt spid="74"/>
                                        </p:tgtEl>
                                        <p:attrNameLst>
                                          <p:attrName>ppt_h</p:attrName>
                                        </p:attrNameLst>
                                      </p:cBhvr>
                                      <p:tavLst>
                                        <p:tav tm="0" fmla="#ppt_h*sin(2.5*pi*$)">
                                          <p:val>
                                            <p:fltVal val="0"/>
                                          </p:val>
                                        </p:tav>
                                        <p:tav tm="100000">
                                          <p:val>
                                            <p:fltVal val="1"/>
                                          </p:val>
                                        </p:tav>
                                      </p:tavLst>
                                    </p:anim>
                                  </p:childTnLst>
                                </p:cTn>
                              </p:par>
                              <p:par>
                                <p:cTn id="589" presetID="8" presetClass="emph" presetSubtype="0" repeatCount="indefinite" fill="hold" grpId="1" nodeType="withEffect">
                                  <p:stCondLst>
                                    <p:cond delay="0"/>
                                  </p:stCondLst>
                                  <p:childTnLst>
                                    <p:animRot by="21600000">
                                      <p:cBhvr>
                                        <p:cTn id="590" dur="4250" fill="hold"/>
                                        <p:tgtEl>
                                          <p:spTgt spid="74"/>
                                        </p:tgtEl>
                                        <p:attrNameLst>
                                          <p:attrName>r</p:attrName>
                                        </p:attrNameLst>
                                      </p:cBhvr>
                                    </p:animRot>
                                  </p:childTnLst>
                                </p:cTn>
                              </p:par>
                              <p:par>
                                <p:cTn id="591" presetID="2" presetClass="exit" presetSubtype="6" fill="hold" grpId="2" nodeType="withEffect">
                                  <p:stCondLst>
                                    <p:cond delay="0"/>
                                  </p:stCondLst>
                                  <p:childTnLst>
                                    <p:anim calcmode="lin" valueType="num">
                                      <p:cBhvr additive="base">
                                        <p:cTn id="592" dur="5500"/>
                                        <p:tgtEl>
                                          <p:spTgt spid="74"/>
                                        </p:tgtEl>
                                        <p:attrNameLst>
                                          <p:attrName>ppt_x</p:attrName>
                                        </p:attrNameLst>
                                      </p:cBhvr>
                                      <p:tavLst>
                                        <p:tav tm="0">
                                          <p:val>
                                            <p:strVal val="ppt_x"/>
                                          </p:val>
                                        </p:tav>
                                        <p:tav tm="100000">
                                          <p:val>
                                            <p:strVal val="1+ppt_w/2"/>
                                          </p:val>
                                        </p:tav>
                                      </p:tavLst>
                                    </p:anim>
                                    <p:anim calcmode="lin" valueType="num">
                                      <p:cBhvr additive="base">
                                        <p:cTn id="593" dur="5500"/>
                                        <p:tgtEl>
                                          <p:spTgt spid="74"/>
                                        </p:tgtEl>
                                        <p:attrNameLst>
                                          <p:attrName>ppt_y</p:attrName>
                                        </p:attrNameLst>
                                      </p:cBhvr>
                                      <p:tavLst>
                                        <p:tav tm="0">
                                          <p:val>
                                            <p:strVal val="ppt_y"/>
                                          </p:val>
                                        </p:tav>
                                        <p:tav tm="100000">
                                          <p:val>
                                            <p:strVal val="1+ppt_h/2"/>
                                          </p:val>
                                        </p:tav>
                                      </p:tavLst>
                                    </p:anim>
                                    <p:set>
                                      <p:cBhvr>
                                        <p:cTn id="594" dur="1" fill="hold">
                                          <p:stCondLst>
                                            <p:cond delay="5499"/>
                                          </p:stCondLst>
                                        </p:cTn>
                                        <p:tgtEl>
                                          <p:spTgt spid="74"/>
                                        </p:tgtEl>
                                        <p:attrNameLst>
                                          <p:attrName>style.visibility</p:attrName>
                                        </p:attrNameLst>
                                      </p:cBhvr>
                                      <p:to>
                                        <p:strVal val="hidden"/>
                                      </p:to>
                                    </p:set>
                                  </p:childTnLst>
                                </p:cTn>
                              </p:par>
                              <p:par>
                                <p:cTn id="595" presetID="19" presetClass="entr" presetSubtype="5" fill="hold" grpId="0" nodeType="withEffect">
                                  <p:stCondLst>
                                    <p:cond delay="0"/>
                                  </p:stCondLst>
                                  <p:childTnLst>
                                    <p:set>
                                      <p:cBhvr>
                                        <p:cTn id="596" dur="1" fill="hold">
                                          <p:stCondLst>
                                            <p:cond delay="0"/>
                                          </p:stCondLst>
                                        </p:cTn>
                                        <p:tgtEl>
                                          <p:spTgt spid="75"/>
                                        </p:tgtEl>
                                        <p:attrNameLst>
                                          <p:attrName>style.visibility</p:attrName>
                                        </p:attrNameLst>
                                      </p:cBhvr>
                                      <p:to>
                                        <p:strVal val="visible"/>
                                      </p:to>
                                    </p:set>
                                    <p:anim calcmode="lin" valueType="num">
                                      <p:cBhvr>
                                        <p:cTn id="597" dur="4500" fill="hold"/>
                                        <p:tgtEl>
                                          <p:spTgt spid="75"/>
                                        </p:tgtEl>
                                        <p:attrNameLst>
                                          <p:attrName>ppt_w</p:attrName>
                                        </p:attrNameLst>
                                      </p:cBhvr>
                                      <p:tavLst>
                                        <p:tav tm="0">
                                          <p:val>
                                            <p:strVal val="#ppt_w"/>
                                          </p:val>
                                        </p:tav>
                                        <p:tav tm="100000">
                                          <p:val>
                                            <p:strVal val="#ppt_w"/>
                                          </p:val>
                                        </p:tav>
                                      </p:tavLst>
                                    </p:anim>
                                    <p:anim calcmode="lin" valueType="num">
                                      <p:cBhvr>
                                        <p:cTn id="598" dur="4500" fill="hold"/>
                                        <p:tgtEl>
                                          <p:spTgt spid="75"/>
                                        </p:tgtEl>
                                        <p:attrNameLst>
                                          <p:attrName>ppt_h</p:attrName>
                                        </p:attrNameLst>
                                      </p:cBhvr>
                                      <p:tavLst>
                                        <p:tav tm="0" fmla="#ppt_h*sin(2.5*pi*$)">
                                          <p:val>
                                            <p:fltVal val="0"/>
                                          </p:val>
                                        </p:tav>
                                        <p:tav tm="100000">
                                          <p:val>
                                            <p:fltVal val="1"/>
                                          </p:val>
                                        </p:tav>
                                      </p:tavLst>
                                    </p:anim>
                                  </p:childTnLst>
                                </p:cTn>
                              </p:par>
                              <p:par>
                                <p:cTn id="599" presetID="8" presetClass="emph" presetSubtype="0" repeatCount="indefinite" fill="hold" grpId="1" nodeType="withEffect">
                                  <p:stCondLst>
                                    <p:cond delay="0"/>
                                  </p:stCondLst>
                                  <p:childTnLst>
                                    <p:animRot by="21600000">
                                      <p:cBhvr>
                                        <p:cTn id="600" dur="4250" fill="hold"/>
                                        <p:tgtEl>
                                          <p:spTgt spid="75"/>
                                        </p:tgtEl>
                                        <p:attrNameLst>
                                          <p:attrName>r</p:attrName>
                                        </p:attrNameLst>
                                      </p:cBhvr>
                                    </p:animRot>
                                  </p:childTnLst>
                                </p:cTn>
                              </p:par>
                              <p:par>
                                <p:cTn id="601" presetID="2" presetClass="exit" presetSubtype="6" fill="hold" grpId="2" nodeType="withEffect">
                                  <p:stCondLst>
                                    <p:cond delay="0"/>
                                  </p:stCondLst>
                                  <p:childTnLst>
                                    <p:anim calcmode="lin" valueType="num">
                                      <p:cBhvr additive="base">
                                        <p:cTn id="602" dur="5500"/>
                                        <p:tgtEl>
                                          <p:spTgt spid="75"/>
                                        </p:tgtEl>
                                        <p:attrNameLst>
                                          <p:attrName>ppt_x</p:attrName>
                                        </p:attrNameLst>
                                      </p:cBhvr>
                                      <p:tavLst>
                                        <p:tav tm="0">
                                          <p:val>
                                            <p:strVal val="ppt_x"/>
                                          </p:val>
                                        </p:tav>
                                        <p:tav tm="100000">
                                          <p:val>
                                            <p:strVal val="1+ppt_w/2"/>
                                          </p:val>
                                        </p:tav>
                                      </p:tavLst>
                                    </p:anim>
                                    <p:anim calcmode="lin" valueType="num">
                                      <p:cBhvr additive="base">
                                        <p:cTn id="603" dur="5500"/>
                                        <p:tgtEl>
                                          <p:spTgt spid="75"/>
                                        </p:tgtEl>
                                        <p:attrNameLst>
                                          <p:attrName>ppt_y</p:attrName>
                                        </p:attrNameLst>
                                      </p:cBhvr>
                                      <p:tavLst>
                                        <p:tav tm="0">
                                          <p:val>
                                            <p:strVal val="ppt_y"/>
                                          </p:val>
                                        </p:tav>
                                        <p:tav tm="100000">
                                          <p:val>
                                            <p:strVal val="1+ppt_h/2"/>
                                          </p:val>
                                        </p:tav>
                                      </p:tavLst>
                                    </p:anim>
                                    <p:set>
                                      <p:cBhvr>
                                        <p:cTn id="604" dur="1" fill="hold">
                                          <p:stCondLst>
                                            <p:cond delay="5499"/>
                                          </p:stCondLst>
                                        </p:cTn>
                                        <p:tgtEl>
                                          <p:spTgt spid="75"/>
                                        </p:tgtEl>
                                        <p:attrNameLst>
                                          <p:attrName>style.visibility</p:attrName>
                                        </p:attrNameLst>
                                      </p:cBhvr>
                                      <p:to>
                                        <p:strVal val="hidden"/>
                                      </p:to>
                                    </p:set>
                                  </p:childTnLst>
                                </p:cTn>
                              </p:par>
                              <p:par>
                                <p:cTn id="605" presetID="19" presetClass="entr" presetSubtype="5" fill="hold" grpId="0" nodeType="withEffect">
                                  <p:stCondLst>
                                    <p:cond delay="0"/>
                                  </p:stCondLst>
                                  <p:childTnLst>
                                    <p:set>
                                      <p:cBhvr>
                                        <p:cTn id="606" dur="1" fill="hold">
                                          <p:stCondLst>
                                            <p:cond delay="0"/>
                                          </p:stCondLst>
                                        </p:cTn>
                                        <p:tgtEl>
                                          <p:spTgt spid="76"/>
                                        </p:tgtEl>
                                        <p:attrNameLst>
                                          <p:attrName>style.visibility</p:attrName>
                                        </p:attrNameLst>
                                      </p:cBhvr>
                                      <p:to>
                                        <p:strVal val="visible"/>
                                      </p:to>
                                    </p:set>
                                    <p:anim calcmode="lin" valueType="num">
                                      <p:cBhvr>
                                        <p:cTn id="607" dur="4500" fill="hold"/>
                                        <p:tgtEl>
                                          <p:spTgt spid="76"/>
                                        </p:tgtEl>
                                        <p:attrNameLst>
                                          <p:attrName>ppt_w</p:attrName>
                                        </p:attrNameLst>
                                      </p:cBhvr>
                                      <p:tavLst>
                                        <p:tav tm="0">
                                          <p:val>
                                            <p:strVal val="#ppt_w"/>
                                          </p:val>
                                        </p:tav>
                                        <p:tav tm="100000">
                                          <p:val>
                                            <p:strVal val="#ppt_w"/>
                                          </p:val>
                                        </p:tav>
                                      </p:tavLst>
                                    </p:anim>
                                    <p:anim calcmode="lin" valueType="num">
                                      <p:cBhvr>
                                        <p:cTn id="608" dur="4500" fill="hold"/>
                                        <p:tgtEl>
                                          <p:spTgt spid="76"/>
                                        </p:tgtEl>
                                        <p:attrNameLst>
                                          <p:attrName>ppt_h</p:attrName>
                                        </p:attrNameLst>
                                      </p:cBhvr>
                                      <p:tavLst>
                                        <p:tav tm="0" fmla="#ppt_h*sin(2.5*pi*$)">
                                          <p:val>
                                            <p:fltVal val="0"/>
                                          </p:val>
                                        </p:tav>
                                        <p:tav tm="100000">
                                          <p:val>
                                            <p:fltVal val="1"/>
                                          </p:val>
                                        </p:tav>
                                      </p:tavLst>
                                    </p:anim>
                                  </p:childTnLst>
                                </p:cTn>
                              </p:par>
                              <p:par>
                                <p:cTn id="609" presetID="8" presetClass="emph" presetSubtype="0" repeatCount="indefinite" fill="hold" grpId="1" nodeType="withEffect">
                                  <p:stCondLst>
                                    <p:cond delay="0"/>
                                  </p:stCondLst>
                                  <p:childTnLst>
                                    <p:animRot by="21600000">
                                      <p:cBhvr>
                                        <p:cTn id="610" dur="4250" fill="hold"/>
                                        <p:tgtEl>
                                          <p:spTgt spid="76"/>
                                        </p:tgtEl>
                                        <p:attrNameLst>
                                          <p:attrName>r</p:attrName>
                                        </p:attrNameLst>
                                      </p:cBhvr>
                                    </p:animRot>
                                  </p:childTnLst>
                                </p:cTn>
                              </p:par>
                              <p:par>
                                <p:cTn id="611" presetID="2" presetClass="exit" presetSubtype="6" fill="hold" grpId="2" nodeType="withEffect">
                                  <p:stCondLst>
                                    <p:cond delay="0"/>
                                  </p:stCondLst>
                                  <p:childTnLst>
                                    <p:anim calcmode="lin" valueType="num">
                                      <p:cBhvr additive="base">
                                        <p:cTn id="612" dur="5500"/>
                                        <p:tgtEl>
                                          <p:spTgt spid="76"/>
                                        </p:tgtEl>
                                        <p:attrNameLst>
                                          <p:attrName>ppt_x</p:attrName>
                                        </p:attrNameLst>
                                      </p:cBhvr>
                                      <p:tavLst>
                                        <p:tav tm="0">
                                          <p:val>
                                            <p:strVal val="ppt_x"/>
                                          </p:val>
                                        </p:tav>
                                        <p:tav tm="100000">
                                          <p:val>
                                            <p:strVal val="1+ppt_w/2"/>
                                          </p:val>
                                        </p:tav>
                                      </p:tavLst>
                                    </p:anim>
                                    <p:anim calcmode="lin" valueType="num">
                                      <p:cBhvr additive="base">
                                        <p:cTn id="613" dur="5500"/>
                                        <p:tgtEl>
                                          <p:spTgt spid="76"/>
                                        </p:tgtEl>
                                        <p:attrNameLst>
                                          <p:attrName>ppt_y</p:attrName>
                                        </p:attrNameLst>
                                      </p:cBhvr>
                                      <p:tavLst>
                                        <p:tav tm="0">
                                          <p:val>
                                            <p:strVal val="ppt_y"/>
                                          </p:val>
                                        </p:tav>
                                        <p:tav tm="100000">
                                          <p:val>
                                            <p:strVal val="1+ppt_h/2"/>
                                          </p:val>
                                        </p:tav>
                                      </p:tavLst>
                                    </p:anim>
                                    <p:set>
                                      <p:cBhvr>
                                        <p:cTn id="614" dur="1" fill="hold">
                                          <p:stCondLst>
                                            <p:cond delay="5499"/>
                                          </p:stCondLst>
                                        </p:cTn>
                                        <p:tgtEl>
                                          <p:spTgt spid="76"/>
                                        </p:tgtEl>
                                        <p:attrNameLst>
                                          <p:attrName>style.visibility</p:attrName>
                                        </p:attrNameLst>
                                      </p:cBhvr>
                                      <p:to>
                                        <p:strVal val="hidden"/>
                                      </p:to>
                                    </p:set>
                                  </p:childTnLst>
                                </p:cTn>
                              </p:par>
                              <p:par>
                                <p:cTn id="615" presetID="19" presetClass="entr" presetSubtype="5" fill="hold" grpId="0" nodeType="withEffect">
                                  <p:stCondLst>
                                    <p:cond delay="0"/>
                                  </p:stCondLst>
                                  <p:childTnLst>
                                    <p:set>
                                      <p:cBhvr>
                                        <p:cTn id="616" dur="1" fill="hold">
                                          <p:stCondLst>
                                            <p:cond delay="0"/>
                                          </p:stCondLst>
                                        </p:cTn>
                                        <p:tgtEl>
                                          <p:spTgt spid="77"/>
                                        </p:tgtEl>
                                        <p:attrNameLst>
                                          <p:attrName>style.visibility</p:attrName>
                                        </p:attrNameLst>
                                      </p:cBhvr>
                                      <p:to>
                                        <p:strVal val="visible"/>
                                      </p:to>
                                    </p:set>
                                    <p:anim calcmode="lin" valueType="num">
                                      <p:cBhvr>
                                        <p:cTn id="617" dur="4500" fill="hold"/>
                                        <p:tgtEl>
                                          <p:spTgt spid="77"/>
                                        </p:tgtEl>
                                        <p:attrNameLst>
                                          <p:attrName>ppt_w</p:attrName>
                                        </p:attrNameLst>
                                      </p:cBhvr>
                                      <p:tavLst>
                                        <p:tav tm="0">
                                          <p:val>
                                            <p:strVal val="#ppt_w"/>
                                          </p:val>
                                        </p:tav>
                                        <p:tav tm="100000">
                                          <p:val>
                                            <p:strVal val="#ppt_w"/>
                                          </p:val>
                                        </p:tav>
                                      </p:tavLst>
                                    </p:anim>
                                    <p:anim calcmode="lin" valueType="num">
                                      <p:cBhvr>
                                        <p:cTn id="618" dur="4500" fill="hold"/>
                                        <p:tgtEl>
                                          <p:spTgt spid="77"/>
                                        </p:tgtEl>
                                        <p:attrNameLst>
                                          <p:attrName>ppt_h</p:attrName>
                                        </p:attrNameLst>
                                      </p:cBhvr>
                                      <p:tavLst>
                                        <p:tav tm="0" fmla="#ppt_h*sin(2.5*pi*$)">
                                          <p:val>
                                            <p:fltVal val="0"/>
                                          </p:val>
                                        </p:tav>
                                        <p:tav tm="100000">
                                          <p:val>
                                            <p:fltVal val="1"/>
                                          </p:val>
                                        </p:tav>
                                      </p:tavLst>
                                    </p:anim>
                                  </p:childTnLst>
                                </p:cTn>
                              </p:par>
                              <p:par>
                                <p:cTn id="619" presetID="8" presetClass="emph" presetSubtype="0" repeatCount="indefinite" fill="hold" grpId="1" nodeType="withEffect">
                                  <p:stCondLst>
                                    <p:cond delay="0"/>
                                  </p:stCondLst>
                                  <p:childTnLst>
                                    <p:animRot by="21600000">
                                      <p:cBhvr>
                                        <p:cTn id="620" dur="4250" fill="hold"/>
                                        <p:tgtEl>
                                          <p:spTgt spid="77"/>
                                        </p:tgtEl>
                                        <p:attrNameLst>
                                          <p:attrName>r</p:attrName>
                                        </p:attrNameLst>
                                      </p:cBhvr>
                                    </p:animRot>
                                  </p:childTnLst>
                                </p:cTn>
                              </p:par>
                              <p:par>
                                <p:cTn id="621" presetID="2" presetClass="exit" presetSubtype="6" fill="hold" grpId="2" nodeType="withEffect">
                                  <p:stCondLst>
                                    <p:cond delay="0"/>
                                  </p:stCondLst>
                                  <p:childTnLst>
                                    <p:anim calcmode="lin" valueType="num">
                                      <p:cBhvr additive="base">
                                        <p:cTn id="622" dur="5500"/>
                                        <p:tgtEl>
                                          <p:spTgt spid="77"/>
                                        </p:tgtEl>
                                        <p:attrNameLst>
                                          <p:attrName>ppt_x</p:attrName>
                                        </p:attrNameLst>
                                      </p:cBhvr>
                                      <p:tavLst>
                                        <p:tav tm="0">
                                          <p:val>
                                            <p:strVal val="ppt_x"/>
                                          </p:val>
                                        </p:tav>
                                        <p:tav tm="100000">
                                          <p:val>
                                            <p:strVal val="1+ppt_w/2"/>
                                          </p:val>
                                        </p:tav>
                                      </p:tavLst>
                                    </p:anim>
                                    <p:anim calcmode="lin" valueType="num">
                                      <p:cBhvr additive="base">
                                        <p:cTn id="623" dur="5500"/>
                                        <p:tgtEl>
                                          <p:spTgt spid="77"/>
                                        </p:tgtEl>
                                        <p:attrNameLst>
                                          <p:attrName>ppt_y</p:attrName>
                                        </p:attrNameLst>
                                      </p:cBhvr>
                                      <p:tavLst>
                                        <p:tav tm="0">
                                          <p:val>
                                            <p:strVal val="ppt_y"/>
                                          </p:val>
                                        </p:tav>
                                        <p:tav tm="100000">
                                          <p:val>
                                            <p:strVal val="1+ppt_h/2"/>
                                          </p:val>
                                        </p:tav>
                                      </p:tavLst>
                                    </p:anim>
                                    <p:set>
                                      <p:cBhvr>
                                        <p:cTn id="624" dur="1" fill="hold">
                                          <p:stCondLst>
                                            <p:cond delay="5499"/>
                                          </p:stCondLst>
                                        </p:cTn>
                                        <p:tgtEl>
                                          <p:spTgt spid="77"/>
                                        </p:tgtEl>
                                        <p:attrNameLst>
                                          <p:attrName>style.visibility</p:attrName>
                                        </p:attrNameLst>
                                      </p:cBhvr>
                                      <p:to>
                                        <p:strVal val="hidden"/>
                                      </p:to>
                                    </p:set>
                                  </p:childTnLst>
                                </p:cTn>
                              </p:par>
                              <p:par>
                                <p:cTn id="625" presetID="19" presetClass="entr" presetSubtype="5" fill="hold" grpId="0" nodeType="withEffect">
                                  <p:stCondLst>
                                    <p:cond delay="0"/>
                                  </p:stCondLst>
                                  <p:childTnLst>
                                    <p:set>
                                      <p:cBhvr>
                                        <p:cTn id="626" dur="1" fill="hold">
                                          <p:stCondLst>
                                            <p:cond delay="0"/>
                                          </p:stCondLst>
                                        </p:cTn>
                                        <p:tgtEl>
                                          <p:spTgt spid="78"/>
                                        </p:tgtEl>
                                        <p:attrNameLst>
                                          <p:attrName>style.visibility</p:attrName>
                                        </p:attrNameLst>
                                      </p:cBhvr>
                                      <p:to>
                                        <p:strVal val="visible"/>
                                      </p:to>
                                    </p:set>
                                    <p:anim calcmode="lin" valueType="num">
                                      <p:cBhvr>
                                        <p:cTn id="627" dur="4500" fill="hold"/>
                                        <p:tgtEl>
                                          <p:spTgt spid="78"/>
                                        </p:tgtEl>
                                        <p:attrNameLst>
                                          <p:attrName>ppt_w</p:attrName>
                                        </p:attrNameLst>
                                      </p:cBhvr>
                                      <p:tavLst>
                                        <p:tav tm="0">
                                          <p:val>
                                            <p:strVal val="#ppt_w"/>
                                          </p:val>
                                        </p:tav>
                                        <p:tav tm="100000">
                                          <p:val>
                                            <p:strVal val="#ppt_w"/>
                                          </p:val>
                                        </p:tav>
                                      </p:tavLst>
                                    </p:anim>
                                    <p:anim calcmode="lin" valueType="num">
                                      <p:cBhvr>
                                        <p:cTn id="628" dur="4500" fill="hold"/>
                                        <p:tgtEl>
                                          <p:spTgt spid="78"/>
                                        </p:tgtEl>
                                        <p:attrNameLst>
                                          <p:attrName>ppt_h</p:attrName>
                                        </p:attrNameLst>
                                      </p:cBhvr>
                                      <p:tavLst>
                                        <p:tav tm="0" fmla="#ppt_h*sin(2.5*pi*$)">
                                          <p:val>
                                            <p:fltVal val="0"/>
                                          </p:val>
                                        </p:tav>
                                        <p:tav tm="100000">
                                          <p:val>
                                            <p:fltVal val="1"/>
                                          </p:val>
                                        </p:tav>
                                      </p:tavLst>
                                    </p:anim>
                                  </p:childTnLst>
                                </p:cTn>
                              </p:par>
                              <p:par>
                                <p:cTn id="629" presetID="8" presetClass="emph" presetSubtype="0" repeatCount="indefinite" fill="hold" grpId="1" nodeType="withEffect">
                                  <p:stCondLst>
                                    <p:cond delay="0"/>
                                  </p:stCondLst>
                                  <p:childTnLst>
                                    <p:animRot by="21600000">
                                      <p:cBhvr>
                                        <p:cTn id="630" dur="4250" fill="hold"/>
                                        <p:tgtEl>
                                          <p:spTgt spid="78"/>
                                        </p:tgtEl>
                                        <p:attrNameLst>
                                          <p:attrName>r</p:attrName>
                                        </p:attrNameLst>
                                      </p:cBhvr>
                                    </p:animRot>
                                  </p:childTnLst>
                                </p:cTn>
                              </p:par>
                              <p:par>
                                <p:cTn id="631" presetID="2" presetClass="exit" presetSubtype="6" fill="hold" grpId="2" nodeType="withEffect">
                                  <p:stCondLst>
                                    <p:cond delay="0"/>
                                  </p:stCondLst>
                                  <p:childTnLst>
                                    <p:anim calcmode="lin" valueType="num">
                                      <p:cBhvr additive="base">
                                        <p:cTn id="632" dur="5500"/>
                                        <p:tgtEl>
                                          <p:spTgt spid="78"/>
                                        </p:tgtEl>
                                        <p:attrNameLst>
                                          <p:attrName>ppt_x</p:attrName>
                                        </p:attrNameLst>
                                      </p:cBhvr>
                                      <p:tavLst>
                                        <p:tav tm="0">
                                          <p:val>
                                            <p:strVal val="ppt_x"/>
                                          </p:val>
                                        </p:tav>
                                        <p:tav tm="100000">
                                          <p:val>
                                            <p:strVal val="1+ppt_w/2"/>
                                          </p:val>
                                        </p:tav>
                                      </p:tavLst>
                                    </p:anim>
                                    <p:anim calcmode="lin" valueType="num">
                                      <p:cBhvr additive="base">
                                        <p:cTn id="633" dur="5500"/>
                                        <p:tgtEl>
                                          <p:spTgt spid="78"/>
                                        </p:tgtEl>
                                        <p:attrNameLst>
                                          <p:attrName>ppt_y</p:attrName>
                                        </p:attrNameLst>
                                      </p:cBhvr>
                                      <p:tavLst>
                                        <p:tav tm="0">
                                          <p:val>
                                            <p:strVal val="ppt_y"/>
                                          </p:val>
                                        </p:tav>
                                        <p:tav tm="100000">
                                          <p:val>
                                            <p:strVal val="1+ppt_h/2"/>
                                          </p:val>
                                        </p:tav>
                                      </p:tavLst>
                                    </p:anim>
                                    <p:set>
                                      <p:cBhvr>
                                        <p:cTn id="634" dur="1" fill="hold">
                                          <p:stCondLst>
                                            <p:cond delay="5499"/>
                                          </p:stCondLst>
                                        </p:cTn>
                                        <p:tgtEl>
                                          <p:spTgt spid="78"/>
                                        </p:tgtEl>
                                        <p:attrNameLst>
                                          <p:attrName>style.visibility</p:attrName>
                                        </p:attrNameLst>
                                      </p:cBhvr>
                                      <p:to>
                                        <p:strVal val="hidden"/>
                                      </p:to>
                                    </p:set>
                                  </p:childTnLst>
                                </p:cTn>
                              </p:par>
                              <p:par>
                                <p:cTn id="635" presetID="19" presetClass="entr" presetSubtype="5" fill="hold" grpId="0" nodeType="withEffect">
                                  <p:stCondLst>
                                    <p:cond delay="0"/>
                                  </p:stCondLst>
                                  <p:childTnLst>
                                    <p:set>
                                      <p:cBhvr>
                                        <p:cTn id="636" dur="1" fill="hold">
                                          <p:stCondLst>
                                            <p:cond delay="0"/>
                                          </p:stCondLst>
                                        </p:cTn>
                                        <p:tgtEl>
                                          <p:spTgt spid="79"/>
                                        </p:tgtEl>
                                        <p:attrNameLst>
                                          <p:attrName>style.visibility</p:attrName>
                                        </p:attrNameLst>
                                      </p:cBhvr>
                                      <p:to>
                                        <p:strVal val="visible"/>
                                      </p:to>
                                    </p:set>
                                    <p:anim calcmode="lin" valueType="num">
                                      <p:cBhvr>
                                        <p:cTn id="637" dur="4500" fill="hold"/>
                                        <p:tgtEl>
                                          <p:spTgt spid="79"/>
                                        </p:tgtEl>
                                        <p:attrNameLst>
                                          <p:attrName>ppt_w</p:attrName>
                                        </p:attrNameLst>
                                      </p:cBhvr>
                                      <p:tavLst>
                                        <p:tav tm="0">
                                          <p:val>
                                            <p:strVal val="#ppt_w"/>
                                          </p:val>
                                        </p:tav>
                                        <p:tav tm="100000">
                                          <p:val>
                                            <p:strVal val="#ppt_w"/>
                                          </p:val>
                                        </p:tav>
                                      </p:tavLst>
                                    </p:anim>
                                    <p:anim calcmode="lin" valueType="num">
                                      <p:cBhvr>
                                        <p:cTn id="638" dur="4500" fill="hold"/>
                                        <p:tgtEl>
                                          <p:spTgt spid="79"/>
                                        </p:tgtEl>
                                        <p:attrNameLst>
                                          <p:attrName>ppt_h</p:attrName>
                                        </p:attrNameLst>
                                      </p:cBhvr>
                                      <p:tavLst>
                                        <p:tav tm="0" fmla="#ppt_h*sin(2.5*pi*$)">
                                          <p:val>
                                            <p:fltVal val="0"/>
                                          </p:val>
                                        </p:tav>
                                        <p:tav tm="100000">
                                          <p:val>
                                            <p:fltVal val="1"/>
                                          </p:val>
                                        </p:tav>
                                      </p:tavLst>
                                    </p:anim>
                                  </p:childTnLst>
                                </p:cTn>
                              </p:par>
                              <p:par>
                                <p:cTn id="639" presetID="8" presetClass="emph" presetSubtype="0" repeatCount="indefinite" fill="hold" grpId="1" nodeType="withEffect">
                                  <p:stCondLst>
                                    <p:cond delay="0"/>
                                  </p:stCondLst>
                                  <p:childTnLst>
                                    <p:animRot by="21600000">
                                      <p:cBhvr>
                                        <p:cTn id="640" dur="4250" fill="hold"/>
                                        <p:tgtEl>
                                          <p:spTgt spid="79"/>
                                        </p:tgtEl>
                                        <p:attrNameLst>
                                          <p:attrName>r</p:attrName>
                                        </p:attrNameLst>
                                      </p:cBhvr>
                                    </p:animRot>
                                  </p:childTnLst>
                                </p:cTn>
                              </p:par>
                              <p:par>
                                <p:cTn id="641" presetID="2" presetClass="exit" presetSubtype="6" fill="hold" grpId="2" nodeType="withEffect">
                                  <p:stCondLst>
                                    <p:cond delay="0"/>
                                  </p:stCondLst>
                                  <p:childTnLst>
                                    <p:anim calcmode="lin" valueType="num">
                                      <p:cBhvr additive="base">
                                        <p:cTn id="642" dur="5500"/>
                                        <p:tgtEl>
                                          <p:spTgt spid="79"/>
                                        </p:tgtEl>
                                        <p:attrNameLst>
                                          <p:attrName>ppt_x</p:attrName>
                                        </p:attrNameLst>
                                      </p:cBhvr>
                                      <p:tavLst>
                                        <p:tav tm="0">
                                          <p:val>
                                            <p:strVal val="ppt_x"/>
                                          </p:val>
                                        </p:tav>
                                        <p:tav tm="100000">
                                          <p:val>
                                            <p:strVal val="1+ppt_w/2"/>
                                          </p:val>
                                        </p:tav>
                                      </p:tavLst>
                                    </p:anim>
                                    <p:anim calcmode="lin" valueType="num">
                                      <p:cBhvr additive="base">
                                        <p:cTn id="643" dur="5500"/>
                                        <p:tgtEl>
                                          <p:spTgt spid="79"/>
                                        </p:tgtEl>
                                        <p:attrNameLst>
                                          <p:attrName>ppt_y</p:attrName>
                                        </p:attrNameLst>
                                      </p:cBhvr>
                                      <p:tavLst>
                                        <p:tav tm="0">
                                          <p:val>
                                            <p:strVal val="ppt_y"/>
                                          </p:val>
                                        </p:tav>
                                        <p:tav tm="100000">
                                          <p:val>
                                            <p:strVal val="1+ppt_h/2"/>
                                          </p:val>
                                        </p:tav>
                                      </p:tavLst>
                                    </p:anim>
                                    <p:set>
                                      <p:cBhvr>
                                        <p:cTn id="644" dur="1" fill="hold">
                                          <p:stCondLst>
                                            <p:cond delay="5499"/>
                                          </p:stCondLst>
                                        </p:cTn>
                                        <p:tgtEl>
                                          <p:spTgt spid="79"/>
                                        </p:tgtEl>
                                        <p:attrNameLst>
                                          <p:attrName>style.visibility</p:attrName>
                                        </p:attrNameLst>
                                      </p:cBhvr>
                                      <p:to>
                                        <p:strVal val="hidden"/>
                                      </p:to>
                                    </p:set>
                                  </p:childTnLst>
                                </p:cTn>
                              </p:par>
                              <p:par>
                                <p:cTn id="645" presetID="19" presetClass="entr" presetSubtype="5" fill="hold" grpId="0" nodeType="withEffect">
                                  <p:stCondLst>
                                    <p:cond delay="0"/>
                                  </p:stCondLst>
                                  <p:childTnLst>
                                    <p:set>
                                      <p:cBhvr>
                                        <p:cTn id="646" dur="1" fill="hold">
                                          <p:stCondLst>
                                            <p:cond delay="0"/>
                                          </p:stCondLst>
                                        </p:cTn>
                                        <p:tgtEl>
                                          <p:spTgt spid="80"/>
                                        </p:tgtEl>
                                        <p:attrNameLst>
                                          <p:attrName>style.visibility</p:attrName>
                                        </p:attrNameLst>
                                      </p:cBhvr>
                                      <p:to>
                                        <p:strVal val="visible"/>
                                      </p:to>
                                    </p:set>
                                    <p:anim calcmode="lin" valueType="num">
                                      <p:cBhvr>
                                        <p:cTn id="647" dur="4500" fill="hold"/>
                                        <p:tgtEl>
                                          <p:spTgt spid="80"/>
                                        </p:tgtEl>
                                        <p:attrNameLst>
                                          <p:attrName>ppt_w</p:attrName>
                                        </p:attrNameLst>
                                      </p:cBhvr>
                                      <p:tavLst>
                                        <p:tav tm="0">
                                          <p:val>
                                            <p:strVal val="#ppt_w"/>
                                          </p:val>
                                        </p:tav>
                                        <p:tav tm="100000">
                                          <p:val>
                                            <p:strVal val="#ppt_w"/>
                                          </p:val>
                                        </p:tav>
                                      </p:tavLst>
                                    </p:anim>
                                    <p:anim calcmode="lin" valueType="num">
                                      <p:cBhvr>
                                        <p:cTn id="648" dur="4500" fill="hold"/>
                                        <p:tgtEl>
                                          <p:spTgt spid="80"/>
                                        </p:tgtEl>
                                        <p:attrNameLst>
                                          <p:attrName>ppt_h</p:attrName>
                                        </p:attrNameLst>
                                      </p:cBhvr>
                                      <p:tavLst>
                                        <p:tav tm="0" fmla="#ppt_h*sin(2.5*pi*$)">
                                          <p:val>
                                            <p:fltVal val="0"/>
                                          </p:val>
                                        </p:tav>
                                        <p:tav tm="100000">
                                          <p:val>
                                            <p:fltVal val="1"/>
                                          </p:val>
                                        </p:tav>
                                      </p:tavLst>
                                    </p:anim>
                                  </p:childTnLst>
                                </p:cTn>
                              </p:par>
                              <p:par>
                                <p:cTn id="649" presetID="8" presetClass="emph" presetSubtype="0" repeatCount="indefinite" fill="hold" grpId="1" nodeType="withEffect">
                                  <p:stCondLst>
                                    <p:cond delay="0"/>
                                  </p:stCondLst>
                                  <p:childTnLst>
                                    <p:animRot by="21600000">
                                      <p:cBhvr>
                                        <p:cTn id="650" dur="4250" fill="hold"/>
                                        <p:tgtEl>
                                          <p:spTgt spid="80"/>
                                        </p:tgtEl>
                                        <p:attrNameLst>
                                          <p:attrName>r</p:attrName>
                                        </p:attrNameLst>
                                      </p:cBhvr>
                                    </p:animRot>
                                  </p:childTnLst>
                                </p:cTn>
                              </p:par>
                              <p:par>
                                <p:cTn id="651" presetID="2" presetClass="exit" presetSubtype="6" fill="hold" grpId="2" nodeType="withEffect">
                                  <p:stCondLst>
                                    <p:cond delay="0"/>
                                  </p:stCondLst>
                                  <p:childTnLst>
                                    <p:anim calcmode="lin" valueType="num">
                                      <p:cBhvr additive="base">
                                        <p:cTn id="652" dur="5500"/>
                                        <p:tgtEl>
                                          <p:spTgt spid="80"/>
                                        </p:tgtEl>
                                        <p:attrNameLst>
                                          <p:attrName>ppt_x</p:attrName>
                                        </p:attrNameLst>
                                      </p:cBhvr>
                                      <p:tavLst>
                                        <p:tav tm="0">
                                          <p:val>
                                            <p:strVal val="ppt_x"/>
                                          </p:val>
                                        </p:tav>
                                        <p:tav tm="100000">
                                          <p:val>
                                            <p:strVal val="1+ppt_w/2"/>
                                          </p:val>
                                        </p:tav>
                                      </p:tavLst>
                                    </p:anim>
                                    <p:anim calcmode="lin" valueType="num">
                                      <p:cBhvr additive="base">
                                        <p:cTn id="653" dur="5500"/>
                                        <p:tgtEl>
                                          <p:spTgt spid="80"/>
                                        </p:tgtEl>
                                        <p:attrNameLst>
                                          <p:attrName>ppt_y</p:attrName>
                                        </p:attrNameLst>
                                      </p:cBhvr>
                                      <p:tavLst>
                                        <p:tav tm="0">
                                          <p:val>
                                            <p:strVal val="ppt_y"/>
                                          </p:val>
                                        </p:tav>
                                        <p:tav tm="100000">
                                          <p:val>
                                            <p:strVal val="1+ppt_h/2"/>
                                          </p:val>
                                        </p:tav>
                                      </p:tavLst>
                                    </p:anim>
                                    <p:set>
                                      <p:cBhvr>
                                        <p:cTn id="654" dur="1" fill="hold">
                                          <p:stCondLst>
                                            <p:cond delay="5499"/>
                                          </p:stCondLst>
                                        </p:cTn>
                                        <p:tgtEl>
                                          <p:spTgt spid="80"/>
                                        </p:tgtEl>
                                        <p:attrNameLst>
                                          <p:attrName>style.visibility</p:attrName>
                                        </p:attrNameLst>
                                      </p:cBhvr>
                                      <p:to>
                                        <p:strVal val="hidden"/>
                                      </p:to>
                                    </p:set>
                                  </p:childTnLst>
                                </p:cTn>
                              </p:par>
                              <p:par>
                                <p:cTn id="655" presetID="19" presetClass="entr" presetSubtype="5" fill="hold" grpId="0" nodeType="withEffect">
                                  <p:stCondLst>
                                    <p:cond delay="0"/>
                                  </p:stCondLst>
                                  <p:childTnLst>
                                    <p:set>
                                      <p:cBhvr>
                                        <p:cTn id="656" dur="1" fill="hold">
                                          <p:stCondLst>
                                            <p:cond delay="0"/>
                                          </p:stCondLst>
                                        </p:cTn>
                                        <p:tgtEl>
                                          <p:spTgt spid="81"/>
                                        </p:tgtEl>
                                        <p:attrNameLst>
                                          <p:attrName>style.visibility</p:attrName>
                                        </p:attrNameLst>
                                      </p:cBhvr>
                                      <p:to>
                                        <p:strVal val="visible"/>
                                      </p:to>
                                    </p:set>
                                    <p:anim calcmode="lin" valueType="num">
                                      <p:cBhvr>
                                        <p:cTn id="657" dur="4500" fill="hold"/>
                                        <p:tgtEl>
                                          <p:spTgt spid="81"/>
                                        </p:tgtEl>
                                        <p:attrNameLst>
                                          <p:attrName>ppt_w</p:attrName>
                                        </p:attrNameLst>
                                      </p:cBhvr>
                                      <p:tavLst>
                                        <p:tav tm="0">
                                          <p:val>
                                            <p:strVal val="#ppt_w"/>
                                          </p:val>
                                        </p:tav>
                                        <p:tav tm="100000">
                                          <p:val>
                                            <p:strVal val="#ppt_w"/>
                                          </p:val>
                                        </p:tav>
                                      </p:tavLst>
                                    </p:anim>
                                    <p:anim calcmode="lin" valueType="num">
                                      <p:cBhvr>
                                        <p:cTn id="658" dur="4500" fill="hold"/>
                                        <p:tgtEl>
                                          <p:spTgt spid="81"/>
                                        </p:tgtEl>
                                        <p:attrNameLst>
                                          <p:attrName>ppt_h</p:attrName>
                                        </p:attrNameLst>
                                      </p:cBhvr>
                                      <p:tavLst>
                                        <p:tav tm="0" fmla="#ppt_h*sin(2.5*pi*$)">
                                          <p:val>
                                            <p:fltVal val="0"/>
                                          </p:val>
                                        </p:tav>
                                        <p:tav tm="100000">
                                          <p:val>
                                            <p:fltVal val="1"/>
                                          </p:val>
                                        </p:tav>
                                      </p:tavLst>
                                    </p:anim>
                                  </p:childTnLst>
                                </p:cTn>
                              </p:par>
                              <p:par>
                                <p:cTn id="659" presetID="8" presetClass="emph" presetSubtype="0" repeatCount="indefinite" fill="hold" grpId="1" nodeType="withEffect">
                                  <p:stCondLst>
                                    <p:cond delay="0"/>
                                  </p:stCondLst>
                                  <p:childTnLst>
                                    <p:animRot by="-21600000">
                                      <p:cBhvr>
                                        <p:cTn id="660" dur="4250" fill="hold"/>
                                        <p:tgtEl>
                                          <p:spTgt spid="81"/>
                                        </p:tgtEl>
                                        <p:attrNameLst>
                                          <p:attrName>r</p:attrName>
                                        </p:attrNameLst>
                                      </p:cBhvr>
                                    </p:animRot>
                                  </p:childTnLst>
                                </p:cTn>
                              </p:par>
                              <p:par>
                                <p:cTn id="661" presetID="2" presetClass="exit" presetSubtype="12" fill="hold" grpId="2" nodeType="withEffect">
                                  <p:stCondLst>
                                    <p:cond delay="0"/>
                                  </p:stCondLst>
                                  <p:childTnLst>
                                    <p:anim calcmode="lin" valueType="num">
                                      <p:cBhvr additive="base">
                                        <p:cTn id="662" dur="5500"/>
                                        <p:tgtEl>
                                          <p:spTgt spid="81"/>
                                        </p:tgtEl>
                                        <p:attrNameLst>
                                          <p:attrName>ppt_x</p:attrName>
                                        </p:attrNameLst>
                                      </p:cBhvr>
                                      <p:tavLst>
                                        <p:tav tm="0">
                                          <p:val>
                                            <p:strVal val="ppt_x"/>
                                          </p:val>
                                        </p:tav>
                                        <p:tav tm="100000">
                                          <p:val>
                                            <p:strVal val="0-ppt_w/2"/>
                                          </p:val>
                                        </p:tav>
                                      </p:tavLst>
                                    </p:anim>
                                    <p:anim calcmode="lin" valueType="num">
                                      <p:cBhvr additive="base">
                                        <p:cTn id="663" dur="5500"/>
                                        <p:tgtEl>
                                          <p:spTgt spid="81"/>
                                        </p:tgtEl>
                                        <p:attrNameLst>
                                          <p:attrName>ppt_y</p:attrName>
                                        </p:attrNameLst>
                                      </p:cBhvr>
                                      <p:tavLst>
                                        <p:tav tm="0">
                                          <p:val>
                                            <p:strVal val="ppt_y"/>
                                          </p:val>
                                        </p:tav>
                                        <p:tav tm="100000">
                                          <p:val>
                                            <p:strVal val="1+ppt_h/2"/>
                                          </p:val>
                                        </p:tav>
                                      </p:tavLst>
                                    </p:anim>
                                    <p:set>
                                      <p:cBhvr>
                                        <p:cTn id="664" dur="1" fill="hold">
                                          <p:stCondLst>
                                            <p:cond delay="5499"/>
                                          </p:stCondLst>
                                        </p:cTn>
                                        <p:tgtEl>
                                          <p:spTgt spid="81"/>
                                        </p:tgtEl>
                                        <p:attrNameLst>
                                          <p:attrName>style.visibility</p:attrName>
                                        </p:attrNameLst>
                                      </p:cBhvr>
                                      <p:to>
                                        <p:strVal val="hidden"/>
                                      </p:to>
                                    </p:set>
                                  </p:childTnLst>
                                </p:cTn>
                              </p:par>
                              <p:par>
                                <p:cTn id="665" presetID="19" presetClass="entr" presetSubtype="5" fill="hold" grpId="0" nodeType="withEffect">
                                  <p:stCondLst>
                                    <p:cond delay="0"/>
                                  </p:stCondLst>
                                  <p:childTnLst>
                                    <p:set>
                                      <p:cBhvr>
                                        <p:cTn id="666" dur="1" fill="hold">
                                          <p:stCondLst>
                                            <p:cond delay="0"/>
                                          </p:stCondLst>
                                        </p:cTn>
                                        <p:tgtEl>
                                          <p:spTgt spid="82"/>
                                        </p:tgtEl>
                                        <p:attrNameLst>
                                          <p:attrName>style.visibility</p:attrName>
                                        </p:attrNameLst>
                                      </p:cBhvr>
                                      <p:to>
                                        <p:strVal val="visible"/>
                                      </p:to>
                                    </p:set>
                                    <p:anim calcmode="lin" valueType="num">
                                      <p:cBhvr>
                                        <p:cTn id="667" dur="4500" fill="hold"/>
                                        <p:tgtEl>
                                          <p:spTgt spid="82"/>
                                        </p:tgtEl>
                                        <p:attrNameLst>
                                          <p:attrName>ppt_w</p:attrName>
                                        </p:attrNameLst>
                                      </p:cBhvr>
                                      <p:tavLst>
                                        <p:tav tm="0">
                                          <p:val>
                                            <p:strVal val="#ppt_w"/>
                                          </p:val>
                                        </p:tav>
                                        <p:tav tm="100000">
                                          <p:val>
                                            <p:strVal val="#ppt_w"/>
                                          </p:val>
                                        </p:tav>
                                      </p:tavLst>
                                    </p:anim>
                                    <p:anim calcmode="lin" valueType="num">
                                      <p:cBhvr>
                                        <p:cTn id="668" dur="4500" fill="hold"/>
                                        <p:tgtEl>
                                          <p:spTgt spid="82"/>
                                        </p:tgtEl>
                                        <p:attrNameLst>
                                          <p:attrName>ppt_h</p:attrName>
                                        </p:attrNameLst>
                                      </p:cBhvr>
                                      <p:tavLst>
                                        <p:tav tm="0" fmla="#ppt_h*sin(2.5*pi*$)">
                                          <p:val>
                                            <p:fltVal val="0"/>
                                          </p:val>
                                        </p:tav>
                                        <p:tav tm="100000">
                                          <p:val>
                                            <p:fltVal val="1"/>
                                          </p:val>
                                        </p:tav>
                                      </p:tavLst>
                                    </p:anim>
                                  </p:childTnLst>
                                </p:cTn>
                              </p:par>
                              <p:par>
                                <p:cTn id="669" presetID="8" presetClass="emph" presetSubtype="0" repeatCount="indefinite" fill="hold" grpId="1" nodeType="withEffect">
                                  <p:stCondLst>
                                    <p:cond delay="0"/>
                                  </p:stCondLst>
                                  <p:childTnLst>
                                    <p:animRot by="-21600000">
                                      <p:cBhvr>
                                        <p:cTn id="670" dur="4250" fill="hold"/>
                                        <p:tgtEl>
                                          <p:spTgt spid="82"/>
                                        </p:tgtEl>
                                        <p:attrNameLst>
                                          <p:attrName>r</p:attrName>
                                        </p:attrNameLst>
                                      </p:cBhvr>
                                    </p:animRot>
                                  </p:childTnLst>
                                </p:cTn>
                              </p:par>
                              <p:par>
                                <p:cTn id="671" presetID="2" presetClass="exit" presetSubtype="12" fill="hold" grpId="2" nodeType="withEffect">
                                  <p:stCondLst>
                                    <p:cond delay="0"/>
                                  </p:stCondLst>
                                  <p:childTnLst>
                                    <p:anim calcmode="lin" valueType="num">
                                      <p:cBhvr additive="base">
                                        <p:cTn id="672" dur="5500"/>
                                        <p:tgtEl>
                                          <p:spTgt spid="82"/>
                                        </p:tgtEl>
                                        <p:attrNameLst>
                                          <p:attrName>ppt_x</p:attrName>
                                        </p:attrNameLst>
                                      </p:cBhvr>
                                      <p:tavLst>
                                        <p:tav tm="0">
                                          <p:val>
                                            <p:strVal val="ppt_x"/>
                                          </p:val>
                                        </p:tav>
                                        <p:tav tm="100000">
                                          <p:val>
                                            <p:strVal val="0-ppt_w/2"/>
                                          </p:val>
                                        </p:tav>
                                      </p:tavLst>
                                    </p:anim>
                                    <p:anim calcmode="lin" valueType="num">
                                      <p:cBhvr additive="base">
                                        <p:cTn id="673" dur="5500"/>
                                        <p:tgtEl>
                                          <p:spTgt spid="82"/>
                                        </p:tgtEl>
                                        <p:attrNameLst>
                                          <p:attrName>ppt_y</p:attrName>
                                        </p:attrNameLst>
                                      </p:cBhvr>
                                      <p:tavLst>
                                        <p:tav tm="0">
                                          <p:val>
                                            <p:strVal val="ppt_y"/>
                                          </p:val>
                                        </p:tav>
                                        <p:tav tm="100000">
                                          <p:val>
                                            <p:strVal val="1+ppt_h/2"/>
                                          </p:val>
                                        </p:tav>
                                      </p:tavLst>
                                    </p:anim>
                                    <p:set>
                                      <p:cBhvr>
                                        <p:cTn id="674" dur="1" fill="hold">
                                          <p:stCondLst>
                                            <p:cond delay="5499"/>
                                          </p:stCondLst>
                                        </p:cTn>
                                        <p:tgtEl>
                                          <p:spTgt spid="82"/>
                                        </p:tgtEl>
                                        <p:attrNameLst>
                                          <p:attrName>style.visibility</p:attrName>
                                        </p:attrNameLst>
                                      </p:cBhvr>
                                      <p:to>
                                        <p:strVal val="hidden"/>
                                      </p:to>
                                    </p:set>
                                  </p:childTnLst>
                                </p:cTn>
                              </p:par>
                              <p:par>
                                <p:cTn id="675" presetID="19" presetClass="entr" presetSubtype="5" fill="hold" grpId="0" nodeType="withEffect">
                                  <p:stCondLst>
                                    <p:cond delay="0"/>
                                  </p:stCondLst>
                                  <p:childTnLst>
                                    <p:set>
                                      <p:cBhvr>
                                        <p:cTn id="676" dur="1" fill="hold">
                                          <p:stCondLst>
                                            <p:cond delay="0"/>
                                          </p:stCondLst>
                                        </p:cTn>
                                        <p:tgtEl>
                                          <p:spTgt spid="83"/>
                                        </p:tgtEl>
                                        <p:attrNameLst>
                                          <p:attrName>style.visibility</p:attrName>
                                        </p:attrNameLst>
                                      </p:cBhvr>
                                      <p:to>
                                        <p:strVal val="visible"/>
                                      </p:to>
                                    </p:set>
                                    <p:anim calcmode="lin" valueType="num">
                                      <p:cBhvr>
                                        <p:cTn id="677" dur="4500" fill="hold"/>
                                        <p:tgtEl>
                                          <p:spTgt spid="83"/>
                                        </p:tgtEl>
                                        <p:attrNameLst>
                                          <p:attrName>ppt_w</p:attrName>
                                        </p:attrNameLst>
                                      </p:cBhvr>
                                      <p:tavLst>
                                        <p:tav tm="0">
                                          <p:val>
                                            <p:strVal val="#ppt_w"/>
                                          </p:val>
                                        </p:tav>
                                        <p:tav tm="100000">
                                          <p:val>
                                            <p:strVal val="#ppt_w"/>
                                          </p:val>
                                        </p:tav>
                                      </p:tavLst>
                                    </p:anim>
                                    <p:anim calcmode="lin" valueType="num">
                                      <p:cBhvr>
                                        <p:cTn id="678" dur="4500" fill="hold"/>
                                        <p:tgtEl>
                                          <p:spTgt spid="83"/>
                                        </p:tgtEl>
                                        <p:attrNameLst>
                                          <p:attrName>ppt_h</p:attrName>
                                        </p:attrNameLst>
                                      </p:cBhvr>
                                      <p:tavLst>
                                        <p:tav tm="0" fmla="#ppt_h*sin(2.5*pi*$)">
                                          <p:val>
                                            <p:fltVal val="0"/>
                                          </p:val>
                                        </p:tav>
                                        <p:tav tm="100000">
                                          <p:val>
                                            <p:fltVal val="1"/>
                                          </p:val>
                                        </p:tav>
                                      </p:tavLst>
                                    </p:anim>
                                  </p:childTnLst>
                                </p:cTn>
                              </p:par>
                              <p:par>
                                <p:cTn id="679" presetID="8" presetClass="emph" presetSubtype="0" repeatCount="indefinite" fill="hold" grpId="1" nodeType="withEffect">
                                  <p:stCondLst>
                                    <p:cond delay="0"/>
                                  </p:stCondLst>
                                  <p:childTnLst>
                                    <p:animRot by="-21600000">
                                      <p:cBhvr>
                                        <p:cTn id="680" dur="4250" fill="hold"/>
                                        <p:tgtEl>
                                          <p:spTgt spid="83"/>
                                        </p:tgtEl>
                                        <p:attrNameLst>
                                          <p:attrName>r</p:attrName>
                                        </p:attrNameLst>
                                      </p:cBhvr>
                                    </p:animRot>
                                  </p:childTnLst>
                                </p:cTn>
                              </p:par>
                              <p:par>
                                <p:cTn id="681" presetID="2" presetClass="exit" presetSubtype="12" fill="hold" grpId="2" nodeType="withEffect">
                                  <p:stCondLst>
                                    <p:cond delay="0"/>
                                  </p:stCondLst>
                                  <p:childTnLst>
                                    <p:anim calcmode="lin" valueType="num">
                                      <p:cBhvr additive="base">
                                        <p:cTn id="682" dur="5500"/>
                                        <p:tgtEl>
                                          <p:spTgt spid="83"/>
                                        </p:tgtEl>
                                        <p:attrNameLst>
                                          <p:attrName>ppt_x</p:attrName>
                                        </p:attrNameLst>
                                      </p:cBhvr>
                                      <p:tavLst>
                                        <p:tav tm="0">
                                          <p:val>
                                            <p:strVal val="ppt_x"/>
                                          </p:val>
                                        </p:tav>
                                        <p:tav tm="100000">
                                          <p:val>
                                            <p:strVal val="0-ppt_w/2"/>
                                          </p:val>
                                        </p:tav>
                                      </p:tavLst>
                                    </p:anim>
                                    <p:anim calcmode="lin" valueType="num">
                                      <p:cBhvr additive="base">
                                        <p:cTn id="683" dur="5500"/>
                                        <p:tgtEl>
                                          <p:spTgt spid="83"/>
                                        </p:tgtEl>
                                        <p:attrNameLst>
                                          <p:attrName>ppt_y</p:attrName>
                                        </p:attrNameLst>
                                      </p:cBhvr>
                                      <p:tavLst>
                                        <p:tav tm="0">
                                          <p:val>
                                            <p:strVal val="ppt_y"/>
                                          </p:val>
                                        </p:tav>
                                        <p:tav tm="100000">
                                          <p:val>
                                            <p:strVal val="1+ppt_h/2"/>
                                          </p:val>
                                        </p:tav>
                                      </p:tavLst>
                                    </p:anim>
                                    <p:set>
                                      <p:cBhvr>
                                        <p:cTn id="684" dur="1" fill="hold">
                                          <p:stCondLst>
                                            <p:cond delay="5499"/>
                                          </p:stCondLst>
                                        </p:cTn>
                                        <p:tgtEl>
                                          <p:spTgt spid="83"/>
                                        </p:tgtEl>
                                        <p:attrNameLst>
                                          <p:attrName>style.visibility</p:attrName>
                                        </p:attrNameLst>
                                      </p:cBhvr>
                                      <p:to>
                                        <p:strVal val="hidden"/>
                                      </p:to>
                                    </p:set>
                                  </p:childTnLst>
                                </p:cTn>
                              </p:par>
                              <p:par>
                                <p:cTn id="685" presetID="19" presetClass="entr" presetSubtype="5" fill="hold" grpId="0" nodeType="withEffect">
                                  <p:stCondLst>
                                    <p:cond delay="0"/>
                                  </p:stCondLst>
                                  <p:childTnLst>
                                    <p:set>
                                      <p:cBhvr>
                                        <p:cTn id="686" dur="1" fill="hold">
                                          <p:stCondLst>
                                            <p:cond delay="0"/>
                                          </p:stCondLst>
                                        </p:cTn>
                                        <p:tgtEl>
                                          <p:spTgt spid="84"/>
                                        </p:tgtEl>
                                        <p:attrNameLst>
                                          <p:attrName>style.visibility</p:attrName>
                                        </p:attrNameLst>
                                      </p:cBhvr>
                                      <p:to>
                                        <p:strVal val="visible"/>
                                      </p:to>
                                    </p:set>
                                    <p:anim calcmode="lin" valueType="num">
                                      <p:cBhvr>
                                        <p:cTn id="687" dur="4500" fill="hold"/>
                                        <p:tgtEl>
                                          <p:spTgt spid="84"/>
                                        </p:tgtEl>
                                        <p:attrNameLst>
                                          <p:attrName>ppt_w</p:attrName>
                                        </p:attrNameLst>
                                      </p:cBhvr>
                                      <p:tavLst>
                                        <p:tav tm="0">
                                          <p:val>
                                            <p:strVal val="#ppt_w"/>
                                          </p:val>
                                        </p:tav>
                                        <p:tav tm="100000">
                                          <p:val>
                                            <p:strVal val="#ppt_w"/>
                                          </p:val>
                                        </p:tav>
                                      </p:tavLst>
                                    </p:anim>
                                    <p:anim calcmode="lin" valueType="num">
                                      <p:cBhvr>
                                        <p:cTn id="688" dur="4500" fill="hold"/>
                                        <p:tgtEl>
                                          <p:spTgt spid="84"/>
                                        </p:tgtEl>
                                        <p:attrNameLst>
                                          <p:attrName>ppt_h</p:attrName>
                                        </p:attrNameLst>
                                      </p:cBhvr>
                                      <p:tavLst>
                                        <p:tav tm="0" fmla="#ppt_h*sin(2.5*pi*$)">
                                          <p:val>
                                            <p:fltVal val="0"/>
                                          </p:val>
                                        </p:tav>
                                        <p:tav tm="100000">
                                          <p:val>
                                            <p:fltVal val="1"/>
                                          </p:val>
                                        </p:tav>
                                      </p:tavLst>
                                    </p:anim>
                                  </p:childTnLst>
                                </p:cTn>
                              </p:par>
                              <p:par>
                                <p:cTn id="689" presetID="8" presetClass="emph" presetSubtype="0" repeatCount="indefinite" fill="hold" grpId="1" nodeType="withEffect">
                                  <p:stCondLst>
                                    <p:cond delay="0"/>
                                  </p:stCondLst>
                                  <p:childTnLst>
                                    <p:animRot by="-21600000">
                                      <p:cBhvr>
                                        <p:cTn id="690" dur="4250" fill="hold"/>
                                        <p:tgtEl>
                                          <p:spTgt spid="84"/>
                                        </p:tgtEl>
                                        <p:attrNameLst>
                                          <p:attrName>r</p:attrName>
                                        </p:attrNameLst>
                                      </p:cBhvr>
                                    </p:animRot>
                                  </p:childTnLst>
                                </p:cTn>
                              </p:par>
                              <p:par>
                                <p:cTn id="691" presetID="2" presetClass="exit" presetSubtype="12" fill="hold" grpId="2" nodeType="withEffect">
                                  <p:stCondLst>
                                    <p:cond delay="0"/>
                                  </p:stCondLst>
                                  <p:childTnLst>
                                    <p:anim calcmode="lin" valueType="num">
                                      <p:cBhvr additive="base">
                                        <p:cTn id="692" dur="5500"/>
                                        <p:tgtEl>
                                          <p:spTgt spid="84"/>
                                        </p:tgtEl>
                                        <p:attrNameLst>
                                          <p:attrName>ppt_x</p:attrName>
                                        </p:attrNameLst>
                                      </p:cBhvr>
                                      <p:tavLst>
                                        <p:tav tm="0">
                                          <p:val>
                                            <p:strVal val="ppt_x"/>
                                          </p:val>
                                        </p:tav>
                                        <p:tav tm="100000">
                                          <p:val>
                                            <p:strVal val="0-ppt_w/2"/>
                                          </p:val>
                                        </p:tav>
                                      </p:tavLst>
                                    </p:anim>
                                    <p:anim calcmode="lin" valueType="num">
                                      <p:cBhvr additive="base">
                                        <p:cTn id="693" dur="5500"/>
                                        <p:tgtEl>
                                          <p:spTgt spid="84"/>
                                        </p:tgtEl>
                                        <p:attrNameLst>
                                          <p:attrName>ppt_y</p:attrName>
                                        </p:attrNameLst>
                                      </p:cBhvr>
                                      <p:tavLst>
                                        <p:tav tm="0">
                                          <p:val>
                                            <p:strVal val="ppt_y"/>
                                          </p:val>
                                        </p:tav>
                                        <p:tav tm="100000">
                                          <p:val>
                                            <p:strVal val="1+ppt_h/2"/>
                                          </p:val>
                                        </p:tav>
                                      </p:tavLst>
                                    </p:anim>
                                    <p:set>
                                      <p:cBhvr>
                                        <p:cTn id="694" dur="1" fill="hold">
                                          <p:stCondLst>
                                            <p:cond delay="5499"/>
                                          </p:stCondLst>
                                        </p:cTn>
                                        <p:tgtEl>
                                          <p:spTgt spid="84"/>
                                        </p:tgtEl>
                                        <p:attrNameLst>
                                          <p:attrName>style.visibility</p:attrName>
                                        </p:attrNameLst>
                                      </p:cBhvr>
                                      <p:to>
                                        <p:strVal val="hidden"/>
                                      </p:to>
                                    </p:set>
                                  </p:childTnLst>
                                </p:cTn>
                              </p:par>
                              <p:par>
                                <p:cTn id="695" presetID="19" presetClass="entr" presetSubtype="5" fill="hold" grpId="0" nodeType="withEffect">
                                  <p:stCondLst>
                                    <p:cond delay="0"/>
                                  </p:stCondLst>
                                  <p:childTnLst>
                                    <p:set>
                                      <p:cBhvr>
                                        <p:cTn id="696" dur="1" fill="hold">
                                          <p:stCondLst>
                                            <p:cond delay="0"/>
                                          </p:stCondLst>
                                        </p:cTn>
                                        <p:tgtEl>
                                          <p:spTgt spid="85"/>
                                        </p:tgtEl>
                                        <p:attrNameLst>
                                          <p:attrName>style.visibility</p:attrName>
                                        </p:attrNameLst>
                                      </p:cBhvr>
                                      <p:to>
                                        <p:strVal val="visible"/>
                                      </p:to>
                                    </p:set>
                                    <p:anim calcmode="lin" valueType="num">
                                      <p:cBhvr>
                                        <p:cTn id="697" dur="4500" fill="hold"/>
                                        <p:tgtEl>
                                          <p:spTgt spid="85"/>
                                        </p:tgtEl>
                                        <p:attrNameLst>
                                          <p:attrName>ppt_w</p:attrName>
                                        </p:attrNameLst>
                                      </p:cBhvr>
                                      <p:tavLst>
                                        <p:tav tm="0">
                                          <p:val>
                                            <p:strVal val="#ppt_w"/>
                                          </p:val>
                                        </p:tav>
                                        <p:tav tm="100000">
                                          <p:val>
                                            <p:strVal val="#ppt_w"/>
                                          </p:val>
                                        </p:tav>
                                      </p:tavLst>
                                    </p:anim>
                                    <p:anim calcmode="lin" valueType="num">
                                      <p:cBhvr>
                                        <p:cTn id="698" dur="4500" fill="hold"/>
                                        <p:tgtEl>
                                          <p:spTgt spid="85"/>
                                        </p:tgtEl>
                                        <p:attrNameLst>
                                          <p:attrName>ppt_h</p:attrName>
                                        </p:attrNameLst>
                                      </p:cBhvr>
                                      <p:tavLst>
                                        <p:tav tm="0" fmla="#ppt_h*sin(2.5*pi*$)">
                                          <p:val>
                                            <p:fltVal val="0"/>
                                          </p:val>
                                        </p:tav>
                                        <p:tav tm="100000">
                                          <p:val>
                                            <p:fltVal val="1"/>
                                          </p:val>
                                        </p:tav>
                                      </p:tavLst>
                                    </p:anim>
                                  </p:childTnLst>
                                </p:cTn>
                              </p:par>
                              <p:par>
                                <p:cTn id="699" presetID="8" presetClass="emph" presetSubtype="0" repeatCount="indefinite" fill="hold" grpId="1" nodeType="withEffect">
                                  <p:stCondLst>
                                    <p:cond delay="0"/>
                                  </p:stCondLst>
                                  <p:childTnLst>
                                    <p:animRot by="-21600000">
                                      <p:cBhvr>
                                        <p:cTn id="700" dur="4250" fill="hold"/>
                                        <p:tgtEl>
                                          <p:spTgt spid="85"/>
                                        </p:tgtEl>
                                        <p:attrNameLst>
                                          <p:attrName>r</p:attrName>
                                        </p:attrNameLst>
                                      </p:cBhvr>
                                    </p:animRot>
                                  </p:childTnLst>
                                </p:cTn>
                              </p:par>
                              <p:par>
                                <p:cTn id="701" presetID="2" presetClass="exit" presetSubtype="12" fill="hold" grpId="2" nodeType="withEffect">
                                  <p:stCondLst>
                                    <p:cond delay="0"/>
                                  </p:stCondLst>
                                  <p:childTnLst>
                                    <p:anim calcmode="lin" valueType="num">
                                      <p:cBhvr additive="base">
                                        <p:cTn id="702" dur="5500"/>
                                        <p:tgtEl>
                                          <p:spTgt spid="85"/>
                                        </p:tgtEl>
                                        <p:attrNameLst>
                                          <p:attrName>ppt_x</p:attrName>
                                        </p:attrNameLst>
                                      </p:cBhvr>
                                      <p:tavLst>
                                        <p:tav tm="0">
                                          <p:val>
                                            <p:strVal val="ppt_x"/>
                                          </p:val>
                                        </p:tav>
                                        <p:tav tm="100000">
                                          <p:val>
                                            <p:strVal val="0-ppt_w/2"/>
                                          </p:val>
                                        </p:tav>
                                      </p:tavLst>
                                    </p:anim>
                                    <p:anim calcmode="lin" valueType="num">
                                      <p:cBhvr additive="base">
                                        <p:cTn id="703" dur="5500"/>
                                        <p:tgtEl>
                                          <p:spTgt spid="85"/>
                                        </p:tgtEl>
                                        <p:attrNameLst>
                                          <p:attrName>ppt_y</p:attrName>
                                        </p:attrNameLst>
                                      </p:cBhvr>
                                      <p:tavLst>
                                        <p:tav tm="0">
                                          <p:val>
                                            <p:strVal val="ppt_y"/>
                                          </p:val>
                                        </p:tav>
                                        <p:tav tm="100000">
                                          <p:val>
                                            <p:strVal val="1+ppt_h/2"/>
                                          </p:val>
                                        </p:tav>
                                      </p:tavLst>
                                    </p:anim>
                                    <p:set>
                                      <p:cBhvr>
                                        <p:cTn id="704" dur="1" fill="hold">
                                          <p:stCondLst>
                                            <p:cond delay="5499"/>
                                          </p:stCondLst>
                                        </p:cTn>
                                        <p:tgtEl>
                                          <p:spTgt spid="85"/>
                                        </p:tgtEl>
                                        <p:attrNameLst>
                                          <p:attrName>style.visibility</p:attrName>
                                        </p:attrNameLst>
                                      </p:cBhvr>
                                      <p:to>
                                        <p:strVal val="hidden"/>
                                      </p:to>
                                    </p:set>
                                  </p:childTnLst>
                                </p:cTn>
                              </p:par>
                              <p:par>
                                <p:cTn id="705" presetID="19" presetClass="entr" presetSubtype="5" fill="hold" grpId="0" nodeType="withEffect">
                                  <p:stCondLst>
                                    <p:cond delay="0"/>
                                  </p:stCondLst>
                                  <p:childTnLst>
                                    <p:set>
                                      <p:cBhvr>
                                        <p:cTn id="706" dur="1" fill="hold">
                                          <p:stCondLst>
                                            <p:cond delay="0"/>
                                          </p:stCondLst>
                                        </p:cTn>
                                        <p:tgtEl>
                                          <p:spTgt spid="86"/>
                                        </p:tgtEl>
                                        <p:attrNameLst>
                                          <p:attrName>style.visibility</p:attrName>
                                        </p:attrNameLst>
                                      </p:cBhvr>
                                      <p:to>
                                        <p:strVal val="visible"/>
                                      </p:to>
                                    </p:set>
                                    <p:anim calcmode="lin" valueType="num">
                                      <p:cBhvr>
                                        <p:cTn id="707" dur="4500" fill="hold"/>
                                        <p:tgtEl>
                                          <p:spTgt spid="86"/>
                                        </p:tgtEl>
                                        <p:attrNameLst>
                                          <p:attrName>ppt_w</p:attrName>
                                        </p:attrNameLst>
                                      </p:cBhvr>
                                      <p:tavLst>
                                        <p:tav tm="0">
                                          <p:val>
                                            <p:strVal val="#ppt_w"/>
                                          </p:val>
                                        </p:tav>
                                        <p:tav tm="100000">
                                          <p:val>
                                            <p:strVal val="#ppt_w"/>
                                          </p:val>
                                        </p:tav>
                                      </p:tavLst>
                                    </p:anim>
                                    <p:anim calcmode="lin" valueType="num">
                                      <p:cBhvr>
                                        <p:cTn id="708" dur="4500" fill="hold"/>
                                        <p:tgtEl>
                                          <p:spTgt spid="86"/>
                                        </p:tgtEl>
                                        <p:attrNameLst>
                                          <p:attrName>ppt_h</p:attrName>
                                        </p:attrNameLst>
                                      </p:cBhvr>
                                      <p:tavLst>
                                        <p:tav tm="0" fmla="#ppt_h*sin(2.5*pi*$)">
                                          <p:val>
                                            <p:fltVal val="0"/>
                                          </p:val>
                                        </p:tav>
                                        <p:tav tm="100000">
                                          <p:val>
                                            <p:fltVal val="1"/>
                                          </p:val>
                                        </p:tav>
                                      </p:tavLst>
                                    </p:anim>
                                  </p:childTnLst>
                                </p:cTn>
                              </p:par>
                              <p:par>
                                <p:cTn id="709" presetID="8" presetClass="emph" presetSubtype="0" repeatCount="indefinite" fill="hold" grpId="1" nodeType="withEffect">
                                  <p:stCondLst>
                                    <p:cond delay="0"/>
                                  </p:stCondLst>
                                  <p:childTnLst>
                                    <p:animRot by="-21600000">
                                      <p:cBhvr>
                                        <p:cTn id="710" dur="4250" fill="hold"/>
                                        <p:tgtEl>
                                          <p:spTgt spid="86"/>
                                        </p:tgtEl>
                                        <p:attrNameLst>
                                          <p:attrName>r</p:attrName>
                                        </p:attrNameLst>
                                      </p:cBhvr>
                                    </p:animRot>
                                  </p:childTnLst>
                                </p:cTn>
                              </p:par>
                              <p:par>
                                <p:cTn id="711" presetID="2" presetClass="exit" presetSubtype="12" fill="hold" grpId="2" nodeType="withEffect">
                                  <p:stCondLst>
                                    <p:cond delay="0"/>
                                  </p:stCondLst>
                                  <p:childTnLst>
                                    <p:anim calcmode="lin" valueType="num">
                                      <p:cBhvr additive="base">
                                        <p:cTn id="712" dur="5500"/>
                                        <p:tgtEl>
                                          <p:spTgt spid="86"/>
                                        </p:tgtEl>
                                        <p:attrNameLst>
                                          <p:attrName>ppt_x</p:attrName>
                                        </p:attrNameLst>
                                      </p:cBhvr>
                                      <p:tavLst>
                                        <p:tav tm="0">
                                          <p:val>
                                            <p:strVal val="ppt_x"/>
                                          </p:val>
                                        </p:tav>
                                        <p:tav tm="100000">
                                          <p:val>
                                            <p:strVal val="0-ppt_w/2"/>
                                          </p:val>
                                        </p:tav>
                                      </p:tavLst>
                                    </p:anim>
                                    <p:anim calcmode="lin" valueType="num">
                                      <p:cBhvr additive="base">
                                        <p:cTn id="713" dur="5500"/>
                                        <p:tgtEl>
                                          <p:spTgt spid="86"/>
                                        </p:tgtEl>
                                        <p:attrNameLst>
                                          <p:attrName>ppt_y</p:attrName>
                                        </p:attrNameLst>
                                      </p:cBhvr>
                                      <p:tavLst>
                                        <p:tav tm="0">
                                          <p:val>
                                            <p:strVal val="ppt_y"/>
                                          </p:val>
                                        </p:tav>
                                        <p:tav tm="100000">
                                          <p:val>
                                            <p:strVal val="1+ppt_h/2"/>
                                          </p:val>
                                        </p:tav>
                                      </p:tavLst>
                                    </p:anim>
                                    <p:set>
                                      <p:cBhvr>
                                        <p:cTn id="714" dur="1" fill="hold">
                                          <p:stCondLst>
                                            <p:cond delay="5499"/>
                                          </p:stCondLst>
                                        </p:cTn>
                                        <p:tgtEl>
                                          <p:spTgt spid="86"/>
                                        </p:tgtEl>
                                        <p:attrNameLst>
                                          <p:attrName>style.visibility</p:attrName>
                                        </p:attrNameLst>
                                      </p:cBhvr>
                                      <p:to>
                                        <p:strVal val="hidden"/>
                                      </p:to>
                                    </p:set>
                                  </p:childTnLst>
                                </p:cTn>
                              </p:par>
                              <p:par>
                                <p:cTn id="715" presetID="19" presetClass="entr" presetSubtype="5" fill="hold" grpId="0" nodeType="withEffect">
                                  <p:stCondLst>
                                    <p:cond delay="0"/>
                                  </p:stCondLst>
                                  <p:childTnLst>
                                    <p:set>
                                      <p:cBhvr>
                                        <p:cTn id="716" dur="1" fill="hold">
                                          <p:stCondLst>
                                            <p:cond delay="0"/>
                                          </p:stCondLst>
                                        </p:cTn>
                                        <p:tgtEl>
                                          <p:spTgt spid="87"/>
                                        </p:tgtEl>
                                        <p:attrNameLst>
                                          <p:attrName>style.visibility</p:attrName>
                                        </p:attrNameLst>
                                      </p:cBhvr>
                                      <p:to>
                                        <p:strVal val="visible"/>
                                      </p:to>
                                    </p:set>
                                    <p:anim calcmode="lin" valueType="num">
                                      <p:cBhvr>
                                        <p:cTn id="717" dur="4500" fill="hold"/>
                                        <p:tgtEl>
                                          <p:spTgt spid="87"/>
                                        </p:tgtEl>
                                        <p:attrNameLst>
                                          <p:attrName>ppt_w</p:attrName>
                                        </p:attrNameLst>
                                      </p:cBhvr>
                                      <p:tavLst>
                                        <p:tav tm="0">
                                          <p:val>
                                            <p:strVal val="#ppt_w"/>
                                          </p:val>
                                        </p:tav>
                                        <p:tav tm="100000">
                                          <p:val>
                                            <p:strVal val="#ppt_w"/>
                                          </p:val>
                                        </p:tav>
                                      </p:tavLst>
                                    </p:anim>
                                    <p:anim calcmode="lin" valueType="num">
                                      <p:cBhvr>
                                        <p:cTn id="718" dur="4500" fill="hold"/>
                                        <p:tgtEl>
                                          <p:spTgt spid="87"/>
                                        </p:tgtEl>
                                        <p:attrNameLst>
                                          <p:attrName>ppt_h</p:attrName>
                                        </p:attrNameLst>
                                      </p:cBhvr>
                                      <p:tavLst>
                                        <p:tav tm="0" fmla="#ppt_h*sin(2.5*pi*$)">
                                          <p:val>
                                            <p:fltVal val="0"/>
                                          </p:val>
                                        </p:tav>
                                        <p:tav tm="100000">
                                          <p:val>
                                            <p:fltVal val="1"/>
                                          </p:val>
                                        </p:tav>
                                      </p:tavLst>
                                    </p:anim>
                                  </p:childTnLst>
                                </p:cTn>
                              </p:par>
                              <p:par>
                                <p:cTn id="719" presetID="8" presetClass="emph" presetSubtype="0" repeatCount="indefinite" fill="hold" grpId="1" nodeType="withEffect">
                                  <p:stCondLst>
                                    <p:cond delay="0"/>
                                  </p:stCondLst>
                                  <p:childTnLst>
                                    <p:animRot by="-21600000">
                                      <p:cBhvr>
                                        <p:cTn id="720" dur="4250" fill="hold"/>
                                        <p:tgtEl>
                                          <p:spTgt spid="87"/>
                                        </p:tgtEl>
                                        <p:attrNameLst>
                                          <p:attrName>r</p:attrName>
                                        </p:attrNameLst>
                                      </p:cBhvr>
                                    </p:animRot>
                                  </p:childTnLst>
                                </p:cTn>
                              </p:par>
                              <p:par>
                                <p:cTn id="721" presetID="2" presetClass="exit" presetSubtype="12" fill="hold" grpId="2" nodeType="withEffect">
                                  <p:stCondLst>
                                    <p:cond delay="0"/>
                                  </p:stCondLst>
                                  <p:childTnLst>
                                    <p:anim calcmode="lin" valueType="num">
                                      <p:cBhvr additive="base">
                                        <p:cTn id="722" dur="5500"/>
                                        <p:tgtEl>
                                          <p:spTgt spid="87"/>
                                        </p:tgtEl>
                                        <p:attrNameLst>
                                          <p:attrName>ppt_x</p:attrName>
                                        </p:attrNameLst>
                                      </p:cBhvr>
                                      <p:tavLst>
                                        <p:tav tm="0">
                                          <p:val>
                                            <p:strVal val="ppt_x"/>
                                          </p:val>
                                        </p:tav>
                                        <p:tav tm="100000">
                                          <p:val>
                                            <p:strVal val="0-ppt_w/2"/>
                                          </p:val>
                                        </p:tav>
                                      </p:tavLst>
                                    </p:anim>
                                    <p:anim calcmode="lin" valueType="num">
                                      <p:cBhvr additive="base">
                                        <p:cTn id="723" dur="5500"/>
                                        <p:tgtEl>
                                          <p:spTgt spid="87"/>
                                        </p:tgtEl>
                                        <p:attrNameLst>
                                          <p:attrName>ppt_y</p:attrName>
                                        </p:attrNameLst>
                                      </p:cBhvr>
                                      <p:tavLst>
                                        <p:tav tm="0">
                                          <p:val>
                                            <p:strVal val="ppt_y"/>
                                          </p:val>
                                        </p:tav>
                                        <p:tav tm="100000">
                                          <p:val>
                                            <p:strVal val="1+ppt_h/2"/>
                                          </p:val>
                                        </p:tav>
                                      </p:tavLst>
                                    </p:anim>
                                    <p:set>
                                      <p:cBhvr>
                                        <p:cTn id="724" dur="1" fill="hold">
                                          <p:stCondLst>
                                            <p:cond delay="5499"/>
                                          </p:stCondLst>
                                        </p:cTn>
                                        <p:tgtEl>
                                          <p:spTgt spid="87"/>
                                        </p:tgtEl>
                                        <p:attrNameLst>
                                          <p:attrName>style.visibility</p:attrName>
                                        </p:attrNameLst>
                                      </p:cBhvr>
                                      <p:to>
                                        <p:strVal val="hidden"/>
                                      </p:to>
                                    </p:set>
                                  </p:childTnLst>
                                </p:cTn>
                              </p:par>
                              <p:par>
                                <p:cTn id="725" presetID="19" presetClass="entr" presetSubtype="5" fill="hold" grpId="0" nodeType="withEffect">
                                  <p:stCondLst>
                                    <p:cond delay="0"/>
                                  </p:stCondLst>
                                  <p:childTnLst>
                                    <p:set>
                                      <p:cBhvr>
                                        <p:cTn id="726" dur="1" fill="hold">
                                          <p:stCondLst>
                                            <p:cond delay="0"/>
                                          </p:stCondLst>
                                        </p:cTn>
                                        <p:tgtEl>
                                          <p:spTgt spid="88"/>
                                        </p:tgtEl>
                                        <p:attrNameLst>
                                          <p:attrName>style.visibility</p:attrName>
                                        </p:attrNameLst>
                                      </p:cBhvr>
                                      <p:to>
                                        <p:strVal val="visible"/>
                                      </p:to>
                                    </p:set>
                                    <p:anim calcmode="lin" valueType="num">
                                      <p:cBhvr>
                                        <p:cTn id="727" dur="4500" fill="hold"/>
                                        <p:tgtEl>
                                          <p:spTgt spid="88"/>
                                        </p:tgtEl>
                                        <p:attrNameLst>
                                          <p:attrName>ppt_w</p:attrName>
                                        </p:attrNameLst>
                                      </p:cBhvr>
                                      <p:tavLst>
                                        <p:tav tm="0">
                                          <p:val>
                                            <p:strVal val="#ppt_w"/>
                                          </p:val>
                                        </p:tav>
                                        <p:tav tm="100000">
                                          <p:val>
                                            <p:strVal val="#ppt_w"/>
                                          </p:val>
                                        </p:tav>
                                      </p:tavLst>
                                    </p:anim>
                                    <p:anim calcmode="lin" valueType="num">
                                      <p:cBhvr>
                                        <p:cTn id="728" dur="4500" fill="hold"/>
                                        <p:tgtEl>
                                          <p:spTgt spid="88"/>
                                        </p:tgtEl>
                                        <p:attrNameLst>
                                          <p:attrName>ppt_h</p:attrName>
                                        </p:attrNameLst>
                                      </p:cBhvr>
                                      <p:tavLst>
                                        <p:tav tm="0" fmla="#ppt_h*sin(2.5*pi*$)">
                                          <p:val>
                                            <p:fltVal val="0"/>
                                          </p:val>
                                        </p:tav>
                                        <p:tav tm="100000">
                                          <p:val>
                                            <p:fltVal val="1"/>
                                          </p:val>
                                        </p:tav>
                                      </p:tavLst>
                                    </p:anim>
                                  </p:childTnLst>
                                </p:cTn>
                              </p:par>
                              <p:par>
                                <p:cTn id="729" presetID="8" presetClass="emph" presetSubtype="0" repeatCount="indefinite" fill="hold" grpId="1" nodeType="withEffect">
                                  <p:stCondLst>
                                    <p:cond delay="0"/>
                                  </p:stCondLst>
                                  <p:childTnLst>
                                    <p:animRot by="-21600000">
                                      <p:cBhvr>
                                        <p:cTn id="730" dur="4250" fill="hold"/>
                                        <p:tgtEl>
                                          <p:spTgt spid="88"/>
                                        </p:tgtEl>
                                        <p:attrNameLst>
                                          <p:attrName>r</p:attrName>
                                        </p:attrNameLst>
                                      </p:cBhvr>
                                    </p:animRot>
                                  </p:childTnLst>
                                </p:cTn>
                              </p:par>
                              <p:par>
                                <p:cTn id="731" presetID="2" presetClass="exit" presetSubtype="12" fill="hold" grpId="2" nodeType="withEffect">
                                  <p:stCondLst>
                                    <p:cond delay="0"/>
                                  </p:stCondLst>
                                  <p:childTnLst>
                                    <p:anim calcmode="lin" valueType="num">
                                      <p:cBhvr additive="base">
                                        <p:cTn id="732" dur="5500"/>
                                        <p:tgtEl>
                                          <p:spTgt spid="88"/>
                                        </p:tgtEl>
                                        <p:attrNameLst>
                                          <p:attrName>ppt_x</p:attrName>
                                        </p:attrNameLst>
                                      </p:cBhvr>
                                      <p:tavLst>
                                        <p:tav tm="0">
                                          <p:val>
                                            <p:strVal val="ppt_x"/>
                                          </p:val>
                                        </p:tav>
                                        <p:tav tm="100000">
                                          <p:val>
                                            <p:strVal val="0-ppt_w/2"/>
                                          </p:val>
                                        </p:tav>
                                      </p:tavLst>
                                    </p:anim>
                                    <p:anim calcmode="lin" valueType="num">
                                      <p:cBhvr additive="base">
                                        <p:cTn id="733" dur="5500"/>
                                        <p:tgtEl>
                                          <p:spTgt spid="88"/>
                                        </p:tgtEl>
                                        <p:attrNameLst>
                                          <p:attrName>ppt_y</p:attrName>
                                        </p:attrNameLst>
                                      </p:cBhvr>
                                      <p:tavLst>
                                        <p:tav tm="0">
                                          <p:val>
                                            <p:strVal val="ppt_y"/>
                                          </p:val>
                                        </p:tav>
                                        <p:tav tm="100000">
                                          <p:val>
                                            <p:strVal val="1+ppt_h/2"/>
                                          </p:val>
                                        </p:tav>
                                      </p:tavLst>
                                    </p:anim>
                                    <p:set>
                                      <p:cBhvr>
                                        <p:cTn id="734" dur="1" fill="hold">
                                          <p:stCondLst>
                                            <p:cond delay="5499"/>
                                          </p:stCondLst>
                                        </p:cTn>
                                        <p:tgtEl>
                                          <p:spTgt spid="88"/>
                                        </p:tgtEl>
                                        <p:attrNameLst>
                                          <p:attrName>style.visibility</p:attrName>
                                        </p:attrNameLst>
                                      </p:cBhvr>
                                      <p:to>
                                        <p:strVal val="hidden"/>
                                      </p:to>
                                    </p:set>
                                  </p:childTnLst>
                                </p:cTn>
                              </p:par>
                              <p:par>
                                <p:cTn id="735" presetID="19" presetClass="entr" presetSubtype="5" fill="hold" grpId="0" nodeType="withEffect">
                                  <p:stCondLst>
                                    <p:cond delay="0"/>
                                  </p:stCondLst>
                                  <p:childTnLst>
                                    <p:set>
                                      <p:cBhvr>
                                        <p:cTn id="736" dur="1" fill="hold">
                                          <p:stCondLst>
                                            <p:cond delay="0"/>
                                          </p:stCondLst>
                                        </p:cTn>
                                        <p:tgtEl>
                                          <p:spTgt spid="89"/>
                                        </p:tgtEl>
                                        <p:attrNameLst>
                                          <p:attrName>style.visibility</p:attrName>
                                        </p:attrNameLst>
                                      </p:cBhvr>
                                      <p:to>
                                        <p:strVal val="visible"/>
                                      </p:to>
                                    </p:set>
                                    <p:anim calcmode="lin" valueType="num">
                                      <p:cBhvr>
                                        <p:cTn id="737" dur="4500" fill="hold"/>
                                        <p:tgtEl>
                                          <p:spTgt spid="89"/>
                                        </p:tgtEl>
                                        <p:attrNameLst>
                                          <p:attrName>ppt_w</p:attrName>
                                        </p:attrNameLst>
                                      </p:cBhvr>
                                      <p:tavLst>
                                        <p:tav tm="0">
                                          <p:val>
                                            <p:strVal val="#ppt_w"/>
                                          </p:val>
                                        </p:tav>
                                        <p:tav tm="100000">
                                          <p:val>
                                            <p:strVal val="#ppt_w"/>
                                          </p:val>
                                        </p:tav>
                                      </p:tavLst>
                                    </p:anim>
                                    <p:anim calcmode="lin" valueType="num">
                                      <p:cBhvr>
                                        <p:cTn id="738" dur="4500" fill="hold"/>
                                        <p:tgtEl>
                                          <p:spTgt spid="89"/>
                                        </p:tgtEl>
                                        <p:attrNameLst>
                                          <p:attrName>ppt_h</p:attrName>
                                        </p:attrNameLst>
                                      </p:cBhvr>
                                      <p:tavLst>
                                        <p:tav tm="0" fmla="#ppt_h*sin(2.5*pi*$)">
                                          <p:val>
                                            <p:fltVal val="0"/>
                                          </p:val>
                                        </p:tav>
                                        <p:tav tm="100000">
                                          <p:val>
                                            <p:fltVal val="1"/>
                                          </p:val>
                                        </p:tav>
                                      </p:tavLst>
                                    </p:anim>
                                  </p:childTnLst>
                                </p:cTn>
                              </p:par>
                              <p:par>
                                <p:cTn id="739" presetID="8" presetClass="emph" presetSubtype="0" repeatCount="indefinite" fill="hold" grpId="1" nodeType="withEffect">
                                  <p:stCondLst>
                                    <p:cond delay="0"/>
                                  </p:stCondLst>
                                  <p:childTnLst>
                                    <p:animRot by="-21600000">
                                      <p:cBhvr>
                                        <p:cTn id="740" dur="4250" fill="hold"/>
                                        <p:tgtEl>
                                          <p:spTgt spid="89"/>
                                        </p:tgtEl>
                                        <p:attrNameLst>
                                          <p:attrName>r</p:attrName>
                                        </p:attrNameLst>
                                      </p:cBhvr>
                                    </p:animRot>
                                  </p:childTnLst>
                                </p:cTn>
                              </p:par>
                              <p:par>
                                <p:cTn id="741" presetID="2" presetClass="exit" presetSubtype="12" fill="hold" grpId="2" nodeType="withEffect">
                                  <p:stCondLst>
                                    <p:cond delay="0"/>
                                  </p:stCondLst>
                                  <p:childTnLst>
                                    <p:anim calcmode="lin" valueType="num">
                                      <p:cBhvr additive="base">
                                        <p:cTn id="742" dur="5500"/>
                                        <p:tgtEl>
                                          <p:spTgt spid="89"/>
                                        </p:tgtEl>
                                        <p:attrNameLst>
                                          <p:attrName>ppt_x</p:attrName>
                                        </p:attrNameLst>
                                      </p:cBhvr>
                                      <p:tavLst>
                                        <p:tav tm="0">
                                          <p:val>
                                            <p:strVal val="ppt_x"/>
                                          </p:val>
                                        </p:tav>
                                        <p:tav tm="100000">
                                          <p:val>
                                            <p:strVal val="0-ppt_w/2"/>
                                          </p:val>
                                        </p:tav>
                                      </p:tavLst>
                                    </p:anim>
                                    <p:anim calcmode="lin" valueType="num">
                                      <p:cBhvr additive="base">
                                        <p:cTn id="743" dur="5500"/>
                                        <p:tgtEl>
                                          <p:spTgt spid="89"/>
                                        </p:tgtEl>
                                        <p:attrNameLst>
                                          <p:attrName>ppt_y</p:attrName>
                                        </p:attrNameLst>
                                      </p:cBhvr>
                                      <p:tavLst>
                                        <p:tav tm="0">
                                          <p:val>
                                            <p:strVal val="ppt_y"/>
                                          </p:val>
                                        </p:tav>
                                        <p:tav tm="100000">
                                          <p:val>
                                            <p:strVal val="1+ppt_h/2"/>
                                          </p:val>
                                        </p:tav>
                                      </p:tavLst>
                                    </p:anim>
                                    <p:set>
                                      <p:cBhvr>
                                        <p:cTn id="744" dur="1" fill="hold">
                                          <p:stCondLst>
                                            <p:cond delay="5499"/>
                                          </p:stCondLst>
                                        </p:cTn>
                                        <p:tgtEl>
                                          <p:spTgt spid="89"/>
                                        </p:tgtEl>
                                        <p:attrNameLst>
                                          <p:attrName>style.visibility</p:attrName>
                                        </p:attrNameLst>
                                      </p:cBhvr>
                                      <p:to>
                                        <p:strVal val="hidden"/>
                                      </p:to>
                                    </p:set>
                                  </p:childTnLst>
                                </p:cTn>
                              </p:par>
                              <p:par>
                                <p:cTn id="745" presetID="19" presetClass="entr" presetSubtype="5" fill="hold" grpId="0" nodeType="withEffect">
                                  <p:stCondLst>
                                    <p:cond delay="0"/>
                                  </p:stCondLst>
                                  <p:childTnLst>
                                    <p:set>
                                      <p:cBhvr>
                                        <p:cTn id="746" dur="1" fill="hold">
                                          <p:stCondLst>
                                            <p:cond delay="0"/>
                                          </p:stCondLst>
                                        </p:cTn>
                                        <p:tgtEl>
                                          <p:spTgt spid="90"/>
                                        </p:tgtEl>
                                        <p:attrNameLst>
                                          <p:attrName>style.visibility</p:attrName>
                                        </p:attrNameLst>
                                      </p:cBhvr>
                                      <p:to>
                                        <p:strVal val="visible"/>
                                      </p:to>
                                    </p:set>
                                    <p:anim calcmode="lin" valueType="num">
                                      <p:cBhvr>
                                        <p:cTn id="747" dur="4500" fill="hold"/>
                                        <p:tgtEl>
                                          <p:spTgt spid="90"/>
                                        </p:tgtEl>
                                        <p:attrNameLst>
                                          <p:attrName>ppt_w</p:attrName>
                                        </p:attrNameLst>
                                      </p:cBhvr>
                                      <p:tavLst>
                                        <p:tav tm="0">
                                          <p:val>
                                            <p:strVal val="#ppt_w"/>
                                          </p:val>
                                        </p:tav>
                                        <p:tav tm="100000">
                                          <p:val>
                                            <p:strVal val="#ppt_w"/>
                                          </p:val>
                                        </p:tav>
                                      </p:tavLst>
                                    </p:anim>
                                    <p:anim calcmode="lin" valueType="num">
                                      <p:cBhvr>
                                        <p:cTn id="748" dur="4500" fill="hold"/>
                                        <p:tgtEl>
                                          <p:spTgt spid="90"/>
                                        </p:tgtEl>
                                        <p:attrNameLst>
                                          <p:attrName>ppt_h</p:attrName>
                                        </p:attrNameLst>
                                      </p:cBhvr>
                                      <p:tavLst>
                                        <p:tav tm="0" fmla="#ppt_h*sin(2.5*pi*$)">
                                          <p:val>
                                            <p:fltVal val="0"/>
                                          </p:val>
                                        </p:tav>
                                        <p:tav tm="100000">
                                          <p:val>
                                            <p:fltVal val="1"/>
                                          </p:val>
                                        </p:tav>
                                      </p:tavLst>
                                    </p:anim>
                                  </p:childTnLst>
                                </p:cTn>
                              </p:par>
                              <p:par>
                                <p:cTn id="749" presetID="8" presetClass="emph" presetSubtype="0" repeatCount="indefinite" fill="hold" grpId="1" nodeType="withEffect">
                                  <p:stCondLst>
                                    <p:cond delay="0"/>
                                  </p:stCondLst>
                                  <p:childTnLst>
                                    <p:animRot by="-21600000">
                                      <p:cBhvr>
                                        <p:cTn id="750" dur="4250" fill="hold"/>
                                        <p:tgtEl>
                                          <p:spTgt spid="90"/>
                                        </p:tgtEl>
                                        <p:attrNameLst>
                                          <p:attrName>r</p:attrName>
                                        </p:attrNameLst>
                                      </p:cBhvr>
                                    </p:animRot>
                                  </p:childTnLst>
                                </p:cTn>
                              </p:par>
                              <p:par>
                                <p:cTn id="751" presetID="2" presetClass="exit" presetSubtype="12" fill="hold" grpId="2" nodeType="withEffect">
                                  <p:stCondLst>
                                    <p:cond delay="0"/>
                                  </p:stCondLst>
                                  <p:childTnLst>
                                    <p:anim calcmode="lin" valueType="num">
                                      <p:cBhvr additive="base">
                                        <p:cTn id="752" dur="5500"/>
                                        <p:tgtEl>
                                          <p:spTgt spid="90"/>
                                        </p:tgtEl>
                                        <p:attrNameLst>
                                          <p:attrName>ppt_x</p:attrName>
                                        </p:attrNameLst>
                                      </p:cBhvr>
                                      <p:tavLst>
                                        <p:tav tm="0">
                                          <p:val>
                                            <p:strVal val="ppt_x"/>
                                          </p:val>
                                        </p:tav>
                                        <p:tav tm="100000">
                                          <p:val>
                                            <p:strVal val="0-ppt_w/2"/>
                                          </p:val>
                                        </p:tav>
                                      </p:tavLst>
                                    </p:anim>
                                    <p:anim calcmode="lin" valueType="num">
                                      <p:cBhvr additive="base">
                                        <p:cTn id="753" dur="5500"/>
                                        <p:tgtEl>
                                          <p:spTgt spid="90"/>
                                        </p:tgtEl>
                                        <p:attrNameLst>
                                          <p:attrName>ppt_y</p:attrName>
                                        </p:attrNameLst>
                                      </p:cBhvr>
                                      <p:tavLst>
                                        <p:tav tm="0">
                                          <p:val>
                                            <p:strVal val="ppt_y"/>
                                          </p:val>
                                        </p:tav>
                                        <p:tav tm="100000">
                                          <p:val>
                                            <p:strVal val="1+ppt_h/2"/>
                                          </p:val>
                                        </p:tav>
                                      </p:tavLst>
                                    </p:anim>
                                    <p:set>
                                      <p:cBhvr>
                                        <p:cTn id="754" dur="1" fill="hold">
                                          <p:stCondLst>
                                            <p:cond delay="5499"/>
                                          </p:stCondLst>
                                        </p:cTn>
                                        <p:tgtEl>
                                          <p:spTgt spid="90"/>
                                        </p:tgtEl>
                                        <p:attrNameLst>
                                          <p:attrName>style.visibility</p:attrName>
                                        </p:attrNameLst>
                                      </p:cBhvr>
                                      <p:to>
                                        <p:strVal val="hidden"/>
                                      </p:to>
                                    </p:set>
                                  </p:childTnLst>
                                </p:cTn>
                              </p:par>
                              <p:par>
                                <p:cTn id="755" presetID="19" presetClass="entr" presetSubtype="5" fill="hold" grpId="0" nodeType="withEffect">
                                  <p:stCondLst>
                                    <p:cond delay="0"/>
                                  </p:stCondLst>
                                  <p:childTnLst>
                                    <p:set>
                                      <p:cBhvr>
                                        <p:cTn id="756" dur="1" fill="hold">
                                          <p:stCondLst>
                                            <p:cond delay="0"/>
                                          </p:stCondLst>
                                        </p:cTn>
                                        <p:tgtEl>
                                          <p:spTgt spid="91"/>
                                        </p:tgtEl>
                                        <p:attrNameLst>
                                          <p:attrName>style.visibility</p:attrName>
                                        </p:attrNameLst>
                                      </p:cBhvr>
                                      <p:to>
                                        <p:strVal val="visible"/>
                                      </p:to>
                                    </p:set>
                                    <p:anim calcmode="lin" valueType="num">
                                      <p:cBhvr>
                                        <p:cTn id="757" dur="4500" fill="hold"/>
                                        <p:tgtEl>
                                          <p:spTgt spid="91"/>
                                        </p:tgtEl>
                                        <p:attrNameLst>
                                          <p:attrName>ppt_w</p:attrName>
                                        </p:attrNameLst>
                                      </p:cBhvr>
                                      <p:tavLst>
                                        <p:tav tm="0">
                                          <p:val>
                                            <p:strVal val="#ppt_w"/>
                                          </p:val>
                                        </p:tav>
                                        <p:tav tm="100000">
                                          <p:val>
                                            <p:strVal val="#ppt_w"/>
                                          </p:val>
                                        </p:tav>
                                      </p:tavLst>
                                    </p:anim>
                                    <p:anim calcmode="lin" valueType="num">
                                      <p:cBhvr>
                                        <p:cTn id="758" dur="4500" fill="hold"/>
                                        <p:tgtEl>
                                          <p:spTgt spid="91"/>
                                        </p:tgtEl>
                                        <p:attrNameLst>
                                          <p:attrName>ppt_h</p:attrName>
                                        </p:attrNameLst>
                                      </p:cBhvr>
                                      <p:tavLst>
                                        <p:tav tm="0" fmla="#ppt_h*sin(2.5*pi*$)">
                                          <p:val>
                                            <p:fltVal val="0"/>
                                          </p:val>
                                        </p:tav>
                                        <p:tav tm="100000">
                                          <p:val>
                                            <p:fltVal val="1"/>
                                          </p:val>
                                        </p:tav>
                                      </p:tavLst>
                                    </p:anim>
                                  </p:childTnLst>
                                </p:cTn>
                              </p:par>
                              <p:par>
                                <p:cTn id="759" presetID="8" presetClass="emph" presetSubtype="0" repeatCount="indefinite" fill="hold" grpId="1" nodeType="withEffect">
                                  <p:stCondLst>
                                    <p:cond delay="0"/>
                                  </p:stCondLst>
                                  <p:childTnLst>
                                    <p:animRot by="-21600000">
                                      <p:cBhvr>
                                        <p:cTn id="760" dur="4250" fill="hold"/>
                                        <p:tgtEl>
                                          <p:spTgt spid="91"/>
                                        </p:tgtEl>
                                        <p:attrNameLst>
                                          <p:attrName>r</p:attrName>
                                        </p:attrNameLst>
                                      </p:cBhvr>
                                    </p:animRot>
                                  </p:childTnLst>
                                </p:cTn>
                              </p:par>
                              <p:par>
                                <p:cTn id="761" presetID="2" presetClass="exit" presetSubtype="12" fill="hold" grpId="2" nodeType="withEffect">
                                  <p:stCondLst>
                                    <p:cond delay="0"/>
                                  </p:stCondLst>
                                  <p:childTnLst>
                                    <p:anim calcmode="lin" valueType="num">
                                      <p:cBhvr additive="base">
                                        <p:cTn id="762" dur="5500"/>
                                        <p:tgtEl>
                                          <p:spTgt spid="91"/>
                                        </p:tgtEl>
                                        <p:attrNameLst>
                                          <p:attrName>ppt_x</p:attrName>
                                        </p:attrNameLst>
                                      </p:cBhvr>
                                      <p:tavLst>
                                        <p:tav tm="0">
                                          <p:val>
                                            <p:strVal val="ppt_x"/>
                                          </p:val>
                                        </p:tav>
                                        <p:tav tm="100000">
                                          <p:val>
                                            <p:strVal val="0-ppt_w/2"/>
                                          </p:val>
                                        </p:tav>
                                      </p:tavLst>
                                    </p:anim>
                                    <p:anim calcmode="lin" valueType="num">
                                      <p:cBhvr additive="base">
                                        <p:cTn id="763" dur="5500"/>
                                        <p:tgtEl>
                                          <p:spTgt spid="91"/>
                                        </p:tgtEl>
                                        <p:attrNameLst>
                                          <p:attrName>ppt_y</p:attrName>
                                        </p:attrNameLst>
                                      </p:cBhvr>
                                      <p:tavLst>
                                        <p:tav tm="0">
                                          <p:val>
                                            <p:strVal val="ppt_y"/>
                                          </p:val>
                                        </p:tav>
                                        <p:tav tm="100000">
                                          <p:val>
                                            <p:strVal val="1+ppt_h/2"/>
                                          </p:val>
                                        </p:tav>
                                      </p:tavLst>
                                    </p:anim>
                                    <p:set>
                                      <p:cBhvr>
                                        <p:cTn id="764" dur="1" fill="hold">
                                          <p:stCondLst>
                                            <p:cond delay="5499"/>
                                          </p:stCondLst>
                                        </p:cTn>
                                        <p:tgtEl>
                                          <p:spTgt spid="91"/>
                                        </p:tgtEl>
                                        <p:attrNameLst>
                                          <p:attrName>style.visibility</p:attrName>
                                        </p:attrNameLst>
                                      </p:cBhvr>
                                      <p:to>
                                        <p:strVal val="hidden"/>
                                      </p:to>
                                    </p:set>
                                  </p:childTnLst>
                                </p:cTn>
                              </p:par>
                              <p:par>
                                <p:cTn id="765" presetID="19" presetClass="entr" presetSubtype="5" fill="hold" grpId="0" nodeType="withEffect">
                                  <p:stCondLst>
                                    <p:cond delay="0"/>
                                  </p:stCondLst>
                                  <p:childTnLst>
                                    <p:set>
                                      <p:cBhvr>
                                        <p:cTn id="766" dur="1" fill="hold">
                                          <p:stCondLst>
                                            <p:cond delay="0"/>
                                          </p:stCondLst>
                                        </p:cTn>
                                        <p:tgtEl>
                                          <p:spTgt spid="92"/>
                                        </p:tgtEl>
                                        <p:attrNameLst>
                                          <p:attrName>style.visibility</p:attrName>
                                        </p:attrNameLst>
                                      </p:cBhvr>
                                      <p:to>
                                        <p:strVal val="visible"/>
                                      </p:to>
                                    </p:set>
                                    <p:anim calcmode="lin" valueType="num">
                                      <p:cBhvr>
                                        <p:cTn id="767" dur="4500" fill="hold"/>
                                        <p:tgtEl>
                                          <p:spTgt spid="92"/>
                                        </p:tgtEl>
                                        <p:attrNameLst>
                                          <p:attrName>ppt_w</p:attrName>
                                        </p:attrNameLst>
                                      </p:cBhvr>
                                      <p:tavLst>
                                        <p:tav tm="0">
                                          <p:val>
                                            <p:strVal val="#ppt_w"/>
                                          </p:val>
                                        </p:tav>
                                        <p:tav tm="100000">
                                          <p:val>
                                            <p:strVal val="#ppt_w"/>
                                          </p:val>
                                        </p:tav>
                                      </p:tavLst>
                                    </p:anim>
                                    <p:anim calcmode="lin" valueType="num">
                                      <p:cBhvr>
                                        <p:cTn id="768" dur="4500" fill="hold"/>
                                        <p:tgtEl>
                                          <p:spTgt spid="92"/>
                                        </p:tgtEl>
                                        <p:attrNameLst>
                                          <p:attrName>ppt_h</p:attrName>
                                        </p:attrNameLst>
                                      </p:cBhvr>
                                      <p:tavLst>
                                        <p:tav tm="0" fmla="#ppt_h*sin(2.5*pi*$)">
                                          <p:val>
                                            <p:fltVal val="0"/>
                                          </p:val>
                                        </p:tav>
                                        <p:tav tm="100000">
                                          <p:val>
                                            <p:fltVal val="1"/>
                                          </p:val>
                                        </p:tav>
                                      </p:tavLst>
                                    </p:anim>
                                  </p:childTnLst>
                                </p:cTn>
                              </p:par>
                              <p:par>
                                <p:cTn id="769" presetID="8" presetClass="emph" presetSubtype="0" repeatCount="indefinite" fill="hold" grpId="1" nodeType="withEffect">
                                  <p:stCondLst>
                                    <p:cond delay="0"/>
                                  </p:stCondLst>
                                  <p:childTnLst>
                                    <p:animRot by="-21600000">
                                      <p:cBhvr>
                                        <p:cTn id="770" dur="4250" fill="hold"/>
                                        <p:tgtEl>
                                          <p:spTgt spid="92"/>
                                        </p:tgtEl>
                                        <p:attrNameLst>
                                          <p:attrName>r</p:attrName>
                                        </p:attrNameLst>
                                      </p:cBhvr>
                                    </p:animRot>
                                  </p:childTnLst>
                                </p:cTn>
                              </p:par>
                              <p:par>
                                <p:cTn id="771" presetID="2" presetClass="exit" presetSubtype="12" fill="hold" grpId="2" nodeType="withEffect">
                                  <p:stCondLst>
                                    <p:cond delay="0"/>
                                  </p:stCondLst>
                                  <p:childTnLst>
                                    <p:anim calcmode="lin" valueType="num">
                                      <p:cBhvr additive="base">
                                        <p:cTn id="772" dur="5500"/>
                                        <p:tgtEl>
                                          <p:spTgt spid="92"/>
                                        </p:tgtEl>
                                        <p:attrNameLst>
                                          <p:attrName>ppt_x</p:attrName>
                                        </p:attrNameLst>
                                      </p:cBhvr>
                                      <p:tavLst>
                                        <p:tav tm="0">
                                          <p:val>
                                            <p:strVal val="ppt_x"/>
                                          </p:val>
                                        </p:tav>
                                        <p:tav tm="100000">
                                          <p:val>
                                            <p:strVal val="0-ppt_w/2"/>
                                          </p:val>
                                        </p:tav>
                                      </p:tavLst>
                                    </p:anim>
                                    <p:anim calcmode="lin" valueType="num">
                                      <p:cBhvr additive="base">
                                        <p:cTn id="773" dur="5500"/>
                                        <p:tgtEl>
                                          <p:spTgt spid="92"/>
                                        </p:tgtEl>
                                        <p:attrNameLst>
                                          <p:attrName>ppt_y</p:attrName>
                                        </p:attrNameLst>
                                      </p:cBhvr>
                                      <p:tavLst>
                                        <p:tav tm="0">
                                          <p:val>
                                            <p:strVal val="ppt_y"/>
                                          </p:val>
                                        </p:tav>
                                        <p:tav tm="100000">
                                          <p:val>
                                            <p:strVal val="1+ppt_h/2"/>
                                          </p:val>
                                        </p:tav>
                                      </p:tavLst>
                                    </p:anim>
                                    <p:set>
                                      <p:cBhvr>
                                        <p:cTn id="774" dur="1" fill="hold">
                                          <p:stCondLst>
                                            <p:cond delay="5499"/>
                                          </p:stCondLst>
                                        </p:cTn>
                                        <p:tgtEl>
                                          <p:spTgt spid="92"/>
                                        </p:tgtEl>
                                        <p:attrNameLst>
                                          <p:attrName>style.visibility</p:attrName>
                                        </p:attrNameLst>
                                      </p:cBhvr>
                                      <p:to>
                                        <p:strVal val="hidden"/>
                                      </p:to>
                                    </p:set>
                                  </p:childTnLst>
                                </p:cTn>
                              </p:par>
                              <p:par>
                                <p:cTn id="775" presetID="19" presetClass="entr" presetSubtype="5" fill="hold" grpId="0" nodeType="withEffect">
                                  <p:stCondLst>
                                    <p:cond delay="0"/>
                                  </p:stCondLst>
                                  <p:childTnLst>
                                    <p:set>
                                      <p:cBhvr>
                                        <p:cTn id="776" dur="1" fill="hold">
                                          <p:stCondLst>
                                            <p:cond delay="0"/>
                                          </p:stCondLst>
                                        </p:cTn>
                                        <p:tgtEl>
                                          <p:spTgt spid="93"/>
                                        </p:tgtEl>
                                        <p:attrNameLst>
                                          <p:attrName>style.visibility</p:attrName>
                                        </p:attrNameLst>
                                      </p:cBhvr>
                                      <p:to>
                                        <p:strVal val="visible"/>
                                      </p:to>
                                    </p:set>
                                    <p:anim calcmode="lin" valueType="num">
                                      <p:cBhvr>
                                        <p:cTn id="777" dur="4500" fill="hold"/>
                                        <p:tgtEl>
                                          <p:spTgt spid="93"/>
                                        </p:tgtEl>
                                        <p:attrNameLst>
                                          <p:attrName>ppt_w</p:attrName>
                                        </p:attrNameLst>
                                      </p:cBhvr>
                                      <p:tavLst>
                                        <p:tav tm="0">
                                          <p:val>
                                            <p:strVal val="#ppt_w"/>
                                          </p:val>
                                        </p:tav>
                                        <p:tav tm="100000">
                                          <p:val>
                                            <p:strVal val="#ppt_w"/>
                                          </p:val>
                                        </p:tav>
                                      </p:tavLst>
                                    </p:anim>
                                    <p:anim calcmode="lin" valueType="num">
                                      <p:cBhvr>
                                        <p:cTn id="778" dur="4500" fill="hold"/>
                                        <p:tgtEl>
                                          <p:spTgt spid="93"/>
                                        </p:tgtEl>
                                        <p:attrNameLst>
                                          <p:attrName>ppt_h</p:attrName>
                                        </p:attrNameLst>
                                      </p:cBhvr>
                                      <p:tavLst>
                                        <p:tav tm="0" fmla="#ppt_h*sin(2.5*pi*$)">
                                          <p:val>
                                            <p:fltVal val="0"/>
                                          </p:val>
                                        </p:tav>
                                        <p:tav tm="100000">
                                          <p:val>
                                            <p:fltVal val="1"/>
                                          </p:val>
                                        </p:tav>
                                      </p:tavLst>
                                    </p:anim>
                                  </p:childTnLst>
                                </p:cTn>
                              </p:par>
                              <p:par>
                                <p:cTn id="779" presetID="8" presetClass="emph" presetSubtype="0" repeatCount="indefinite" fill="hold" grpId="1" nodeType="withEffect">
                                  <p:stCondLst>
                                    <p:cond delay="0"/>
                                  </p:stCondLst>
                                  <p:childTnLst>
                                    <p:animRot by="-21600000">
                                      <p:cBhvr>
                                        <p:cTn id="780" dur="4250" fill="hold"/>
                                        <p:tgtEl>
                                          <p:spTgt spid="93"/>
                                        </p:tgtEl>
                                        <p:attrNameLst>
                                          <p:attrName>r</p:attrName>
                                        </p:attrNameLst>
                                      </p:cBhvr>
                                    </p:animRot>
                                  </p:childTnLst>
                                </p:cTn>
                              </p:par>
                              <p:par>
                                <p:cTn id="781" presetID="2" presetClass="exit" presetSubtype="12" fill="hold" grpId="2" nodeType="withEffect">
                                  <p:stCondLst>
                                    <p:cond delay="0"/>
                                  </p:stCondLst>
                                  <p:childTnLst>
                                    <p:anim calcmode="lin" valueType="num">
                                      <p:cBhvr additive="base">
                                        <p:cTn id="782" dur="5500"/>
                                        <p:tgtEl>
                                          <p:spTgt spid="93"/>
                                        </p:tgtEl>
                                        <p:attrNameLst>
                                          <p:attrName>ppt_x</p:attrName>
                                        </p:attrNameLst>
                                      </p:cBhvr>
                                      <p:tavLst>
                                        <p:tav tm="0">
                                          <p:val>
                                            <p:strVal val="ppt_x"/>
                                          </p:val>
                                        </p:tav>
                                        <p:tav tm="100000">
                                          <p:val>
                                            <p:strVal val="0-ppt_w/2"/>
                                          </p:val>
                                        </p:tav>
                                      </p:tavLst>
                                    </p:anim>
                                    <p:anim calcmode="lin" valueType="num">
                                      <p:cBhvr additive="base">
                                        <p:cTn id="783" dur="5500"/>
                                        <p:tgtEl>
                                          <p:spTgt spid="93"/>
                                        </p:tgtEl>
                                        <p:attrNameLst>
                                          <p:attrName>ppt_y</p:attrName>
                                        </p:attrNameLst>
                                      </p:cBhvr>
                                      <p:tavLst>
                                        <p:tav tm="0">
                                          <p:val>
                                            <p:strVal val="ppt_y"/>
                                          </p:val>
                                        </p:tav>
                                        <p:tav tm="100000">
                                          <p:val>
                                            <p:strVal val="1+ppt_h/2"/>
                                          </p:val>
                                        </p:tav>
                                      </p:tavLst>
                                    </p:anim>
                                    <p:set>
                                      <p:cBhvr>
                                        <p:cTn id="784" dur="1" fill="hold">
                                          <p:stCondLst>
                                            <p:cond delay="5499"/>
                                          </p:stCondLst>
                                        </p:cTn>
                                        <p:tgtEl>
                                          <p:spTgt spid="93"/>
                                        </p:tgtEl>
                                        <p:attrNameLst>
                                          <p:attrName>style.visibility</p:attrName>
                                        </p:attrNameLst>
                                      </p:cBhvr>
                                      <p:to>
                                        <p:strVal val="hidden"/>
                                      </p:to>
                                    </p:set>
                                  </p:childTnLst>
                                </p:cTn>
                              </p:par>
                              <p:par>
                                <p:cTn id="785" presetID="19" presetClass="entr" presetSubtype="5" fill="hold" grpId="0" nodeType="withEffect">
                                  <p:stCondLst>
                                    <p:cond delay="0"/>
                                  </p:stCondLst>
                                  <p:childTnLst>
                                    <p:set>
                                      <p:cBhvr>
                                        <p:cTn id="786" dur="1" fill="hold">
                                          <p:stCondLst>
                                            <p:cond delay="0"/>
                                          </p:stCondLst>
                                        </p:cTn>
                                        <p:tgtEl>
                                          <p:spTgt spid="107"/>
                                        </p:tgtEl>
                                        <p:attrNameLst>
                                          <p:attrName>style.visibility</p:attrName>
                                        </p:attrNameLst>
                                      </p:cBhvr>
                                      <p:to>
                                        <p:strVal val="visible"/>
                                      </p:to>
                                    </p:set>
                                    <p:anim calcmode="lin" valueType="num">
                                      <p:cBhvr>
                                        <p:cTn id="787" dur="4500" fill="hold"/>
                                        <p:tgtEl>
                                          <p:spTgt spid="107"/>
                                        </p:tgtEl>
                                        <p:attrNameLst>
                                          <p:attrName>ppt_w</p:attrName>
                                        </p:attrNameLst>
                                      </p:cBhvr>
                                      <p:tavLst>
                                        <p:tav tm="0">
                                          <p:val>
                                            <p:strVal val="#ppt_w"/>
                                          </p:val>
                                        </p:tav>
                                        <p:tav tm="100000">
                                          <p:val>
                                            <p:strVal val="#ppt_w"/>
                                          </p:val>
                                        </p:tav>
                                      </p:tavLst>
                                    </p:anim>
                                    <p:anim calcmode="lin" valueType="num">
                                      <p:cBhvr>
                                        <p:cTn id="788" dur="4500" fill="hold"/>
                                        <p:tgtEl>
                                          <p:spTgt spid="107"/>
                                        </p:tgtEl>
                                        <p:attrNameLst>
                                          <p:attrName>ppt_h</p:attrName>
                                        </p:attrNameLst>
                                      </p:cBhvr>
                                      <p:tavLst>
                                        <p:tav tm="0" fmla="#ppt_h*sin(2.5*pi*$)">
                                          <p:val>
                                            <p:fltVal val="0"/>
                                          </p:val>
                                        </p:tav>
                                        <p:tav tm="100000">
                                          <p:val>
                                            <p:fltVal val="1"/>
                                          </p:val>
                                        </p:tav>
                                      </p:tavLst>
                                    </p:anim>
                                  </p:childTnLst>
                                </p:cTn>
                              </p:par>
                              <p:par>
                                <p:cTn id="789" presetID="8" presetClass="emph" presetSubtype="0" repeatCount="indefinite" fill="hold" grpId="1" nodeType="withEffect">
                                  <p:stCondLst>
                                    <p:cond delay="0"/>
                                  </p:stCondLst>
                                  <p:childTnLst>
                                    <p:animRot by="-21600000">
                                      <p:cBhvr>
                                        <p:cTn id="790" dur="4250" fill="hold"/>
                                        <p:tgtEl>
                                          <p:spTgt spid="107"/>
                                        </p:tgtEl>
                                        <p:attrNameLst>
                                          <p:attrName>r</p:attrName>
                                        </p:attrNameLst>
                                      </p:cBhvr>
                                    </p:animRot>
                                  </p:childTnLst>
                                </p:cTn>
                              </p:par>
                              <p:par>
                                <p:cTn id="791" presetID="2" presetClass="exit" presetSubtype="3" fill="hold" grpId="2" nodeType="withEffect">
                                  <p:stCondLst>
                                    <p:cond delay="0"/>
                                  </p:stCondLst>
                                  <p:childTnLst>
                                    <p:anim calcmode="lin" valueType="num">
                                      <p:cBhvr additive="base">
                                        <p:cTn id="792" dur="5500"/>
                                        <p:tgtEl>
                                          <p:spTgt spid="107"/>
                                        </p:tgtEl>
                                        <p:attrNameLst>
                                          <p:attrName>ppt_x</p:attrName>
                                        </p:attrNameLst>
                                      </p:cBhvr>
                                      <p:tavLst>
                                        <p:tav tm="0">
                                          <p:val>
                                            <p:strVal val="ppt_x"/>
                                          </p:val>
                                        </p:tav>
                                        <p:tav tm="100000">
                                          <p:val>
                                            <p:strVal val="1+ppt_w/2"/>
                                          </p:val>
                                        </p:tav>
                                      </p:tavLst>
                                    </p:anim>
                                    <p:anim calcmode="lin" valueType="num">
                                      <p:cBhvr additive="base">
                                        <p:cTn id="793" dur="5500"/>
                                        <p:tgtEl>
                                          <p:spTgt spid="107"/>
                                        </p:tgtEl>
                                        <p:attrNameLst>
                                          <p:attrName>ppt_y</p:attrName>
                                        </p:attrNameLst>
                                      </p:cBhvr>
                                      <p:tavLst>
                                        <p:tav tm="0">
                                          <p:val>
                                            <p:strVal val="ppt_y"/>
                                          </p:val>
                                        </p:tav>
                                        <p:tav tm="100000">
                                          <p:val>
                                            <p:strVal val="0-ppt_h/2"/>
                                          </p:val>
                                        </p:tav>
                                      </p:tavLst>
                                    </p:anim>
                                    <p:set>
                                      <p:cBhvr>
                                        <p:cTn id="794" dur="1" fill="hold">
                                          <p:stCondLst>
                                            <p:cond delay="5499"/>
                                          </p:stCondLst>
                                        </p:cTn>
                                        <p:tgtEl>
                                          <p:spTgt spid="107"/>
                                        </p:tgtEl>
                                        <p:attrNameLst>
                                          <p:attrName>style.visibility</p:attrName>
                                        </p:attrNameLst>
                                      </p:cBhvr>
                                      <p:to>
                                        <p:strVal val="hidden"/>
                                      </p:to>
                                    </p:set>
                                  </p:childTnLst>
                                </p:cTn>
                              </p:par>
                              <p:par>
                                <p:cTn id="795" presetID="19" presetClass="entr" presetSubtype="5" fill="hold" grpId="0" nodeType="withEffect">
                                  <p:stCondLst>
                                    <p:cond delay="0"/>
                                  </p:stCondLst>
                                  <p:childTnLst>
                                    <p:set>
                                      <p:cBhvr>
                                        <p:cTn id="796" dur="1" fill="hold">
                                          <p:stCondLst>
                                            <p:cond delay="0"/>
                                          </p:stCondLst>
                                        </p:cTn>
                                        <p:tgtEl>
                                          <p:spTgt spid="108"/>
                                        </p:tgtEl>
                                        <p:attrNameLst>
                                          <p:attrName>style.visibility</p:attrName>
                                        </p:attrNameLst>
                                      </p:cBhvr>
                                      <p:to>
                                        <p:strVal val="visible"/>
                                      </p:to>
                                    </p:set>
                                    <p:anim calcmode="lin" valueType="num">
                                      <p:cBhvr>
                                        <p:cTn id="797" dur="4500" fill="hold"/>
                                        <p:tgtEl>
                                          <p:spTgt spid="108"/>
                                        </p:tgtEl>
                                        <p:attrNameLst>
                                          <p:attrName>ppt_w</p:attrName>
                                        </p:attrNameLst>
                                      </p:cBhvr>
                                      <p:tavLst>
                                        <p:tav tm="0">
                                          <p:val>
                                            <p:strVal val="#ppt_w"/>
                                          </p:val>
                                        </p:tav>
                                        <p:tav tm="100000">
                                          <p:val>
                                            <p:strVal val="#ppt_w"/>
                                          </p:val>
                                        </p:tav>
                                      </p:tavLst>
                                    </p:anim>
                                    <p:anim calcmode="lin" valueType="num">
                                      <p:cBhvr>
                                        <p:cTn id="798" dur="4500" fill="hold"/>
                                        <p:tgtEl>
                                          <p:spTgt spid="108"/>
                                        </p:tgtEl>
                                        <p:attrNameLst>
                                          <p:attrName>ppt_h</p:attrName>
                                        </p:attrNameLst>
                                      </p:cBhvr>
                                      <p:tavLst>
                                        <p:tav tm="0" fmla="#ppt_h*sin(2.5*pi*$)">
                                          <p:val>
                                            <p:fltVal val="0"/>
                                          </p:val>
                                        </p:tav>
                                        <p:tav tm="100000">
                                          <p:val>
                                            <p:fltVal val="1"/>
                                          </p:val>
                                        </p:tav>
                                      </p:tavLst>
                                    </p:anim>
                                  </p:childTnLst>
                                </p:cTn>
                              </p:par>
                              <p:par>
                                <p:cTn id="799" presetID="8" presetClass="emph" presetSubtype="0" repeatCount="indefinite" fill="hold" grpId="1" nodeType="withEffect">
                                  <p:stCondLst>
                                    <p:cond delay="0"/>
                                  </p:stCondLst>
                                  <p:childTnLst>
                                    <p:animRot by="-21600000">
                                      <p:cBhvr>
                                        <p:cTn id="800" dur="4250" fill="hold"/>
                                        <p:tgtEl>
                                          <p:spTgt spid="108"/>
                                        </p:tgtEl>
                                        <p:attrNameLst>
                                          <p:attrName>r</p:attrName>
                                        </p:attrNameLst>
                                      </p:cBhvr>
                                    </p:animRot>
                                  </p:childTnLst>
                                </p:cTn>
                              </p:par>
                              <p:par>
                                <p:cTn id="801" presetID="2" presetClass="exit" presetSubtype="3" fill="hold" grpId="2" nodeType="withEffect">
                                  <p:stCondLst>
                                    <p:cond delay="0"/>
                                  </p:stCondLst>
                                  <p:childTnLst>
                                    <p:anim calcmode="lin" valueType="num">
                                      <p:cBhvr additive="base">
                                        <p:cTn id="802" dur="5500"/>
                                        <p:tgtEl>
                                          <p:spTgt spid="108"/>
                                        </p:tgtEl>
                                        <p:attrNameLst>
                                          <p:attrName>ppt_x</p:attrName>
                                        </p:attrNameLst>
                                      </p:cBhvr>
                                      <p:tavLst>
                                        <p:tav tm="0">
                                          <p:val>
                                            <p:strVal val="ppt_x"/>
                                          </p:val>
                                        </p:tav>
                                        <p:tav tm="100000">
                                          <p:val>
                                            <p:strVal val="1+ppt_w/2"/>
                                          </p:val>
                                        </p:tav>
                                      </p:tavLst>
                                    </p:anim>
                                    <p:anim calcmode="lin" valueType="num">
                                      <p:cBhvr additive="base">
                                        <p:cTn id="803" dur="5500"/>
                                        <p:tgtEl>
                                          <p:spTgt spid="108"/>
                                        </p:tgtEl>
                                        <p:attrNameLst>
                                          <p:attrName>ppt_y</p:attrName>
                                        </p:attrNameLst>
                                      </p:cBhvr>
                                      <p:tavLst>
                                        <p:tav tm="0">
                                          <p:val>
                                            <p:strVal val="ppt_y"/>
                                          </p:val>
                                        </p:tav>
                                        <p:tav tm="100000">
                                          <p:val>
                                            <p:strVal val="0-ppt_h/2"/>
                                          </p:val>
                                        </p:tav>
                                      </p:tavLst>
                                    </p:anim>
                                    <p:set>
                                      <p:cBhvr>
                                        <p:cTn id="804" dur="1" fill="hold">
                                          <p:stCondLst>
                                            <p:cond delay="5499"/>
                                          </p:stCondLst>
                                        </p:cTn>
                                        <p:tgtEl>
                                          <p:spTgt spid="108"/>
                                        </p:tgtEl>
                                        <p:attrNameLst>
                                          <p:attrName>style.visibility</p:attrName>
                                        </p:attrNameLst>
                                      </p:cBhvr>
                                      <p:to>
                                        <p:strVal val="hidden"/>
                                      </p:to>
                                    </p:set>
                                  </p:childTnLst>
                                </p:cTn>
                              </p:par>
                              <p:par>
                                <p:cTn id="805" presetID="19" presetClass="entr" presetSubtype="5" fill="hold" grpId="0" nodeType="withEffect">
                                  <p:stCondLst>
                                    <p:cond delay="0"/>
                                  </p:stCondLst>
                                  <p:childTnLst>
                                    <p:set>
                                      <p:cBhvr>
                                        <p:cTn id="806" dur="1" fill="hold">
                                          <p:stCondLst>
                                            <p:cond delay="0"/>
                                          </p:stCondLst>
                                        </p:cTn>
                                        <p:tgtEl>
                                          <p:spTgt spid="109"/>
                                        </p:tgtEl>
                                        <p:attrNameLst>
                                          <p:attrName>style.visibility</p:attrName>
                                        </p:attrNameLst>
                                      </p:cBhvr>
                                      <p:to>
                                        <p:strVal val="visible"/>
                                      </p:to>
                                    </p:set>
                                    <p:anim calcmode="lin" valueType="num">
                                      <p:cBhvr>
                                        <p:cTn id="807" dur="4500" fill="hold"/>
                                        <p:tgtEl>
                                          <p:spTgt spid="109"/>
                                        </p:tgtEl>
                                        <p:attrNameLst>
                                          <p:attrName>ppt_w</p:attrName>
                                        </p:attrNameLst>
                                      </p:cBhvr>
                                      <p:tavLst>
                                        <p:tav tm="0">
                                          <p:val>
                                            <p:strVal val="#ppt_w"/>
                                          </p:val>
                                        </p:tav>
                                        <p:tav tm="100000">
                                          <p:val>
                                            <p:strVal val="#ppt_w"/>
                                          </p:val>
                                        </p:tav>
                                      </p:tavLst>
                                    </p:anim>
                                    <p:anim calcmode="lin" valueType="num">
                                      <p:cBhvr>
                                        <p:cTn id="808" dur="4500" fill="hold"/>
                                        <p:tgtEl>
                                          <p:spTgt spid="109"/>
                                        </p:tgtEl>
                                        <p:attrNameLst>
                                          <p:attrName>ppt_h</p:attrName>
                                        </p:attrNameLst>
                                      </p:cBhvr>
                                      <p:tavLst>
                                        <p:tav tm="0" fmla="#ppt_h*sin(2.5*pi*$)">
                                          <p:val>
                                            <p:fltVal val="0"/>
                                          </p:val>
                                        </p:tav>
                                        <p:tav tm="100000">
                                          <p:val>
                                            <p:fltVal val="1"/>
                                          </p:val>
                                        </p:tav>
                                      </p:tavLst>
                                    </p:anim>
                                  </p:childTnLst>
                                </p:cTn>
                              </p:par>
                              <p:par>
                                <p:cTn id="809" presetID="8" presetClass="emph" presetSubtype="0" repeatCount="indefinite" fill="hold" grpId="1" nodeType="withEffect">
                                  <p:stCondLst>
                                    <p:cond delay="0"/>
                                  </p:stCondLst>
                                  <p:childTnLst>
                                    <p:animRot by="-21600000">
                                      <p:cBhvr>
                                        <p:cTn id="810" dur="4250" fill="hold"/>
                                        <p:tgtEl>
                                          <p:spTgt spid="109"/>
                                        </p:tgtEl>
                                        <p:attrNameLst>
                                          <p:attrName>r</p:attrName>
                                        </p:attrNameLst>
                                      </p:cBhvr>
                                    </p:animRot>
                                  </p:childTnLst>
                                </p:cTn>
                              </p:par>
                              <p:par>
                                <p:cTn id="811" presetID="2" presetClass="exit" presetSubtype="3" fill="hold" grpId="2" nodeType="withEffect">
                                  <p:stCondLst>
                                    <p:cond delay="0"/>
                                  </p:stCondLst>
                                  <p:childTnLst>
                                    <p:anim calcmode="lin" valueType="num">
                                      <p:cBhvr additive="base">
                                        <p:cTn id="812" dur="5500"/>
                                        <p:tgtEl>
                                          <p:spTgt spid="109"/>
                                        </p:tgtEl>
                                        <p:attrNameLst>
                                          <p:attrName>ppt_x</p:attrName>
                                        </p:attrNameLst>
                                      </p:cBhvr>
                                      <p:tavLst>
                                        <p:tav tm="0">
                                          <p:val>
                                            <p:strVal val="ppt_x"/>
                                          </p:val>
                                        </p:tav>
                                        <p:tav tm="100000">
                                          <p:val>
                                            <p:strVal val="1+ppt_w/2"/>
                                          </p:val>
                                        </p:tav>
                                      </p:tavLst>
                                    </p:anim>
                                    <p:anim calcmode="lin" valueType="num">
                                      <p:cBhvr additive="base">
                                        <p:cTn id="813" dur="5500"/>
                                        <p:tgtEl>
                                          <p:spTgt spid="109"/>
                                        </p:tgtEl>
                                        <p:attrNameLst>
                                          <p:attrName>ppt_y</p:attrName>
                                        </p:attrNameLst>
                                      </p:cBhvr>
                                      <p:tavLst>
                                        <p:tav tm="0">
                                          <p:val>
                                            <p:strVal val="ppt_y"/>
                                          </p:val>
                                        </p:tav>
                                        <p:tav tm="100000">
                                          <p:val>
                                            <p:strVal val="0-ppt_h/2"/>
                                          </p:val>
                                        </p:tav>
                                      </p:tavLst>
                                    </p:anim>
                                    <p:set>
                                      <p:cBhvr>
                                        <p:cTn id="814" dur="1" fill="hold">
                                          <p:stCondLst>
                                            <p:cond delay="5499"/>
                                          </p:stCondLst>
                                        </p:cTn>
                                        <p:tgtEl>
                                          <p:spTgt spid="109"/>
                                        </p:tgtEl>
                                        <p:attrNameLst>
                                          <p:attrName>style.visibility</p:attrName>
                                        </p:attrNameLst>
                                      </p:cBhvr>
                                      <p:to>
                                        <p:strVal val="hidden"/>
                                      </p:to>
                                    </p:set>
                                  </p:childTnLst>
                                </p:cTn>
                              </p:par>
                              <p:par>
                                <p:cTn id="815" presetID="19" presetClass="entr" presetSubtype="5" fill="hold" grpId="0" nodeType="withEffect">
                                  <p:stCondLst>
                                    <p:cond delay="0"/>
                                  </p:stCondLst>
                                  <p:childTnLst>
                                    <p:set>
                                      <p:cBhvr>
                                        <p:cTn id="816" dur="1" fill="hold">
                                          <p:stCondLst>
                                            <p:cond delay="0"/>
                                          </p:stCondLst>
                                        </p:cTn>
                                        <p:tgtEl>
                                          <p:spTgt spid="110"/>
                                        </p:tgtEl>
                                        <p:attrNameLst>
                                          <p:attrName>style.visibility</p:attrName>
                                        </p:attrNameLst>
                                      </p:cBhvr>
                                      <p:to>
                                        <p:strVal val="visible"/>
                                      </p:to>
                                    </p:set>
                                    <p:anim calcmode="lin" valueType="num">
                                      <p:cBhvr>
                                        <p:cTn id="817" dur="4500" fill="hold"/>
                                        <p:tgtEl>
                                          <p:spTgt spid="110"/>
                                        </p:tgtEl>
                                        <p:attrNameLst>
                                          <p:attrName>ppt_w</p:attrName>
                                        </p:attrNameLst>
                                      </p:cBhvr>
                                      <p:tavLst>
                                        <p:tav tm="0">
                                          <p:val>
                                            <p:strVal val="#ppt_w"/>
                                          </p:val>
                                        </p:tav>
                                        <p:tav tm="100000">
                                          <p:val>
                                            <p:strVal val="#ppt_w"/>
                                          </p:val>
                                        </p:tav>
                                      </p:tavLst>
                                    </p:anim>
                                    <p:anim calcmode="lin" valueType="num">
                                      <p:cBhvr>
                                        <p:cTn id="818" dur="4500" fill="hold"/>
                                        <p:tgtEl>
                                          <p:spTgt spid="110"/>
                                        </p:tgtEl>
                                        <p:attrNameLst>
                                          <p:attrName>ppt_h</p:attrName>
                                        </p:attrNameLst>
                                      </p:cBhvr>
                                      <p:tavLst>
                                        <p:tav tm="0" fmla="#ppt_h*sin(2.5*pi*$)">
                                          <p:val>
                                            <p:fltVal val="0"/>
                                          </p:val>
                                        </p:tav>
                                        <p:tav tm="100000">
                                          <p:val>
                                            <p:fltVal val="1"/>
                                          </p:val>
                                        </p:tav>
                                      </p:tavLst>
                                    </p:anim>
                                  </p:childTnLst>
                                </p:cTn>
                              </p:par>
                              <p:par>
                                <p:cTn id="819" presetID="8" presetClass="emph" presetSubtype="0" repeatCount="indefinite" fill="hold" grpId="1" nodeType="withEffect">
                                  <p:stCondLst>
                                    <p:cond delay="0"/>
                                  </p:stCondLst>
                                  <p:childTnLst>
                                    <p:animRot by="-21600000">
                                      <p:cBhvr>
                                        <p:cTn id="820" dur="4250" fill="hold"/>
                                        <p:tgtEl>
                                          <p:spTgt spid="110"/>
                                        </p:tgtEl>
                                        <p:attrNameLst>
                                          <p:attrName>r</p:attrName>
                                        </p:attrNameLst>
                                      </p:cBhvr>
                                    </p:animRot>
                                  </p:childTnLst>
                                </p:cTn>
                              </p:par>
                              <p:par>
                                <p:cTn id="821" presetID="2" presetClass="exit" presetSubtype="3" fill="hold" grpId="2" nodeType="withEffect">
                                  <p:stCondLst>
                                    <p:cond delay="0"/>
                                  </p:stCondLst>
                                  <p:childTnLst>
                                    <p:anim calcmode="lin" valueType="num">
                                      <p:cBhvr additive="base">
                                        <p:cTn id="822" dur="5500"/>
                                        <p:tgtEl>
                                          <p:spTgt spid="110"/>
                                        </p:tgtEl>
                                        <p:attrNameLst>
                                          <p:attrName>ppt_x</p:attrName>
                                        </p:attrNameLst>
                                      </p:cBhvr>
                                      <p:tavLst>
                                        <p:tav tm="0">
                                          <p:val>
                                            <p:strVal val="ppt_x"/>
                                          </p:val>
                                        </p:tav>
                                        <p:tav tm="100000">
                                          <p:val>
                                            <p:strVal val="1+ppt_w/2"/>
                                          </p:val>
                                        </p:tav>
                                      </p:tavLst>
                                    </p:anim>
                                    <p:anim calcmode="lin" valueType="num">
                                      <p:cBhvr additive="base">
                                        <p:cTn id="823" dur="5500"/>
                                        <p:tgtEl>
                                          <p:spTgt spid="110"/>
                                        </p:tgtEl>
                                        <p:attrNameLst>
                                          <p:attrName>ppt_y</p:attrName>
                                        </p:attrNameLst>
                                      </p:cBhvr>
                                      <p:tavLst>
                                        <p:tav tm="0">
                                          <p:val>
                                            <p:strVal val="ppt_y"/>
                                          </p:val>
                                        </p:tav>
                                        <p:tav tm="100000">
                                          <p:val>
                                            <p:strVal val="0-ppt_h/2"/>
                                          </p:val>
                                        </p:tav>
                                      </p:tavLst>
                                    </p:anim>
                                    <p:set>
                                      <p:cBhvr>
                                        <p:cTn id="824" dur="1" fill="hold">
                                          <p:stCondLst>
                                            <p:cond delay="5499"/>
                                          </p:stCondLst>
                                        </p:cTn>
                                        <p:tgtEl>
                                          <p:spTgt spid="110"/>
                                        </p:tgtEl>
                                        <p:attrNameLst>
                                          <p:attrName>style.visibility</p:attrName>
                                        </p:attrNameLst>
                                      </p:cBhvr>
                                      <p:to>
                                        <p:strVal val="hidden"/>
                                      </p:to>
                                    </p:set>
                                  </p:childTnLst>
                                </p:cTn>
                              </p:par>
                              <p:par>
                                <p:cTn id="825" presetID="19" presetClass="entr" presetSubtype="5" fill="hold" grpId="0" nodeType="withEffect">
                                  <p:stCondLst>
                                    <p:cond delay="0"/>
                                  </p:stCondLst>
                                  <p:childTnLst>
                                    <p:set>
                                      <p:cBhvr>
                                        <p:cTn id="826" dur="1" fill="hold">
                                          <p:stCondLst>
                                            <p:cond delay="0"/>
                                          </p:stCondLst>
                                        </p:cTn>
                                        <p:tgtEl>
                                          <p:spTgt spid="111"/>
                                        </p:tgtEl>
                                        <p:attrNameLst>
                                          <p:attrName>style.visibility</p:attrName>
                                        </p:attrNameLst>
                                      </p:cBhvr>
                                      <p:to>
                                        <p:strVal val="visible"/>
                                      </p:to>
                                    </p:set>
                                    <p:anim calcmode="lin" valueType="num">
                                      <p:cBhvr>
                                        <p:cTn id="827" dur="4500" fill="hold"/>
                                        <p:tgtEl>
                                          <p:spTgt spid="111"/>
                                        </p:tgtEl>
                                        <p:attrNameLst>
                                          <p:attrName>ppt_w</p:attrName>
                                        </p:attrNameLst>
                                      </p:cBhvr>
                                      <p:tavLst>
                                        <p:tav tm="0">
                                          <p:val>
                                            <p:strVal val="#ppt_w"/>
                                          </p:val>
                                        </p:tav>
                                        <p:tav tm="100000">
                                          <p:val>
                                            <p:strVal val="#ppt_w"/>
                                          </p:val>
                                        </p:tav>
                                      </p:tavLst>
                                    </p:anim>
                                    <p:anim calcmode="lin" valueType="num">
                                      <p:cBhvr>
                                        <p:cTn id="828" dur="4500" fill="hold"/>
                                        <p:tgtEl>
                                          <p:spTgt spid="111"/>
                                        </p:tgtEl>
                                        <p:attrNameLst>
                                          <p:attrName>ppt_h</p:attrName>
                                        </p:attrNameLst>
                                      </p:cBhvr>
                                      <p:tavLst>
                                        <p:tav tm="0" fmla="#ppt_h*sin(2.5*pi*$)">
                                          <p:val>
                                            <p:fltVal val="0"/>
                                          </p:val>
                                        </p:tav>
                                        <p:tav tm="100000">
                                          <p:val>
                                            <p:fltVal val="1"/>
                                          </p:val>
                                        </p:tav>
                                      </p:tavLst>
                                    </p:anim>
                                  </p:childTnLst>
                                </p:cTn>
                              </p:par>
                              <p:par>
                                <p:cTn id="829" presetID="8" presetClass="emph" presetSubtype="0" repeatCount="indefinite" fill="hold" grpId="1" nodeType="withEffect">
                                  <p:stCondLst>
                                    <p:cond delay="0"/>
                                  </p:stCondLst>
                                  <p:childTnLst>
                                    <p:animRot by="-21600000">
                                      <p:cBhvr>
                                        <p:cTn id="830" dur="4250" fill="hold"/>
                                        <p:tgtEl>
                                          <p:spTgt spid="111"/>
                                        </p:tgtEl>
                                        <p:attrNameLst>
                                          <p:attrName>r</p:attrName>
                                        </p:attrNameLst>
                                      </p:cBhvr>
                                    </p:animRot>
                                  </p:childTnLst>
                                </p:cTn>
                              </p:par>
                              <p:par>
                                <p:cTn id="831" presetID="2" presetClass="exit" presetSubtype="3" fill="hold" grpId="2" nodeType="withEffect">
                                  <p:stCondLst>
                                    <p:cond delay="0"/>
                                  </p:stCondLst>
                                  <p:childTnLst>
                                    <p:anim calcmode="lin" valueType="num">
                                      <p:cBhvr additive="base">
                                        <p:cTn id="832" dur="5500"/>
                                        <p:tgtEl>
                                          <p:spTgt spid="111"/>
                                        </p:tgtEl>
                                        <p:attrNameLst>
                                          <p:attrName>ppt_x</p:attrName>
                                        </p:attrNameLst>
                                      </p:cBhvr>
                                      <p:tavLst>
                                        <p:tav tm="0">
                                          <p:val>
                                            <p:strVal val="ppt_x"/>
                                          </p:val>
                                        </p:tav>
                                        <p:tav tm="100000">
                                          <p:val>
                                            <p:strVal val="1+ppt_w/2"/>
                                          </p:val>
                                        </p:tav>
                                      </p:tavLst>
                                    </p:anim>
                                    <p:anim calcmode="lin" valueType="num">
                                      <p:cBhvr additive="base">
                                        <p:cTn id="833" dur="5500"/>
                                        <p:tgtEl>
                                          <p:spTgt spid="111"/>
                                        </p:tgtEl>
                                        <p:attrNameLst>
                                          <p:attrName>ppt_y</p:attrName>
                                        </p:attrNameLst>
                                      </p:cBhvr>
                                      <p:tavLst>
                                        <p:tav tm="0">
                                          <p:val>
                                            <p:strVal val="ppt_y"/>
                                          </p:val>
                                        </p:tav>
                                        <p:tav tm="100000">
                                          <p:val>
                                            <p:strVal val="0-ppt_h/2"/>
                                          </p:val>
                                        </p:tav>
                                      </p:tavLst>
                                    </p:anim>
                                    <p:set>
                                      <p:cBhvr>
                                        <p:cTn id="834" dur="1" fill="hold">
                                          <p:stCondLst>
                                            <p:cond delay="5499"/>
                                          </p:stCondLst>
                                        </p:cTn>
                                        <p:tgtEl>
                                          <p:spTgt spid="111"/>
                                        </p:tgtEl>
                                        <p:attrNameLst>
                                          <p:attrName>style.visibility</p:attrName>
                                        </p:attrNameLst>
                                      </p:cBhvr>
                                      <p:to>
                                        <p:strVal val="hidden"/>
                                      </p:to>
                                    </p:set>
                                  </p:childTnLst>
                                </p:cTn>
                              </p:par>
                              <p:par>
                                <p:cTn id="835" presetID="19" presetClass="entr" presetSubtype="5" fill="hold" grpId="0" nodeType="withEffect">
                                  <p:stCondLst>
                                    <p:cond delay="0"/>
                                  </p:stCondLst>
                                  <p:childTnLst>
                                    <p:set>
                                      <p:cBhvr>
                                        <p:cTn id="836" dur="1" fill="hold">
                                          <p:stCondLst>
                                            <p:cond delay="0"/>
                                          </p:stCondLst>
                                        </p:cTn>
                                        <p:tgtEl>
                                          <p:spTgt spid="112"/>
                                        </p:tgtEl>
                                        <p:attrNameLst>
                                          <p:attrName>style.visibility</p:attrName>
                                        </p:attrNameLst>
                                      </p:cBhvr>
                                      <p:to>
                                        <p:strVal val="visible"/>
                                      </p:to>
                                    </p:set>
                                    <p:anim calcmode="lin" valueType="num">
                                      <p:cBhvr>
                                        <p:cTn id="837" dur="4500" fill="hold"/>
                                        <p:tgtEl>
                                          <p:spTgt spid="112"/>
                                        </p:tgtEl>
                                        <p:attrNameLst>
                                          <p:attrName>ppt_w</p:attrName>
                                        </p:attrNameLst>
                                      </p:cBhvr>
                                      <p:tavLst>
                                        <p:tav tm="0">
                                          <p:val>
                                            <p:strVal val="#ppt_w"/>
                                          </p:val>
                                        </p:tav>
                                        <p:tav tm="100000">
                                          <p:val>
                                            <p:strVal val="#ppt_w"/>
                                          </p:val>
                                        </p:tav>
                                      </p:tavLst>
                                    </p:anim>
                                    <p:anim calcmode="lin" valueType="num">
                                      <p:cBhvr>
                                        <p:cTn id="838" dur="4500" fill="hold"/>
                                        <p:tgtEl>
                                          <p:spTgt spid="112"/>
                                        </p:tgtEl>
                                        <p:attrNameLst>
                                          <p:attrName>ppt_h</p:attrName>
                                        </p:attrNameLst>
                                      </p:cBhvr>
                                      <p:tavLst>
                                        <p:tav tm="0" fmla="#ppt_h*sin(2.5*pi*$)">
                                          <p:val>
                                            <p:fltVal val="0"/>
                                          </p:val>
                                        </p:tav>
                                        <p:tav tm="100000">
                                          <p:val>
                                            <p:fltVal val="1"/>
                                          </p:val>
                                        </p:tav>
                                      </p:tavLst>
                                    </p:anim>
                                  </p:childTnLst>
                                </p:cTn>
                              </p:par>
                              <p:par>
                                <p:cTn id="839" presetID="8" presetClass="emph" presetSubtype="0" repeatCount="indefinite" fill="hold" grpId="1" nodeType="withEffect">
                                  <p:stCondLst>
                                    <p:cond delay="0"/>
                                  </p:stCondLst>
                                  <p:childTnLst>
                                    <p:animRot by="-21600000">
                                      <p:cBhvr>
                                        <p:cTn id="840" dur="4250" fill="hold"/>
                                        <p:tgtEl>
                                          <p:spTgt spid="112"/>
                                        </p:tgtEl>
                                        <p:attrNameLst>
                                          <p:attrName>r</p:attrName>
                                        </p:attrNameLst>
                                      </p:cBhvr>
                                    </p:animRot>
                                  </p:childTnLst>
                                </p:cTn>
                              </p:par>
                              <p:par>
                                <p:cTn id="841" presetID="2" presetClass="exit" presetSubtype="3" fill="hold" grpId="2" nodeType="withEffect">
                                  <p:stCondLst>
                                    <p:cond delay="0"/>
                                  </p:stCondLst>
                                  <p:childTnLst>
                                    <p:anim calcmode="lin" valueType="num">
                                      <p:cBhvr additive="base">
                                        <p:cTn id="842" dur="5500"/>
                                        <p:tgtEl>
                                          <p:spTgt spid="112"/>
                                        </p:tgtEl>
                                        <p:attrNameLst>
                                          <p:attrName>ppt_x</p:attrName>
                                        </p:attrNameLst>
                                      </p:cBhvr>
                                      <p:tavLst>
                                        <p:tav tm="0">
                                          <p:val>
                                            <p:strVal val="ppt_x"/>
                                          </p:val>
                                        </p:tav>
                                        <p:tav tm="100000">
                                          <p:val>
                                            <p:strVal val="1+ppt_w/2"/>
                                          </p:val>
                                        </p:tav>
                                      </p:tavLst>
                                    </p:anim>
                                    <p:anim calcmode="lin" valueType="num">
                                      <p:cBhvr additive="base">
                                        <p:cTn id="843" dur="5500"/>
                                        <p:tgtEl>
                                          <p:spTgt spid="112"/>
                                        </p:tgtEl>
                                        <p:attrNameLst>
                                          <p:attrName>ppt_y</p:attrName>
                                        </p:attrNameLst>
                                      </p:cBhvr>
                                      <p:tavLst>
                                        <p:tav tm="0">
                                          <p:val>
                                            <p:strVal val="ppt_y"/>
                                          </p:val>
                                        </p:tav>
                                        <p:tav tm="100000">
                                          <p:val>
                                            <p:strVal val="0-ppt_h/2"/>
                                          </p:val>
                                        </p:tav>
                                      </p:tavLst>
                                    </p:anim>
                                    <p:set>
                                      <p:cBhvr>
                                        <p:cTn id="844" dur="1" fill="hold">
                                          <p:stCondLst>
                                            <p:cond delay="5499"/>
                                          </p:stCondLst>
                                        </p:cTn>
                                        <p:tgtEl>
                                          <p:spTgt spid="112"/>
                                        </p:tgtEl>
                                        <p:attrNameLst>
                                          <p:attrName>style.visibility</p:attrName>
                                        </p:attrNameLst>
                                      </p:cBhvr>
                                      <p:to>
                                        <p:strVal val="hidden"/>
                                      </p:to>
                                    </p:set>
                                  </p:childTnLst>
                                </p:cTn>
                              </p:par>
                              <p:par>
                                <p:cTn id="845" presetID="19" presetClass="entr" presetSubtype="5" fill="hold" grpId="0" nodeType="withEffect">
                                  <p:stCondLst>
                                    <p:cond delay="0"/>
                                  </p:stCondLst>
                                  <p:childTnLst>
                                    <p:set>
                                      <p:cBhvr>
                                        <p:cTn id="846" dur="1" fill="hold">
                                          <p:stCondLst>
                                            <p:cond delay="0"/>
                                          </p:stCondLst>
                                        </p:cTn>
                                        <p:tgtEl>
                                          <p:spTgt spid="113"/>
                                        </p:tgtEl>
                                        <p:attrNameLst>
                                          <p:attrName>style.visibility</p:attrName>
                                        </p:attrNameLst>
                                      </p:cBhvr>
                                      <p:to>
                                        <p:strVal val="visible"/>
                                      </p:to>
                                    </p:set>
                                    <p:anim calcmode="lin" valueType="num">
                                      <p:cBhvr>
                                        <p:cTn id="847" dur="4500" fill="hold"/>
                                        <p:tgtEl>
                                          <p:spTgt spid="113"/>
                                        </p:tgtEl>
                                        <p:attrNameLst>
                                          <p:attrName>ppt_w</p:attrName>
                                        </p:attrNameLst>
                                      </p:cBhvr>
                                      <p:tavLst>
                                        <p:tav tm="0">
                                          <p:val>
                                            <p:strVal val="#ppt_w"/>
                                          </p:val>
                                        </p:tav>
                                        <p:tav tm="100000">
                                          <p:val>
                                            <p:strVal val="#ppt_w"/>
                                          </p:val>
                                        </p:tav>
                                      </p:tavLst>
                                    </p:anim>
                                    <p:anim calcmode="lin" valueType="num">
                                      <p:cBhvr>
                                        <p:cTn id="848" dur="4500" fill="hold"/>
                                        <p:tgtEl>
                                          <p:spTgt spid="113"/>
                                        </p:tgtEl>
                                        <p:attrNameLst>
                                          <p:attrName>ppt_h</p:attrName>
                                        </p:attrNameLst>
                                      </p:cBhvr>
                                      <p:tavLst>
                                        <p:tav tm="0" fmla="#ppt_h*sin(2.5*pi*$)">
                                          <p:val>
                                            <p:fltVal val="0"/>
                                          </p:val>
                                        </p:tav>
                                        <p:tav tm="100000">
                                          <p:val>
                                            <p:fltVal val="1"/>
                                          </p:val>
                                        </p:tav>
                                      </p:tavLst>
                                    </p:anim>
                                  </p:childTnLst>
                                </p:cTn>
                              </p:par>
                              <p:par>
                                <p:cTn id="849" presetID="8" presetClass="emph" presetSubtype="0" repeatCount="indefinite" fill="hold" grpId="1" nodeType="withEffect">
                                  <p:stCondLst>
                                    <p:cond delay="0"/>
                                  </p:stCondLst>
                                  <p:childTnLst>
                                    <p:animRot by="-21600000">
                                      <p:cBhvr>
                                        <p:cTn id="850" dur="4250" fill="hold"/>
                                        <p:tgtEl>
                                          <p:spTgt spid="113"/>
                                        </p:tgtEl>
                                        <p:attrNameLst>
                                          <p:attrName>r</p:attrName>
                                        </p:attrNameLst>
                                      </p:cBhvr>
                                    </p:animRot>
                                  </p:childTnLst>
                                </p:cTn>
                              </p:par>
                              <p:par>
                                <p:cTn id="851" presetID="2" presetClass="exit" presetSubtype="3" fill="hold" grpId="2" nodeType="withEffect">
                                  <p:stCondLst>
                                    <p:cond delay="0"/>
                                  </p:stCondLst>
                                  <p:childTnLst>
                                    <p:anim calcmode="lin" valueType="num">
                                      <p:cBhvr additive="base">
                                        <p:cTn id="852" dur="5500"/>
                                        <p:tgtEl>
                                          <p:spTgt spid="113"/>
                                        </p:tgtEl>
                                        <p:attrNameLst>
                                          <p:attrName>ppt_x</p:attrName>
                                        </p:attrNameLst>
                                      </p:cBhvr>
                                      <p:tavLst>
                                        <p:tav tm="0">
                                          <p:val>
                                            <p:strVal val="ppt_x"/>
                                          </p:val>
                                        </p:tav>
                                        <p:tav tm="100000">
                                          <p:val>
                                            <p:strVal val="1+ppt_w/2"/>
                                          </p:val>
                                        </p:tav>
                                      </p:tavLst>
                                    </p:anim>
                                    <p:anim calcmode="lin" valueType="num">
                                      <p:cBhvr additive="base">
                                        <p:cTn id="853" dur="5500"/>
                                        <p:tgtEl>
                                          <p:spTgt spid="113"/>
                                        </p:tgtEl>
                                        <p:attrNameLst>
                                          <p:attrName>ppt_y</p:attrName>
                                        </p:attrNameLst>
                                      </p:cBhvr>
                                      <p:tavLst>
                                        <p:tav tm="0">
                                          <p:val>
                                            <p:strVal val="ppt_y"/>
                                          </p:val>
                                        </p:tav>
                                        <p:tav tm="100000">
                                          <p:val>
                                            <p:strVal val="0-ppt_h/2"/>
                                          </p:val>
                                        </p:tav>
                                      </p:tavLst>
                                    </p:anim>
                                    <p:set>
                                      <p:cBhvr>
                                        <p:cTn id="854" dur="1" fill="hold">
                                          <p:stCondLst>
                                            <p:cond delay="5499"/>
                                          </p:stCondLst>
                                        </p:cTn>
                                        <p:tgtEl>
                                          <p:spTgt spid="113"/>
                                        </p:tgtEl>
                                        <p:attrNameLst>
                                          <p:attrName>style.visibility</p:attrName>
                                        </p:attrNameLst>
                                      </p:cBhvr>
                                      <p:to>
                                        <p:strVal val="hidden"/>
                                      </p:to>
                                    </p:set>
                                  </p:childTnLst>
                                </p:cTn>
                              </p:par>
                              <p:par>
                                <p:cTn id="855" presetID="19" presetClass="entr" presetSubtype="5" fill="hold" grpId="0" nodeType="withEffect">
                                  <p:stCondLst>
                                    <p:cond delay="0"/>
                                  </p:stCondLst>
                                  <p:childTnLst>
                                    <p:set>
                                      <p:cBhvr>
                                        <p:cTn id="856" dur="1" fill="hold">
                                          <p:stCondLst>
                                            <p:cond delay="0"/>
                                          </p:stCondLst>
                                        </p:cTn>
                                        <p:tgtEl>
                                          <p:spTgt spid="114"/>
                                        </p:tgtEl>
                                        <p:attrNameLst>
                                          <p:attrName>style.visibility</p:attrName>
                                        </p:attrNameLst>
                                      </p:cBhvr>
                                      <p:to>
                                        <p:strVal val="visible"/>
                                      </p:to>
                                    </p:set>
                                    <p:anim calcmode="lin" valueType="num">
                                      <p:cBhvr>
                                        <p:cTn id="857" dur="4500" fill="hold"/>
                                        <p:tgtEl>
                                          <p:spTgt spid="114"/>
                                        </p:tgtEl>
                                        <p:attrNameLst>
                                          <p:attrName>ppt_w</p:attrName>
                                        </p:attrNameLst>
                                      </p:cBhvr>
                                      <p:tavLst>
                                        <p:tav tm="0">
                                          <p:val>
                                            <p:strVal val="#ppt_w"/>
                                          </p:val>
                                        </p:tav>
                                        <p:tav tm="100000">
                                          <p:val>
                                            <p:strVal val="#ppt_w"/>
                                          </p:val>
                                        </p:tav>
                                      </p:tavLst>
                                    </p:anim>
                                    <p:anim calcmode="lin" valueType="num">
                                      <p:cBhvr>
                                        <p:cTn id="858" dur="4500" fill="hold"/>
                                        <p:tgtEl>
                                          <p:spTgt spid="114"/>
                                        </p:tgtEl>
                                        <p:attrNameLst>
                                          <p:attrName>ppt_h</p:attrName>
                                        </p:attrNameLst>
                                      </p:cBhvr>
                                      <p:tavLst>
                                        <p:tav tm="0" fmla="#ppt_h*sin(2.5*pi*$)">
                                          <p:val>
                                            <p:fltVal val="0"/>
                                          </p:val>
                                        </p:tav>
                                        <p:tav tm="100000">
                                          <p:val>
                                            <p:fltVal val="1"/>
                                          </p:val>
                                        </p:tav>
                                      </p:tavLst>
                                    </p:anim>
                                  </p:childTnLst>
                                </p:cTn>
                              </p:par>
                              <p:par>
                                <p:cTn id="859" presetID="8" presetClass="emph" presetSubtype="0" repeatCount="indefinite" fill="hold" grpId="1" nodeType="withEffect">
                                  <p:stCondLst>
                                    <p:cond delay="0"/>
                                  </p:stCondLst>
                                  <p:childTnLst>
                                    <p:animRot by="-21600000">
                                      <p:cBhvr>
                                        <p:cTn id="860" dur="4250" fill="hold"/>
                                        <p:tgtEl>
                                          <p:spTgt spid="114"/>
                                        </p:tgtEl>
                                        <p:attrNameLst>
                                          <p:attrName>r</p:attrName>
                                        </p:attrNameLst>
                                      </p:cBhvr>
                                    </p:animRot>
                                  </p:childTnLst>
                                </p:cTn>
                              </p:par>
                              <p:par>
                                <p:cTn id="861" presetID="2" presetClass="exit" presetSubtype="3" fill="hold" grpId="2" nodeType="withEffect">
                                  <p:stCondLst>
                                    <p:cond delay="0"/>
                                  </p:stCondLst>
                                  <p:childTnLst>
                                    <p:anim calcmode="lin" valueType="num">
                                      <p:cBhvr additive="base">
                                        <p:cTn id="862" dur="5500"/>
                                        <p:tgtEl>
                                          <p:spTgt spid="114"/>
                                        </p:tgtEl>
                                        <p:attrNameLst>
                                          <p:attrName>ppt_x</p:attrName>
                                        </p:attrNameLst>
                                      </p:cBhvr>
                                      <p:tavLst>
                                        <p:tav tm="0">
                                          <p:val>
                                            <p:strVal val="ppt_x"/>
                                          </p:val>
                                        </p:tav>
                                        <p:tav tm="100000">
                                          <p:val>
                                            <p:strVal val="1+ppt_w/2"/>
                                          </p:val>
                                        </p:tav>
                                      </p:tavLst>
                                    </p:anim>
                                    <p:anim calcmode="lin" valueType="num">
                                      <p:cBhvr additive="base">
                                        <p:cTn id="863" dur="5500"/>
                                        <p:tgtEl>
                                          <p:spTgt spid="114"/>
                                        </p:tgtEl>
                                        <p:attrNameLst>
                                          <p:attrName>ppt_y</p:attrName>
                                        </p:attrNameLst>
                                      </p:cBhvr>
                                      <p:tavLst>
                                        <p:tav tm="0">
                                          <p:val>
                                            <p:strVal val="ppt_y"/>
                                          </p:val>
                                        </p:tav>
                                        <p:tav tm="100000">
                                          <p:val>
                                            <p:strVal val="0-ppt_h/2"/>
                                          </p:val>
                                        </p:tav>
                                      </p:tavLst>
                                    </p:anim>
                                    <p:set>
                                      <p:cBhvr>
                                        <p:cTn id="864" dur="1" fill="hold">
                                          <p:stCondLst>
                                            <p:cond delay="5499"/>
                                          </p:stCondLst>
                                        </p:cTn>
                                        <p:tgtEl>
                                          <p:spTgt spid="114"/>
                                        </p:tgtEl>
                                        <p:attrNameLst>
                                          <p:attrName>style.visibility</p:attrName>
                                        </p:attrNameLst>
                                      </p:cBhvr>
                                      <p:to>
                                        <p:strVal val="hidden"/>
                                      </p:to>
                                    </p:set>
                                  </p:childTnLst>
                                </p:cTn>
                              </p:par>
                              <p:par>
                                <p:cTn id="865" presetID="19" presetClass="entr" presetSubtype="5" fill="hold" grpId="0" nodeType="withEffect">
                                  <p:stCondLst>
                                    <p:cond delay="0"/>
                                  </p:stCondLst>
                                  <p:childTnLst>
                                    <p:set>
                                      <p:cBhvr>
                                        <p:cTn id="866" dur="1" fill="hold">
                                          <p:stCondLst>
                                            <p:cond delay="0"/>
                                          </p:stCondLst>
                                        </p:cTn>
                                        <p:tgtEl>
                                          <p:spTgt spid="115"/>
                                        </p:tgtEl>
                                        <p:attrNameLst>
                                          <p:attrName>style.visibility</p:attrName>
                                        </p:attrNameLst>
                                      </p:cBhvr>
                                      <p:to>
                                        <p:strVal val="visible"/>
                                      </p:to>
                                    </p:set>
                                    <p:anim calcmode="lin" valueType="num">
                                      <p:cBhvr>
                                        <p:cTn id="867" dur="4500" fill="hold"/>
                                        <p:tgtEl>
                                          <p:spTgt spid="115"/>
                                        </p:tgtEl>
                                        <p:attrNameLst>
                                          <p:attrName>ppt_w</p:attrName>
                                        </p:attrNameLst>
                                      </p:cBhvr>
                                      <p:tavLst>
                                        <p:tav tm="0">
                                          <p:val>
                                            <p:strVal val="#ppt_w"/>
                                          </p:val>
                                        </p:tav>
                                        <p:tav tm="100000">
                                          <p:val>
                                            <p:strVal val="#ppt_w"/>
                                          </p:val>
                                        </p:tav>
                                      </p:tavLst>
                                    </p:anim>
                                    <p:anim calcmode="lin" valueType="num">
                                      <p:cBhvr>
                                        <p:cTn id="868" dur="4500" fill="hold"/>
                                        <p:tgtEl>
                                          <p:spTgt spid="115"/>
                                        </p:tgtEl>
                                        <p:attrNameLst>
                                          <p:attrName>ppt_h</p:attrName>
                                        </p:attrNameLst>
                                      </p:cBhvr>
                                      <p:tavLst>
                                        <p:tav tm="0" fmla="#ppt_h*sin(2.5*pi*$)">
                                          <p:val>
                                            <p:fltVal val="0"/>
                                          </p:val>
                                        </p:tav>
                                        <p:tav tm="100000">
                                          <p:val>
                                            <p:fltVal val="1"/>
                                          </p:val>
                                        </p:tav>
                                      </p:tavLst>
                                    </p:anim>
                                  </p:childTnLst>
                                </p:cTn>
                              </p:par>
                              <p:par>
                                <p:cTn id="869" presetID="8" presetClass="emph" presetSubtype="0" repeatCount="indefinite" fill="hold" grpId="1" nodeType="withEffect">
                                  <p:stCondLst>
                                    <p:cond delay="0"/>
                                  </p:stCondLst>
                                  <p:childTnLst>
                                    <p:animRot by="-21600000">
                                      <p:cBhvr>
                                        <p:cTn id="870" dur="4250" fill="hold"/>
                                        <p:tgtEl>
                                          <p:spTgt spid="115"/>
                                        </p:tgtEl>
                                        <p:attrNameLst>
                                          <p:attrName>r</p:attrName>
                                        </p:attrNameLst>
                                      </p:cBhvr>
                                    </p:animRot>
                                  </p:childTnLst>
                                </p:cTn>
                              </p:par>
                              <p:par>
                                <p:cTn id="871" presetID="2" presetClass="exit" presetSubtype="3" fill="hold" grpId="2" nodeType="withEffect">
                                  <p:stCondLst>
                                    <p:cond delay="0"/>
                                  </p:stCondLst>
                                  <p:childTnLst>
                                    <p:anim calcmode="lin" valueType="num">
                                      <p:cBhvr additive="base">
                                        <p:cTn id="872" dur="5500"/>
                                        <p:tgtEl>
                                          <p:spTgt spid="115"/>
                                        </p:tgtEl>
                                        <p:attrNameLst>
                                          <p:attrName>ppt_x</p:attrName>
                                        </p:attrNameLst>
                                      </p:cBhvr>
                                      <p:tavLst>
                                        <p:tav tm="0">
                                          <p:val>
                                            <p:strVal val="ppt_x"/>
                                          </p:val>
                                        </p:tav>
                                        <p:tav tm="100000">
                                          <p:val>
                                            <p:strVal val="1+ppt_w/2"/>
                                          </p:val>
                                        </p:tav>
                                      </p:tavLst>
                                    </p:anim>
                                    <p:anim calcmode="lin" valueType="num">
                                      <p:cBhvr additive="base">
                                        <p:cTn id="873" dur="5500"/>
                                        <p:tgtEl>
                                          <p:spTgt spid="115"/>
                                        </p:tgtEl>
                                        <p:attrNameLst>
                                          <p:attrName>ppt_y</p:attrName>
                                        </p:attrNameLst>
                                      </p:cBhvr>
                                      <p:tavLst>
                                        <p:tav tm="0">
                                          <p:val>
                                            <p:strVal val="ppt_y"/>
                                          </p:val>
                                        </p:tav>
                                        <p:tav tm="100000">
                                          <p:val>
                                            <p:strVal val="0-ppt_h/2"/>
                                          </p:val>
                                        </p:tav>
                                      </p:tavLst>
                                    </p:anim>
                                    <p:set>
                                      <p:cBhvr>
                                        <p:cTn id="874" dur="1" fill="hold">
                                          <p:stCondLst>
                                            <p:cond delay="5499"/>
                                          </p:stCondLst>
                                        </p:cTn>
                                        <p:tgtEl>
                                          <p:spTgt spid="115"/>
                                        </p:tgtEl>
                                        <p:attrNameLst>
                                          <p:attrName>style.visibility</p:attrName>
                                        </p:attrNameLst>
                                      </p:cBhvr>
                                      <p:to>
                                        <p:strVal val="hidden"/>
                                      </p:to>
                                    </p:set>
                                  </p:childTnLst>
                                </p:cTn>
                              </p:par>
                              <p:par>
                                <p:cTn id="875" presetID="19" presetClass="entr" presetSubtype="5" fill="hold" grpId="0" nodeType="withEffect">
                                  <p:stCondLst>
                                    <p:cond delay="0"/>
                                  </p:stCondLst>
                                  <p:childTnLst>
                                    <p:set>
                                      <p:cBhvr>
                                        <p:cTn id="876" dur="1" fill="hold">
                                          <p:stCondLst>
                                            <p:cond delay="0"/>
                                          </p:stCondLst>
                                        </p:cTn>
                                        <p:tgtEl>
                                          <p:spTgt spid="116"/>
                                        </p:tgtEl>
                                        <p:attrNameLst>
                                          <p:attrName>style.visibility</p:attrName>
                                        </p:attrNameLst>
                                      </p:cBhvr>
                                      <p:to>
                                        <p:strVal val="visible"/>
                                      </p:to>
                                    </p:set>
                                    <p:anim calcmode="lin" valueType="num">
                                      <p:cBhvr>
                                        <p:cTn id="877" dur="4500" fill="hold"/>
                                        <p:tgtEl>
                                          <p:spTgt spid="116"/>
                                        </p:tgtEl>
                                        <p:attrNameLst>
                                          <p:attrName>ppt_w</p:attrName>
                                        </p:attrNameLst>
                                      </p:cBhvr>
                                      <p:tavLst>
                                        <p:tav tm="0">
                                          <p:val>
                                            <p:strVal val="#ppt_w"/>
                                          </p:val>
                                        </p:tav>
                                        <p:tav tm="100000">
                                          <p:val>
                                            <p:strVal val="#ppt_w"/>
                                          </p:val>
                                        </p:tav>
                                      </p:tavLst>
                                    </p:anim>
                                    <p:anim calcmode="lin" valueType="num">
                                      <p:cBhvr>
                                        <p:cTn id="878" dur="4500" fill="hold"/>
                                        <p:tgtEl>
                                          <p:spTgt spid="116"/>
                                        </p:tgtEl>
                                        <p:attrNameLst>
                                          <p:attrName>ppt_h</p:attrName>
                                        </p:attrNameLst>
                                      </p:cBhvr>
                                      <p:tavLst>
                                        <p:tav tm="0" fmla="#ppt_h*sin(2.5*pi*$)">
                                          <p:val>
                                            <p:fltVal val="0"/>
                                          </p:val>
                                        </p:tav>
                                        <p:tav tm="100000">
                                          <p:val>
                                            <p:fltVal val="1"/>
                                          </p:val>
                                        </p:tav>
                                      </p:tavLst>
                                    </p:anim>
                                  </p:childTnLst>
                                </p:cTn>
                              </p:par>
                              <p:par>
                                <p:cTn id="879" presetID="8" presetClass="emph" presetSubtype="0" repeatCount="indefinite" fill="hold" grpId="1" nodeType="withEffect">
                                  <p:stCondLst>
                                    <p:cond delay="0"/>
                                  </p:stCondLst>
                                  <p:childTnLst>
                                    <p:animRot by="-21600000">
                                      <p:cBhvr>
                                        <p:cTn id="880" dur="4250" fill="hold"/>
                                        <p:tgtEl>
                                          <p:spTgt spid="116"/>
                                        </p:tgtEl>
                                        <p:attrNameLst>
                                          <p:attrName>r</p:attrName>
                                        </p:attrNameLst>
                                      </p:cBhvr>
                                    </p:animRot>
                                  </p:childTnLst>
                                </p:cTn>
                              </p:par>
                              <p:par>
                                <p:cTn id="881" presetID="2" presetClass="exit" presetSubtype="3" fill="hold" grpId="2" nodeType="withEffect">
                                  <p:stCondLst>
                                    <p:cond delay="0"/>
                                  </p:stCondLst>
                                  <p:childTnLst>
                                    <p:anim calcmode="lin" valueType="num">
                                      <p:cBhvr additive="base">
                                        <p:cTn id="882" dur="5500"/>
                                        <p:tgtEl>
                                          <p:spTgt spid="116"/>
                                        </p:tgtEl>
                                        <p:attrNameLst>
                                          <p:attrName>ppt_x</p:attrName>
                                        </p:attrNameLst>
                                      </p:cBhvr>
                                      <p:tavLst>
                                        <p:tav tm="0">
                                          <p:val>
                                            <p:strVal val="ppt_x"/>
                                          </p:val>
                                        </p:tav>
                                        <p:tav tm="100000">
                                          <p:val>
                                            <p:strVal val="1+ppt_w/2"/>
                                          </p:val>
                                        </p:tav>
                                      </p:tavLst>
                                    </p:anim>
                                    <p:anim calcmode="lin" valueType="num">
                                      <p:cBhvr additive="base">
                                        <p:cTn id="883" dur="5500"/>
                                        <p:tgtEl>
                                          <p:spTgt spid="116"/>
                                        </p:tgtEl>
                                        <p:attrNameLst>
                                          <p:attrName>ppt_y</p:attrName>
                                        </p:attrNameLst>
                                      </p:cBhvr>
                                      <p:tavLst>
                                        <p:tav tm="0">
                                          <p:val>
                                            <p:strVal val="ppt_y"/>
                                          </p:val>
                                        </p:tav>
                                        <p:tav tm="100000">
                                          <p:val>
                                            <p:strVal val="0-ppt_h/2"/>
                                          </p:val>
                                        </p:tav>
                                      </p:tavLst>
                                    </p:anim>
                                    <p:set>
                                      <p:cBhvr>
                                        <p:cTn id="884" dur="1" fill="hold">
                                          <p:stCondLst>
                                            <p:cond delay="5499"/>
                                          </p:stCondLst>
                                        </p:cTn>
                                        <p:tgtEl>
                                          <p:spTgt spid="116"/>
                                        </p:tgtEl>
                                        <p:attrNameLst>
                                          <p:attrName>style.visibility</p:attrName>
                                        </p:attrNameLst>
                                      </p:cBhvr>
                                      <p:to>
                                        <p:strVal val="hidden"/>
                                      </p:to>
                                    </p:set>
                                  </p:childTnLst>
                                </p:cTn>
                              </p:par>
                              <p:par>
                                <p:cTn id="885" presetID="19" presetClass="entr" presetSubtype="5" fill="hold" grpId="0" nodeType="withEffect">
                                  <p:stCondLst>
                                    <p:cond delay="0"/>
                                  </p:stCondLst>
                                  <p:childTnLst>
                                    <p:set>
                                      <p:cBhvr>
                                        <p:cTn id="886" dur="1" fill="hold">
                                          <p:stCondLst>
                                            <p:cond delay="0"/>
                                          </p:stCondLst>
                                        </p:cTn>
                                        <p:tgtEl>
                                          <p:spTgt spid="117"/>
                                        </p:tgtEl>
                                        <p:attrNameLst>
                                          <p:attrName>style.visibility</p:attrName>
                                        </p:attrNameLst>
                                      </p:cBhvr>
                                      <p:to>
                                        <p:strVal val="visible"/>
                                      </p:to>
                                    </p:set>
                                    <p:anim calcmode="lin" valueType="num">
                                      <p:cBhvr>
                                        <p:cTn id="887" dur="4500" fill="hold"/>
                                        <p:tgtEl>
                                          <p:spTgt spid="117"/>
                                        </p:tgtEl>
                                        <p:attrNameLst>
                                          <p:attrName>ppt_w</p:attrName>
                                        </p:attrNameLst>
                                      </p:cBhvr>
                                      <p:tavLst>
                                        <p:tav tm="0">
                                          <p:val>
                                            <p:strVal val="#ppt_w"/>
                                          </p:val>
                                        </p:tav>
                                        <p:tav tm="100000">
                                          <p:val>
                                            <p:strVal val="#ppt_w"/>
                                          </p:val>
                                        </p:tav>
                                      </p:tavLst>
                                    </p:anim>
                                    <p:anim calcmode="lin" valueType="num">
                                      <p:cBhvr>
                                        <p:cTn id="888" dur="4500" fill="hold"/>
                                        <p:tgtEl>
                                          <p:spTgt spid="117"/>
                                        </p:tgtEl>
                                        <p:attrNameLst>
                                          <p:attrName>ppt_h</p:attrName>
                                        </p:attrNameLst>
                                      </p:cBhvr>
                                      <p:tavLst>
                                        <p:tav tm="0" fmla="#ppt_h*sin(2.5*pi*$)">
                                          <p:val>
                                            <p:fltVal val="0"/>
                                          </p:val>
                                        </p:tav>
                                        <p:tav tm="100000">
                                          <p:val>
                                            <p:fltVal val="1"/>
                                          </p:val>
                                        </p:tav>
                                      </p:tavLst>
                                    </p:anim>
                                  </p:childTnLst>
                                </p:cTn>
                              </p:par>
                              <p:par>
                                <p:cTn id="889" presetID="8" presetClass="emph" presetSubtype="0" repeatCount="indefinite" fill="hold" grpId="1" nodeType="withEffect">
                                  <p:stCondLst>
                                    <p:cond delay="0"/>
                                  </p:stCondLst>
                                  <p:childTnLst>
                                    <p:animRot by="-21600000">
                                      <p:cBhvr>
                                        <p:cTn id="890" dur="4250" fill="hold"/>
                                        <p:tgtEl>
                                          <p:spTgt spid="117"/>
                                        </p:tgtEl>
                                        <p:attrNameLst>
                                          <p:attrName>r</p:attrName>
                                        </p:attrNameLst>
                                      </p:cBhvr>
                                    </p:animRot>
                                  </p:childTnLst>
                                </p:cTn>
                              </p:par>
                              <p:par>
                                <p:cTn id="891" presetID="2" presetClass="exit" presetSubtype="3" fill="hold" grpId="2" nodeType="withEffect">
                                  <p:stCondLst>
                                    <p:cond delay="0"/>
                                  </p:stCondLst>
                                  <p:childTnLst>
                                    <p:anim calcmode="lin" valueType="num">
                                      <p:cBhvr additive="base">
                                        <p:cTn id="892" dur="5500"/>
                                        <p:tgtEl>
                                          <p:spTgt spid="117"/>
                                        </p:tgtEl>
                                        <p:attrNameLst>
                                          <p:attrName>ppt_x</p:attrName>
                                        </p:attrNameLst>
                                      </p:cBhvr>
                                      <p:tavLst>
                                        <p:tav tm="0">
                                          <p:val>
                                            <p:strVal val="ppt_x"/>
                                          </p:val>
                                        </p:tav>
                                        <p:tav tm="100000">
                                          <p:val>
                                            <p:strVal val="1+ppt_w/2"/>
                                          </p:val>
                                        </p:tav>
                                      </p:tavLst>
                                    </p:anim>
                                    <p:anim calcmode="lin" valueType="num">
                                      <p:cBhvr additive="base">
                                        <p:cTn id="893" dur="5500"/>
                                        <p:tgtEl>
                                          <p:spTgt spid="117"/>
                                        </p:tgtEl>
                                        <p:attrNameLst>
                                          <p:attrName>ppt_y</p:attrName>
                                        </p:attrNameLst>
                                      </p:cBhvr>
                                      <p:tavLst>
                                        <p:tav tm="0">
                                          <p:val>
                                            <p:strVal val="ppt_y"/>
                                          </p:val>
                                        </p:tav>
                                        <p:tav tm="100000">
                                          <p:val>
                                            <p:strVal val="0-ppt_h/2"/>
                                          </p:val>
                                        </p:tav>
                                      </p:tavLst>
                                    </p:anim>
                                    <p:set>
                                      <p:cBhvr>
                                        <p:cTn id="894" dur="1" fill="hold">
                                          <p:stCondLst>
                                            <p:cond delay="5499"/>
                                          </p:stCondLst>
                                        </p:cTn>
                                        <p:tgtEl>
                                          <p:spTgt spid="117"/>
                                        </p:tgtEl>
                                        <p:attrNameLst>
                                          <p:attrName>style.visibility</p:attrName>
                                        </p:attrNameLst>
                                      </p:cBhvr>
                                      <p:to>
                                        <p:strVal val="hidden"/>
                                      </p:to>
                                    </p:set>
                                  </p:childTnLst>
                                </p:cTn>
                              </p:par>
                              <p:par>
                                <p:cTn id="895" presetID="19" presetClass="entr" presetSubtype="5" fill="hold" grpId="0" nodeType="withEffect">
                                  <p:stCondLst>
                                    <p:cond delay="0"/>
                                  </p:stCondLst>
                                  <p:childTnLst>
                                    <p:set>
                                      <p:cBhvr>
                                        <p:cTn id="896" dur="1" fill="hold">
                                          <p:stCondLst>
                                            <p:cond delay="0"/>
                                          </p:stCondLst>
                                        </p:cTn>
                                        <p:tgtEl>
                                          <p:spTgt spid="118"/>
                                        </p:tgtEl>
                                        <p:attrNameLst>
                                          <p:attrName>style.visibility</p:attrName>
                                        </p:attrNameLst>
                                      </p:cBhvr>
                                      <p:to>
                                        <p:strVal val="visible"/>
                                      </p:to>
                                    </p:set>
                                    <p:anim calcmode="lin" valueType="num">
                                      <p:cBhvr>
                                        <p:cTn id="897" dur="4500" fill="hold"/>
                                        <p:tgtEl>
                                          <p:spTgt spid="118"/>
                                        </p:tgtEl>
                                        <p:attrNameLst>
                                          <p:attrName>ppt_w</p:attrName>
                                        </p:attrNameLst>
                                      </p:cBhvr>
                                      <p:tavLst>
                                        <p:tav tm="0">
                                          <p:val>
                                            <p:strVal val="#ppt_w"/>
                                          </p:val>
                                        </p:tav>
                                        <p:tav tm="100000">
                                          <p:val>
                                            <p:strVal val="#ppt_w"/>
                                          </p:val>
                                        </p:tav>
                                      </p:tavLst>
                                    </p:anim>
                                    <p:anim calcmode="lin" valueType="num">
                                      <p:cBhvr>
                                        <p:cTn id="898" dur="4500" fill="hold"/>
                                        <p:tgtEl>
                                          <p:spTgt spid="118"/>
                                        </p:tgtEl>
                                        <p:attrNameLst>
                                          <p:attrName>ppt_h</p:attrName>
                                        </p:attrNameLst>
                                      </p:cBhvr>
                                      <p:tavLst>
                                        <p:tav tm="0" fmla="#ppt_h*sin(2.5*pi*$)">
                                          <p:val>
                                            <p:fltVal val="0"/>
                                          </p:val>
                                        </p:tav>
                                        <p:tav tm="100000">
                                          <p:val>
                                            <p:fltVal val="1"/>
                                          </p:val>
                                        </p:tav>
                                      </p:tavLst>
                                    </p:anim>
                                  </p:childTnLst>
                                </p:cTn>
                              </p:par>
                              <p:par>
                                <p:cTn id="899" presetID="8" presetClass="emph" presetSubtype="0" repeatCount="indefinite" fill="hold" grpId="1" nodeType="withEffect">
                                  <p:stCondLst>
                                    <p:cond delay="0"/>
                                  </p:stCondLst>
                                  <p:childTnLst>
                                    <p:animRot by="-21600000">
                                      <p:cBhvr>
                                        <p:cTn id="900" dur="4250" fill="hold"/>
                                        <p:tgtEl>
                                          <p:spTgt spid="118"/>
                                        </p:tgtEl>
                                        <p:attrNameLst>
                                          <p:attrName>r</p:attrName>
                                        </p:attrNameLst>
                                      </p:cBhvr>
                                    </p:animRot>
                                  </p:childTnLst>
                                </p:cTn>
                              </p:par>
                              <p:par>
                                <p:cTn id="901" presetID="2" presetClass="exit" presetSubtype="3" fill="hold" grpId="2" nodeType="withEffect">
                                  <p:stCondLst>
                                    <p:cond delay="0"/>
                                  </p:stCondLst>
                                  <p:childTnLst>
                                    <p:anim calcmode="lin" valueType="num">
                                      <p:cBhvr additive="base">
                                        <p:cTn id="902" dur="5500"/>
                                        <p:tgtEl>
                                          <p:spTgt spid="118"/>
                                        </p:tgtEl>
                                        <p:attrNameLst>
                                          <p:attrName>ppt_x</p:attrName>
                                        </p:attrNameLst>
                                      </p:cBhvr>
                                      <p:tavLst>
                                        <p:tav tm="0">
                                          <p:val>
                                            <p:strVal val="ppt_x"/>
                                          </p:val>
                                        </p:tav>
                                        <p:tav tm="100000">
                                          <p:val>
                                            <p:strVal val="1+ppt_w/2"/>
                                          </p:val>
                                        </p:tav>
                                      </p:tavLst>
                                    </p:anim>
                                    <p:anim calcmode="lin" valueType="num">
                                      <p:cBhvr additive="base">
                                        <p:cTn id="903" dur="5500"/>
                                        <p:tgtEl>
                                          <p:spTgt spid="118"/>
                                        </p:tgtEl>
                                        <p:attrNameLst>
                                          <p:attrName>ppt_y</p:attrName>
                                        </p:attrNameLst>
                                      </p:cBhvr>
                                      <p:tavLst>
                                        <p:tav tm="0">
                                          <p:val>
                                            <p:strVal val="ppt_y"/>
                                          </p:val>
                                        </p:tav>
                                        <p:tav tm="100000">
                                          <p:val>
                                            <p:strVal val="0-ppt_h/2"/>
                                          </p:val>
                                        </p:tav>
                                      </p:tavLst>
                                    </p:anim>
                                    <p:set>
                                      <p:cBhvr>
                                        <p:cTn id="904" dur="1" fill="hold">
                                          <p:stCondLst>
                                            <p:cond delay="5499"/>
                                          </p:stCondLst>
                                        </p:cTn>
                                        <p:tgtEl>
                                          <p:spTgt spid="118"/>
                                        </p:tgtEl>
                                        <p:attrNameLst>
                                          <p:attrName>style.visibility</p:attrName>
                                        </p:attrNameLst>
                                      </p:cBhvr>
                                      <p:to>
                                        <p:strVal val="hidden"/>
                                      </p:to>
                                    </p:set>
                                  </p:childTnLst>
                                </p:cTn>
                              </p:par>
                              <p:par>
                                <p:cTn id="905" presetID="19" presetClass="entr" presetSubtype="5" fill="hold" grpId="0" nodeType="withEffect">
                                  <p:stCondLst>
                                    <p:cond delay="0"/>
                                  </p:stCondLst>
                                  <p:childTnLst>
                                    <p:set>
                                      <p:cBhvr>
                                        <p:cTn id="906" dur="1" fill="hold">
                                          <p:stCondLst>
                                            <p:cond delay="0"/>
                                          </p:stCondLst>
                                        </p:cTn>
                                        <p:tgtEl>
                                          <p:spTgt spid="119"/>
                                        </p:tgtEl>
                                        <p:attrNameLst>
                                          <p:attrName>style.visibility</p:attrName>
                                        </p:attrNameLst>
                                      </p:cBhvr>
                                      <p:to>
                                        <p:strVal val="visible"/>
                                      </p:to>
                                    </p:set>
                                    <p:anim calcmode="lin" valueType="num">
                                      <p:cBhvr>
                                        <p:cTn id="907" dur="4500" fill="hold"/>
                                        <p:tgtEl>
                                          <p:spTgt spid="119"/>
                                        </p:tgtEl>
                                        <p:attrNameLst>
                                          <p:attrName>ppt_w</p:attrName>
                                        </p:attrNameLst>
                                      </p:cBhvr>
                                      <p:tavLst>
                                        <p:tav tm="0">
                                          <p:val>
                                            <p:strVal val="#ppt_w"/>
                                          </p:val>
                                        </p:tav>
                                        <p:tav tm="100000">
                                          <p:val>
                                            <p:strVal val="#ppt_w"/>
                                          </p:val>
                                        </p:tav>
                                      </p:tavLst>
                                    </p:anim>
                                    <p:anim calcmode="lin" valueType="num">
                                      <p:cBhvr>
                                        <p:cTn id="908" dur="4500" fill="hold"/>
                                        <p:tgtEl>
                                          <p:spTgt spid="119"/>
                                        </p:tgtEl>
                                        <p:attrNameLst>
                                          <p:attrName>ppt_h</p:attrName>
                                        </p:attrNameLst>
                                      </p:cBhvr>
                                      <p:tavLst>
                                        <p:tav tm="0" fmla="#ppt_h*sin(2.5*pi*$)">
                                          <p:val>
                                            <p:fltVal val="0"/>
                                          </p:val>
                                        </p:tav>
                                        <p:tav tm="100000">
                                          <p:val>
                                            <p:fltVal val="1"/>
                                          </p:val>
                                        </p:tav>
                                      </p:tavLst>
                                    </p:anim>
                                  </p:childTnLst>
                                </p:cTn>
                              </p:par>
                              <p:par>
                                <p:cTn id="909" presetID="8" presetClass="emph" presetSubtype="0" repeatCount="indefinite" fill="hold" grpId="1" nodeType="withEffect">
                                  <p:stCondLst>
                                    <p:cond delay="0"/>
                                  </p:stCondLst>
                                  <p:childTnLst>
                                    <p:animRot by="-21600000">
                                      <p:cBhvr>
                                        <p:cTn id="910" dur="4250" fill="hold"/>
                                        <p:tgtEl>
                                          <p:spTgt spid="119"/>
                                        </p:tgtEl>
                                        <p:attrNameLst>
                                          <p:attrName>r</p:attrName>
                                        </p:attrNameLst>
                                      </p:cBhvr>
                                    </p:animRot>
                                  </p:childTnLst>
                                </p:cTn>
                              </p:par>
                              <p:par>
                                <p:cTn id="911" presetID="2" presetClass="exit" presetSubtype="3" fill="hold" grpId="2" nodeType="withEffect">
                                  <p:stCondLst>
                                    <p:cond delay="0"/>
                                  </p:stCondLst>
                                  <p:childTnLst>
                                    <p:anim calcmode="lin" valueType="num">
                                      <p:cBhvr additive="base">
                                        <p:cTn id="912" dur="5500"/>
                                        <p:tgtEl>
                                          <p:spTgt spid="119"/>
                                        </p:tgtEl>
                                        <p:attrNameLst>
                                          <p:attrName>ppt_x</p:attrName>
                                        </p:attrNameLst>
                                      </p:cBhvr>
                                      <p:tavLst>
                                        <p:tav tm="0">
                                          <p:val>
                                            <p:strVal val="ppt_x"/>
                                          </p:val>
                                        </p:tav>
                                        <p:tav tm="100000">
                                          <p:val>
                                            <p:strVal val="1+ppt_w/2"/>
                                          </p:val>
                                        </p:tav>
                                      </p:tavLst>
                                    </p:anim>
                                    <p:anim calcmode="lin" valueType="num">
                                      <p:cBhvr additive="base">
                                        <p:cTn id="913" dur="5500"/>
                                        <p:tgtEl>
                                          <p:spTgt spid="119"/>
                                        </p:tgtEl>
                                        <p:attrNameLst>
                                          <p:attrName>ppt_y</p:attrName>
                                        </p:attrNameLst>
                                      </p:cBhvr>
                                      <p:tavLst>
                                        <p:tav tm="0">
                                          <p:val>
                                            <p:strVal val="ppt_y"/>
                                          </p:val>
                                        </p:tav>
                                        <p:tav tm="100000">
                                          <p:val>
                                            <p:strVal val="0-ppt_h/2"/>
                                          </p:val>
                                        </p:tav>
                                      </p:tavLst>
                                    </p:anim>
                                    <p:set>
                                      <p:cBhvr>
                                        <p:cTn id="914" dur="1" fill="hold">
                                          <p:stCondLst>
                                            <p:cond delay="5499"/>
                                          </p:stCondLst>
                                        </p:cTn>
                                        <p:tgtEl>
                                          <p:spTgt spid="119"/>
                                        </p:tgtEl>
                                        <p:attrNameLst>
                                          <p:attrName>style.visibility</p:attrName>
                                        </p:attrNameLst>
                                      </p:cBhvr>
                                      <p:to>
                                        <p:strVal val="hidden"/>
                                      </p:to>
                                    </p:set>
                                  </p:childTnLst>
                                </p:cTn>
                              </p:par>
                              <p:par>
                                <p:cTn id="915" presetID="19" presetClass="entr" presetSubtype="5" fill="hold" grpId="0" nodeType="withEffect">
                                  <p:stCondLst>
                                    <p:cond delay="0"/>
                                  </p:stCondLst>
                                  <p:childTnLst>
                                    <p:set>
                                      <p:cBhvr>
                                        <p:cTn id="916" dur="1" fill="hold">
                                          <p:stCondLst>
                                            <p:cond delay="0"/>
                                          </p:stCondLst>
                                        </p:cTn>
                                        <p:tgtEl>
                                          <p:spTgt spid="94"/>
                                        </p:tgtEl>
                                        <p:attrNameLst>
                                          <p:attrName>style.visibility</p:attrName>
                                        </p:attrNameLst>
                                      </p:cBhvr>
                                      <p:to>
                                        <p:strVal val="visible"/>
                                      </p:to>
                                    </p:set>
                                    <p:anim calcmode="lin" valueType="num">
                                      <p:cBhvr>
                                        <p:cTn id="917" dur="4500" fill="hold"/>
                                        <p:tgtEl>
                                          <p:spTgt spid="94"/>
                                        </p:tgtEl>
                                        <p:attrNameLst>
                                          <p:attrName>ppt_w</p:attrName>
                                        </p:attrNameLst>
                                      </p:cBhvr>
                                      <p:tavLst>
                                        <p:tav tm="0">
                                          <p:val>
                                            <p:strVal val="#ppt_w"/>
                                          </p:val>
                                        </p:tav>
                                        <p:tav tm="100000">
                                          <p:val>
                                            <p:strVal val="#ppt_w"/>
                                          </p:val>
                                        </p:tav>
                                      </p:tavLst>
                                    </p:anim>
                                    <p:anim calcmode="lin" valueType="num">
                                      <p:cBhvr>
                                        <p:cTn id="918" dur="4500" fill="hold"/>
                                        <p:tgtEl>
                                          <p:spTgt spid="94"/>
                                        </p:tgtEl>
                                        <p:attrNameLst>
                                          <p:attrName>ppt_h</p:attrName>
                                        </p:attrNameLst>
                                      </p:cBhvr>
                                      <p:tavLst>
                                        <p:tav tm="0" fmla="#ppt_h*sin(2.5*pi*$)">
                                          <p:val>
                                            <p:fltVal val="0"/>
                                          </p:val>
                                        </p:tav>
                                        <p:tav tm="100000">
                                          <p:val>
                                            <p:fltVal val="1"/>
                                          </p:val>
                                        </p:tav>
                                      </p:tavLst>
                                    </p:anim>
                                  </p:childTnLst>
                                </p:cTn>
                              </p:par>
                              <p:par>
                                <p:cTn id="919" presetID="8" presetClass="emph" presetSubtype="0" repeatCount="indefinite" fill="hold" grpId="1" nodeType="withEffect">
                                  <p:stCondLst>
                                    <p:cond delay="0"/>
                                  </p:stCondLst>
                                  <p:childTnLst>
                                    <p:animRot by="21600000">
                                      <p:cBhvr>
                                        <p:cTn id="920" dur="4250" fill="hold"/>
                                        <p:tgtEl>
                                          <p:spTgt spid="94"/>
                                        </p:tgtEl>
                                        <p:attrNameLst>
                                          <p:attrName>r</p:attrName>
                                        </p:attrNameLst>
                                      </p:cBhvr>
                                    </p:animRot>
                                  </p:childTnLst>
                                </p:cTn>
                              </p:par>
                              <p:par>
                                <p:cTn id="921" presetID="2" presetClass="exit" presetSubtype="9" fill="hold" grpId="2" nodeType="withEffect">
                                  <p:stCondLst>
                                    <p:cond delay="0"/>
                                  </p:stCondLst>
                                  <p:childTnLst>
                                    <p:anim calcmode="lin" valueType="num">
                                      <p:cBhvr additive="base">
                                        <p:cTn id="922" dur="5500"/>
                                        <p:tgtEl>
                                          <p:spTgt spid="94"/>
                                        </p:tgtEl>
                                        <p:attrNameLst>
                                          <p:attrName>ppt_x</p:attrName>
                                        </p:attrNameLst>
                                      </p:cBhvr>
                                      <p:tavLst>
                                        <p:tav tm="0">
                                          <p:val>
                                            <p:strVal val="ppt_x"/>
                                          </p:val>
                                        </p:tav>
                                        <p:tav tm="100000">
                                          <p:val>
                                            <p:strVal val="0-ppt_w/2"/>
                                          </p:val>
                                        </p:tav>
                                      </p:tavLst>
                                    </p:anim>
                                    <p:anim calcmode="lin" valueType="num">
                                      <p:cBhvr additive="base">
                                        <p:cTn id="923" dur="5500"/>
                                        <p:tgtEl>
                                          <p:spTgt spid="94"/>
                                        </p:tgtEl>
                                        <p:attrNameLst>
                                          <p:attrName>ppt_y</p:attrName>
                                        </p:attrNameLst>
                                      </p:cBhvr>
                                      <p:tavLst>
                                        <p:tav tm="0">
                                          <p:val>
                                            <p:strVal val="ppt_y"/>
                                          </p:val>
                                        </p:tav>
                                        <p:tav tm="100000">
                                          <p:val>
                                            <p:strVal val="0-ppt_h/2"/>
                                          </p:val>
                                        </p:tav>
                                      </p:tavLst>
                                    </p:anim>
                                    <p:set>
                                      <p:cBhvr>
                                        <p:cTn id="924" dur="1" fill="hold">
                                          <p:stCondLst>
                                            <p:cond delay="5499"/>
                                          </p:stCondLst>
                                        </p:cTn>
                                        <p:tgtEl>
                                          <p:spTgt spid="94"/>
                                        </p:tgtEl>
                                        <p:attrNameLst>
                                          <p:attrName>style.visibility</p:attrName>
                                        </p:attrNameLst>
                                      </p:cBhvr>
                                      <p:to>
                                        <p:strVal val="hidden"/>
                                      </p:to>
                                    </p:set>
                                  </p:childTnLst>
                                </p:cTn>
                              </p:par>
                              <p:par>
                                <p:cTn id="925" presetID="19" presetClass="entr" presetSubtype="5" fill="hold" grpId="0" nodeType="withEffect">
                                  <p:stCondLst>
                                    <p:cond delay="0"/>
                                  </p:stCondLst>
                                  <p:childTnLst>
                                    <p:set>
                                      <p:cBhvr>
                                        <p:cTn id="926" dur="1" fill="hold">
                                          <p:stCondLst>
                                            <p:cond delay="0"/>
                                          </p:stCondLst>
                                        </p:cTn>
                                        <p:tgtEl>
                                          <p:spTgt spid="95"/>
                                        </p:tgtEl>
                                        <p:attrNameLst>
                                          <p:attrName>style.visibility</p:attrName>
                                        </p:attrNameLst>
                                      </p:cBhvr>
                                      <p:to>
                                        <p:strVal val="visible"/>
                                      </p:to>
                                    </p:set>
                                    <p:anim calcmode="lin" valueType="num">
                                      <p:cBhvr>
                                        <p:cTn id="927" dur="4500" fill="hold"/>
                                        <p:tgtEl>
                                          <p:spTgt spid="95"/>
                                        </p:tgtEl>
                                        <p:attrNameLst>
                                          <p:attrName>ppt_w</p:attrName>
                                        </p:attrNameLst>
                                      </p:cBhvr>
                                      <p:tavLst>
                                        <p:tav tm="0">
                                          <p:val>
                                            <p:strVal val="#ppt_w"/>
                                          </p:val>
                                        </p:tav>
                                        <p:tav tm="100000">
                                          <p:val>
                                            <p:strVal val="#ppt_w"/>
                                          </p:val>
                                        </p:tav>
                                      </p:tavLst>
                                    </p:anim>
                                    <p:anim calcmode="lin" valueType="num">
                                      <p:cBhvr>
                                        <p:cTn id="928" dur="4500" fill="hold"/>
                                        <p:tgtEl>
                                          <p:spTgt spid="95"/>
                                        </p:tgtEl>
                                        <p:attrNameLst>
                                          <p:attrName>ppt_h</p:attrName>
                                        </p:attrNameLst>
                                      </p:cBhvr>
                                      <p:tavLst>
                                        <p:tav tm="0" fmla="#ppt_h*sin(2.5*pi*$)">
                                          <p:val>
                                            <p:fltVal val="0"/>
                                          </p:val>
                                        </p:tav>
                                        <p:tav tm="100000">
                                          <p:val>
                                            <p:fltVal val="1"/>
                                          </p:val>
                                        </p:tav>
                                      </p:tavLst>
                                    </p:anim>
                                  </p:childTnLst>
                                </p:cTn>
                              </p:par>
                              <p:par>
                                <p:cTn id="929" presetID="8" presetClass="emph" presetSubtype="0" repeatCount="indefinite" fill="hold" grpId="1" nodeType="withEffect">
                                  <p:stCondLst>
                                    <p:cond delay="0"/>
                                  </p:stCondLst>
                                  <p:childTnLst>
                                    <p:animRot by="21600000">
                                      <p:cBhvr>
                                        <p:cTn id="930" dur="4250" fill="hold"/>
                                        <p:tgtEl>
                                          <p:spTgt spid="95"/>
                                        </p:tgtEl>
                                        <p:attrNameLst>
                                          <p:attrName>r</p:attrName>
                                        </p:attrNameLst>
                                      </p:cBhvr>
                                    </p:animRot>
                                  </p:childTnLst>
                                </p:cTn>
                              </p:par>
                              <p:par>
                                <p:cTn id="931" presetID="2" presetClass="exit" presetSubtype="9" fill="hold" grpId="2" nodeType="withEffect">
                                  <p:stCondLst>
                                    <p:cond delay="0"/>
                                  </p:stCondLst>
                                  <p:childTnLst>
                                    <p:anim calcmode="lin" valueType="num">
                                      <p:cBhvr additive="base">
                                        <p:cTn id="932" dur="5500"/>
                                        <p:tgtEl>
                                          <p:spTgt spid="95"/>
                                        </p:tgtEl>
                                        <p:attrNameLst>
                                          <p:attrName>ppt_x</p:attrName>
                                        </p:attrNameLst>
                                      </p:cBhvr>
                                      <p:tavLst>
                                        <p:tav tm="0">
                                          <p:val>
                                            <p:strVal val="ppt_x"/>
                                          </p:val>
                                        </p:tav>
                                        <p:tav tm="100000">
                                          <p:val>
                                            <p:strVal val="0-ppt_w/2"/>
                                          </p:val>
                                        </p:tav>
                                      </p:tavLst>
                                    </p:anim>
                                    <p:anim calcmode="lin" valueType="num">
                                      <p:cBhvr additive="base">
                                        <p:cTn id="933" dur="5500"/>
                                        <p:tgtEl>
                                          <p:spTgt spid="95"/>
                                        </p:tgtEl>
                                        <p:attrNameLst>
                                          <p:attrName>ppt_y</p:attrName>
                                        </p:attrNameLst>
                                      </p:cBhvr>
                                      <p:tavLst>
                                        <p:tav tm="0">
                                          <p:val>
                                            <p:strVal val="ppt_y"/>
                                          </p:val>
                                        </p:tav>
                                        <p:tav tm="100000">
                                          <p:val>
                                            <p:strVal val="0-ppt_h/2"/>
                                          </p:val>
                                        </p:tav>
                                      </p:tavLst>
                                    </p:anim>
                                    <p:set>
                                      <p:cBhvr>
                                        <p:cTn id="934" dur="1" fill="hold">
                                          <p:stCondLst>
                                            <p:cond delay="5499"/>
                                          </p:stCondLst>
                                        </p:cTn>
                                        <p:tgtEl>
                                          <p:spTgt spid="95"/>
                                        </p:tgtEl>
                                        <p:attrNameLst>
                                          <p:attrName>style.visibility</p:attrName>
                                        </p:attrNameLst>
                                      </p:cBhvr>
                                      <p:to>
                                        <p:strVal val="hidden"/>
                                      </p:to>
                                    </p:set>
                                  </p:childTnLst>
                                </p:cTn>
                              </p:par>
                              <p:par>
                                <p:cTn id="935" presetID="19" presetClass="entr" presetSubtype="5" fill="hold" grpId="0" nodeType="withEffect">
                                  <p:stCondLst>
                                    <p:cond delay="0"/>
                                  </p:stCondLst>
                                  <p:childTnLst>
                                    <p:set>
                                      <p:cBhvr>
                                        <p:cTn id="936" dur="1" fill="hold">
                                          <p:stCondLst>
                                            <p:cond delay="0"/>
                                          </p:stCondLst>
                                        </p:cTn>
                                        <p:tgtEl>
                                          <p:spTgt spid="96"/>
                                        </p:tgtEl>
                                        <p:attrNameLst>
                                          <p:attrName>style.visibility</p:attrName>
                                        </p:attrNameLst>
                                      </p:cBhvr>
                                      <p:to>
                                        <p:strVal val="visible"/>
                                      </p:to>
                                    </p:set>
                                    <p:anim calcmode="lin" valueType="num">
                                      <p:cBhvr>
                                        <p:cTn id="937" dur="4500" fill="hold"/>
                                        <p:tgtEl>
                                          <p:spTgt spid="96"/>
                                        </p:tgtEl>
                                        <p:attrNameLst>
                                          <p:attrName>ppt_w</p:attrName>
                                        </p:attrNameLst>
                                      </p:cBhvr>
                                      <p:tavLst>
                                        <p:tav tm="0">
                                          <p:val>
                                            <p:strVal val="#ppt_w"/>
                                          </p:val>
                                        </p:tav>
                                        <p:tav tm="100000">
                                          <p:val>
                                            <p:strVal val="#ppt_w"/>
                                          </p:val>
                                        </p:tav>
                                      </p:tavLst>
                                    </p:anim>
                                    <p:anim calcmode="lin" valueType="num">
                                      <p:cBhvr>
                                        <p:cTn id="938" dur="4500" fill="hold"/>
                                        <p:tgtEl>
                                          <p:spTgt spid="96"/>
                                        </p:tgtEl>
                                        <p:attrNameLst>
                                          <p:attrName>ppt_h</p:attrName>
                                        </p:attrNameLst>
                                      </p:cBhvr>
                                      <p:tavLst>
                                        <p:tav tm="0" fmla="#ppt_h*sin(2.5*pi*$)">
                                          <p:val>
                                            <p:fltVal val="0"/>
                                          </p:val>
                                        </p:tav>
                                        <p:tav tm="100000">
                                          <p:val>
                                            <p:fltVal val="1"/>
                                          </p:val>
                                        </p:tav>
                                      </p:tavLst>
                                    </p:anim>
                                  </p:childTnLst>
                                </p:cTn>
                              </p:par>
                              <p:par>
                                <p:cTn id="939" presetID="8" presetClass="emph" presetSubtype="0" repeatCount="indefinite" fill="hold" grpId="1" nodeType="withEffect">
                                  <p:stCondLst>
                                    <p:cond delay="0"/>
                                  </p:stCondLst>
                                  <p:childTnLst>
                                    <p:animRot by="21600000">
                                      <p:cBhvr>
                                        <p:cTn id="940" dur="4250" fill="hold"/>
                                        <p:tgtEl>
                                          <p:spTgt spid="96"/>
                                        </p:tgtEl>
                                        <p:attrNameLst>
                                          <p:attrName>r</p:attrName>
                                        </p:attrNameLst>
                                      </p:cBhvr>
                                    </p:animRot>
                                  </p:childTnLst>
                                </p:cTn>
                              </p:par>
                              <p:par>
                                <p:cTn id="941" presetID="2" presetClass="exit" presetSubtype="9" fill="hold" grpId="2" nodeType="withEffect">
                                  <p:stCondLst>
                                    <p:cond delay="0"/>
                                  </p:stCondLst>
                                  <p:childTnLst>
                                    <p:anim calcmode="lin" valueType="num">
                                      <p:cBhvr additive="base">
                                        <p:cTn id="942" dur="5500"/>
                                        <p:tgtEl>
                                          <p:spTgt spid="96"/>
                                        </p:tgtEl>
                                        <p:attrNameLst>
                                          <p:attrName>ppt_x</p:attrName>
                                        </p:attrNameLst>
                                      </p:cBhvr>
                                      <p:tavLst>
                                        <p:tav tm="0">
                                          <p:val>
                                            <p:strVal val="ppt_x"/>
                                          </p:val>
                                        </p:tav>
                                        <p:tav tm="100000">
                                          <p:val>
                                            <p:strVal val="0-ppt_w/2"/>
                                          </p:val>
                                        </p:tav>
                                      </p:tavLst>
                                    </p:anim>
                                    <p:anim calcmode="lin" valueType="num">
                                      <p:cBhvr additive="base">
                                        <p:cTn id="943" dur="5500"/>
                                        <p:tgtEl>
                                          <p:spTgt spid="96"/>
                                        </p:tgtEl>
                                        <p:attrNameLst>
                                          <p:attrName>ppt_y</p:attrName>
                                        </p:attrNameLst>
                                      </p:cBhvr>
                                      <p:tavLst>
                                        <p:tav tm="0">
                                          <p:val>
                                            <p:strVal val="ppt_y"/>
                                          </p:val>
                                        </p:tav>
                                        <p:tav tm="100000">
                                          <p:val>
                                            <p:strVal val="0-ppt_h/2"/>
                                          </p:val>
                                        </p:tav>
                                      </p:tavLst>
                                    </p:anim>
                                    <p:set>
                                      <p:cBhvr>
                                        <p:cTn id="944" dur="1" fill="hold">
                                          <p:stCondLst>
                                            <p:cond delay="5499"/>
                                          </p:stCondLst>
                                        </p:cTn>
                                        <p:tgtEl>
                                          <p:spTgt spid="96"/>
                                        </p:tgtEl>
                                        <p:attrNameLst>
                                          <p:attrName>style.visibility</p:attrName>
                                        </p:attrNameLst>
                                      </p:cBhvr>
                                      <p:to>
                                        <p:strVal val="hidden"/>
                                      </p:to>
                                    </p:set>
                                  </p:childTnLst>
                                </p:cTn>
                              </p:par>
                              <p:par>
                                <p:cTn id="945" presetID="19" presetClass="entr" presetSubtype="5" fill="hold" grpId="0" nodeType="withEffect">
                                  <p:stCondLst>
                                    <p:cond delay="0"/>
                                  </p:stCondLst>
                                  <p:childTnLst>
                                    <p:set>
                                      <p:cBhvr>
                                        <p:cTn id="946" dur="1" fill="hold">
                                          <p:stCondLst>
                                            <p:cond delay="0"/>
                                          </p:stCondLst>
                                        </p:cTn>
                                        <p:tgtEl>
                                          <p:spTgt spid="97"/>
                                        </p:tgtEl>
                                        <p:attrNameLst>
                                          <p:attrName>style.visibility</p:attrName>
                                        </p:attrNameLst>
                                      </p:cBhvr>
                                      <p:to>
                                        <p:strVal val="visible"/>
                                      </p:to>
                                    </p:set>
                                    <p:anim calcmode="lin" valueType="num">
                                      <p:cBhvr>
                                        <p:cTn id="947" dur="4500" fill="hold"/>
                                        <p:tgtEl>
                                          <p:spTgt spid="97"/>
                                        </p:tgtEl>
                                        <p:attrNameLst>
                                          <p:attrName>ppt_w</p:attrName>
                                        </p:attrNameLst>
                                      </p:cBhvr>
                                      <p:tavLst>
                                        <p:tav tm="0">
                                          <p:val>
                                            <p:strVal val="#ppt_w"/>
                                          </p:val>
                                        </p:tav>
                                        <p:tav tm="100000">
                                          <p:val>
                                            <p:strVal val="#ppt_w"/>
                                          </p:val>
                                        </p:tav>
                                      </p:tavLst>
                                    </p:anim>
                                    <p:anim calcmode="lin" valueType="num">
                                      <p:cBhvr>
                                        <p:cTn id="948" dur="4500" fill="hold"/>
                                        <p:tgtEl>
                                          <p:spTgt spid="97"/>
                                        </p:tgtEl>
                                        <p:attrNameLst>
                                          <p:attrName>ppt_h</p:attrName>
                                        </p:attrNameLst>
                                      </p:cBhvr>
                                      <p:tavLst>
                                        <p:tav tm="0" fmla="#ppt_h*sin(2.5*pi*$)">
                                          <p:val>
                                            <p:fltVal val="0"/>
                                          </p:val>
                                        </p:tav>
                                        <p:tav tm="100000">
                                          <p:val>
                                            <p:fltVal val="1"/>
                                          </p:val>
                                        </p:tav>
                                      </p:tavLst>
                                    </p:anim>
                                  </p:childTnLst>
                                </p:cTn>
                              </p:par>
                              <p:par>
                                <p:cTn id="949" presetID="8" presetClass="emph" presetSubtype="0" repeatCount="indefinite" fill="hold" grpId="1" nodeType="withEffect">
                                  <p:stCondLst>
                                    <p:cond delay="0"/>
                                  </p:stCondLst>
                                  <p:childTnLst>
                                    <p:animRot by="21600000">
                                      <p:cBhvr>
                                        <p:cTn id="950" dur="4250" fill="hold"/>
                                        <p:tgtEl>
                                          <p:spTgt spid="97"/>
                                        </p:tgtEl>
                                        <p:attrNameLst>
                                          <p:attrName>r</p:attrName>
                                        </p:attrNameLst>
                                      </p:cBhvr>
                                    </p:animRot>
                                  </p:childTnLst>
                                </p:cTn>
                              </p:par>
                              <p:par>
                                <p:cTn id="951" presetID="2" presetClass="exit" presetSubtype="9" fill="hold" grpId="2" nodeType="withEffect">
                                  <p:stCondLst>
                                    <p:cond delay="0"/>
                                  </p:stCondLst>
                                  <p:childTnLst>
                                    <p:anim calcmode="lin" valueType="num">
                                      <p:cBhvr additive="base">
                                        <p:cTn id="952" dur="5500"/>
                                        <p:tgtEl>
                                          <p:spTgt spid="97"/>
                                        </p:tgtEl>
                                        <p:attrNameLst>
                                          <p:attrName>ppt_x</p:attrName>
                                        </p:attrNameLst>
                                      </p:cBhvr>
                                      <p:tavLst>
                                        <p:tav tm="0">
                                          <p:val>
                                            <p:strVal val="ppt_x"/>
                                          </p:val>
                                        </p:tav>
                                        <p:tav tm="100000">
                                          <p:val>
                                            <p:strVal val="0-ppt_w/2"/>
                                          </p:val>
                                        </p:tav>
                                      </p:tavLst>
                                    </p:anim>
                                    <p:anim calcmode="lin" valueType="num">
                                      <p:cBhvr additive="base">
                                        <p:cTn id="953" dur="5500"/>
                                        <p:tgtEl>
                                          <p:spTgt spid="97"/>
                                        </p:tgtEl>
                                        <p:attrNameLst>
                                          <p:attrName>ppt_y</p:attrName>
                                        </p:attrNameLst>
                                      </p:cBhvr>
                                      <p:tavLst>
                                        <p:tav tm="0">
                                          <p:val>
                                            <p:strVal val="ppt_y"/>
                                          </p:val>
                                        </p:tav>
                                        <p:tav tm="100000">
                                          <p:val>
                                            <p:strVal val="0-ppt_h/2"/>
                                          </p:val>
                                        </p:tav>
                                      </p:tavLst>
                                    </p:anim>
                                    <p:set>
                                      <p:cBhvr>
                                        <p:cTn id="954" dur="1" fill="hold">
                                          <p:stCondLst>
                                            <p:cond delay="5499"/>
                                          </p:stCondLst>
                                        </p:cTn>
                                        <p:tgtEl>
                                          <p:spTgt spid="97"/>
                                        </p:tgtEl>
                                        <p:attrNameLst>
                                          <p:attrName>style.visibility</p:attrName>
                                        </p:attrNameLst>
                                      </p:cBhvr>
                                      <p:to>
                                        <p:strVal val="hidden"/>
                                      </p:to>
                                    </p:set>
                                  </p:childTnLst>
                                </p:cTn>
                              </p:par>
                              <p:par>
                                <p:cTn id="955" presetID="19" presetClass="entr" presetSubtype="5" fill="hold" grpId="0" nodeType="withEffect">
                                  <p:stCondLst>
                                    <p:cond delay="0"/>
                                  </p:stCondLst>
                                  <p:childTnLst>
                                    <p:set>
                                      <p:cBhvr>
                                        <p:cTn id="956" dur="1" fill="hold">
                                          <p:stCondLst>
                                            <p:cond delay="0"/>
                                          </p:stCondLst>
                                        </p:cTn>
                                        <p:tgtEl>
                                          <p:spTgt spid="98"/>
                                        </p:tgtEl>
                                        <p:attrNameLst>
                                          <p:attrName>style.visibility</p:attrName>
                                        </p:attrNameLst>
                                      </p:cBhvr>
                                      <p:to>
                                        <p:strVal val="visible"/>
                                      </p:to>
                                    </p:set>
                                    <p:anim calcmode="lin" valueType="num">
                                      <p:cBhvr>
                                        <p:cTn id="957" dur="4500" fill="hold"/>
                                        <p:tgtEl>
                                          <p:spTgt spid="98"/>
                                        </p:tgtEl>
                                        <p:attrNameLst>
                                          <p:attrName>ppt_w</p:attrName>
                                        </p:attrNameLst>
                                      </p:cBhvr>
                                      <p:tavLst>
                                        <p:tav tm="0">
                                          <p:val>
                                            <p:strVal val="#ppt_w"/>
                                          </p:val>
                                        </p:tav>
                                        <p:tav tm="100000">
                                          <p:val>
                                            <p:strVal val="#ppt_w"/>
                                          </p:val>
                                        </p:tav>
                                      </p:tavLst>
                                    </p:anim>
                                    <p:anim calcmode="lin" valueType="num">
                                      <p:cBhvr>
                                        <p:cTn id="958" dur="4500" fill="hold"/>
                                        <p:tgtEl>
                                          <p:spTgt spid="98"/>
                                        </p:tgtEl>
                                        <p:attrNameLst>
                                          <p:attrName>ppt_h</p:attrName>
                                        </p:attrNameLst>
                                      </p:cBhvr>
                                      <p:tavLst>
                                        <p:tav tm="0" fmla="#ppt_h*sin(2.5*pi*$)">
                                          <p:val>
                                            <p:fltVal val="0"/>
                                          </p:val>
                                        </p:tav>
                                        <p:tav tm="100000">
                                          <p:val>
                                            <p:fltVal val="1"/>
                                          </p:val>
                                        </p:tav>
                                      </p:tavLst>
                                    </p:anim>
                                  </p:childTnLst>
                                </p:cTn>
                              </p:par>
                              <p:par>
                                <p:cTn id="959" presetID="8" presetClass="emph" presetSubtype="0" repeatCount="indefinite" fill="hold" grpId="1" nodeType="withEffect">
                                  <p:stCondLst>
                                    <p:cond delay="0"/>
                                  </p:stCondLst>
                                  <p:childTnLst>
                                    <p:animRot by="21600000">
                                      <p:cBhvr>
                                        <p:cTn id="960" dur="4250" fill="hold"/>
                                        <p:tgtEl>
                                          <p:spTgt spid="98"/>
                                        </p:tgtEl>
                                        <p:attrNameLst>
                                          <p:attrName>r</p:attrName>
                                        </p:attrNameLst>
                                      </p:cBhvr>
                                    </p:animRot>
                                  </p:childTnLst>
                                </p:cTn>
                              </p:par>
                              <p:par>
                                <p:cTn id="961" presetID="2" presetClass="exit" presetSubtype="9" fill="hold" grpId="2" nodeType="withEffect">
                                  <p:stCondLst>
                                    <p:cond delay="0"/>
                                  </p:stCondLst>
                                  <p:childTnLst>
                                    <p:anim calcmode="lin" valueType="num">
                                      <p:cBhvr additive="base">
                                        <p:cTn id="962" dur="5500"/>
                                        <p:tgtEl>
                                          <p:spTgt spid="98"/>
                                        </p:tgtEl>
                                        <p:attrNameLst>
                                          <p:attrName>ppt_x</p:attrName>
                                        </p:attrNameLst>
                                      </p:cBhvr>
                                      <p:tavLst>
                                        <p:tav tm="0">
                                          <p:val>
                                            <p:strVal val="ppt_x"/>
                                          </p:val>
                                        </p:tav>
                                        <p:tav tm="100000">
                                          <p:val>
                                            <p:strVal val="0-ppt_w/2"/>
                                          </p:val>
                                        </p:tav>
                                      </p:tavLst>
                                    </p:anim>
                                    <p:anim calcmode="lin" valueType="num">
                                      <p:cBhvr additive="base">
                                        <p:cTn id="963" dur="5500"/>
                                        <p:tgtEl>
                                          <p:spTgt spid="98"/>
                                        </p:tgtEl>
                                        <p:attrNameLst>
                                          <p:attrName>ppt_y</p:attrName>
                                        </p:attrNameLst>
                                      </p:cBhvr>
                                      <p:tavLst>
                                        <p:tav tm="0">
                                          <p:val>
                                            <p:strVal val="ppt_y"/>
                                          </p:val>
                                        </p:tav>
                                        <p:tav tm="100000">
                                          <p:val>
                                            <p:strVal val="0-ppt_h/2"/>
                                          </p:val>
                                        </p:tav>
                                      </p:tavLst>
                                    </p:anim>
                                    <p:set>
                                      <p:cBhvr>
                                        <p:cTn id="964" dur="1" fill="hold">
                                          <p:stCondLst>
                                            <p:cond delay="5499"/>
                                          </p:stCondLst>
                                        </p:cTn>
                                        <p:tgtEl>
                                          <p:spTgt spid="98"/>
                                        </p:tgtEl>
                                        <p:attrNameLst>
                                          <p:attrName>style.visibility</p:attrName>
                                        </p:attrNameLst>
                                      </p:cBhvr>
                                      <p:to>
                                        <p:strVal val="hidden"/>
                                      </p:to>
                                    </p:set>
                                  </p:childTnLst>
                                </p:cTn>
                              </p:par>
                              <p:par>
                                <p:cTn id="965" presetID="19" presetClass="entr" presetSubtype="5" fill="hold" grpId="0" nodeType="withEffect">
                                  <p:stCondLst>
                                    <p:cond delay="0"/>
                                  </p:stCondLst>
                                  <p:childTnLst>
                                    <p:set>
                                      <p:cBhvr>
                                        <p:cTn id="966" dur="1" fill="hold">
                                          <p:stCondLst>
                                            <p:cond delay="0"/>
                                          </p:stCondLst>
                                        </p:cTn>
                                        <p:tgtEl>
                                          <p:spTgt spid="99"/>
                                        </p:tgtEl>
                                        <p:attrNameLst>
                                          <p:attrName>style.visibility</p:attrName>
                                        </p:attrNameLst>
                                      </p:cBhvr>
                                      <p:to>
                                        <p:strVal val="visible"/>
                                      </p:to>
                                    </p:set>
                                    <p:anim calcmode="lin" valueType="num">
                                      <p:cBhvr>
                                        <p:cTn id="967" dur="4500" fill="hold"/>
                                        <p:tgtEl>
                                          <p:spTgt spid="99"/>
                                        </p:tgtEl>
                                        <p:attrNameLst>
                                          <p:attrName>ppt_w</p:attrName>
                                        </p:attrNameLst>
                                      </p:cBhvr>
                                      <p:tavLst>
                                        <p:tav tm="0">
                                          <p:val>
                                            <p:strVal val="#ppt_w"/>
                                          </p:val>
                                        </p:tav>
                                        <p:tav tm="100000">
                                          <p:val>
                                            <p:strVal val="#ppt_w"/>
                                          </p:val>
                                        </p:tav>
                                      </p:tavLst>
                                    </p:anim>
                                    <p:anim calcmode="lin" valueType="num">
                                      <p:cBhvr>
                                        <p:cTn id="968" dur="4500" fill="hold"/>
                                        <p:tgtEl>
                                          <p:spTgt spid="99"/>
                                        </p:tgtEl>
                                        <p:attrNameLst>
                                          <p:attrName>ppt_h</p:attrName>
                                        </p:attrNameLst>
                                      </p:cBhvr>
                                      <p:tavLst>
                                        <p:tav tm="0" fmla="#ppt_h*sin(2.5*pi*$)">
                                          <p:val>
                                            <p:fltVal val="0"/>
                                          </p:val>
                                        </p:tav>
                                        <p:tav tm="100000">
                                          <p:val>
                                            <p:fltVal val="1"/>
                                          </p:val>
                                        </p:tav>
                                      </p:tavLst>
                                    </p:anim>
                                  </p:childTnLst>
                                </p:cTn>
                              </p:par>
                              <p:par>
                                <p:cTn id="969" presetID="8" presetClass="emph" presetSubtype="0" repeatCount="indefinite" fill="hold" grpId="1" nodeType="withEffect">
                                  <p:stCondLst>
                                    <p:cond delay="0"/>
                                  </p:stCondLst>
                                  <p:childTnLst>
                                    <p:animRot by="21600000">
                                      <p:cBhvr>
                                        <p:cTn id="970" dur="4250" fill="hold"/>
                                        <p:tgtEl>
                                          <p:spTgt spid="99"/>
                                        </p:tgtEl>
                                        <p:attrNameLst>
                                          <p:attrName>r</p:attrName>
                                        </p:attrNameLst>
                                      </p:cBhvr>
                                    </p:animRot>
                                  </p:childTnLst>
                                </p:cTn>
                              </p:par>
                              <p:par>
                                <p:cTn id="971" presetID="2" presetClass="exit" presetSubtype="9" fill="hold" grpId="2" nodeType="withEffect">
                                  <p:stCondLst>
                                    <p:cond delay="0"/>
                                  </p:stCondLst>
                                  <p:childTnLst>
                                    <p:anim calcmode="lin" valueType="num">
                                      <p:cBhvr additive="base">
                                        <p:cTn id="972" dur="5500"/>
                                        <p:tgtEl>
                                          <p:spTgt spid="99"/>
                                        </p:tgtEl>
                                        <p:attrNameLst>
                                          <p:attrName>ppt_x</p:attrName>
                                        </p:attrNameLst>
                                      </p:cBhvr>
                                      <p:tavLst>
                                        <p:tav tm="0">
                                          <p:val>
                                            <p:strVal val="ppt_x"/>
                                          </p:val>
                                        </p:tav>
                                        <p:tav tm="100000">
                                          <p:val>
                                            <p:strVal val="0-ppt_w/2"/>
                                          </p:val>
                                        </p:tav>
                                      </p:tavLst>
                                    </p:anim>
                                    <p:anim calcmode="lin" valueType="num">
                                      <p:cBhvr additive="base">
                                        <p:cTn id="973" dur="5500"/>
                                        <p:tgtEl>
                                          <p:spTgt spid="99"/>
                                        </p:tgtEl>
                                        <p:attrNameLst>
                                          <p:attrName>ppt_y</p:attrName>
                                        </p:attrNameLst>
                                      </p:cBhvr>
                                      <p:tavLst>
                                        <p:tav tm="0">
                                          <p:val>
                                            <p:strVal val="ppt_y"/>
                                          </p:val>
                                        </p:tav>
                                        <p:tav tm="100000">
                                          <p:val>
                                            <p:strVal val="0-ppt_h/2"/>
                                          </p:val>
                                        </p:tav>
                                      </p:tavLst>
                                    </p:anim>
                                    <p:set>
                                      <p:cBhvr>
                                        <p:cTn id="974" dur="1" fill="hold">
                                          <p:stCondLst>
                                            <p:cond delay="5499"/>
                                          </p:stCondLst>
                                        </p:cTn>
                                        <p:tgtEl>
                                          <p:spTgt spid="99"/>
                                        </p:tgtEl>
                                        <p:attrNameLst>
                                          <p:attrName>style.visibility</p:attrName>
                                        </p:attrNameLst>
                                      </p:cBhvr>
                                      <p:to>
                                        <p:strVal val="hidden"/>
                                      </p:to>
                                    </p:set>
                                  </p:childTnLst>
                                </p:cTn>
                              </p:par>
                              <p:par>
                                <p:cTn id="975" presetID="19" presetClass="entr" presetSubtype="5" fill="hold" grpId="0" nodeType="withEffect">
                                  <p:stCondLst>
                                    <p:cond delay="0"/>
                                  </p:stCondLst>
                                  <p:childTnLst>
                                    <p:set>
                                      <p:cBhvr>
                                        <p:cTn id="976" dur="1" fill="hold">
                                          <p:stCondLst>
                                            <p:cond delay="0"/>
                                          </p:stCondLst>
                                        </p:cTn>
                                        <p:tgtEl>
                                          <p:spTgt spid="100"/>
                                        </p:tgtEl>
                                        <p:attrNameLst>
                                          <p:attrName>style.visibility</p:attrName>
                                        </p:attrNameLst>
                                      </p:cBhvr>
                                      <p:to>
                                        <p:strVal val="visible"/>
                                      </p:to>
                                    </p:set>
                                    <p:anim calcmode="lin" valueType="num">
                                      <p:cBhvr>
                                        <p:cTn id="977" dur="4500" fill="hold"/>
                                        <p:tgtEl>
                                          <p:spTgt spid="100"/>
                                        </p:tgtEl>
                                        <p:attrNameLst>
                                          <p:attrName>ppt_w</p:attrName>
                                        </p:attrNameLst>
                                      </p:cBhvr>
                                      <p:tavLst>
                                        <p:tav tm="0">
                                          <p:val>
                                            <p:strVal val="#ppt_w"/>
                                          </p:val>
                                        </p:tav>
                                        <p:tav tm="100000">
                                          <p:val>
                                            <p:strVal val="#ppt_w"/>
                                          </p:val>
                                        </p:tav>
                                      </p:tavLst>
                                    </p:anim>
                                    <p:anim calcmode="lin" valueType="num">
                                      <p:cBhvr>
                                        <p:cTn id="978" dur="4500" fill="hold"/>
                                        <p:tgtEl>
                                          <p:spTgt spid="100"/>
                                        </p:tgtEl>
                                        <p:attrNameLst>
                                          <p:attrName>ppt_h</p:attrName>
                                        </p:attrNameLst>
                                      </p:cBhvr>
                                      <p:tavLst>
                                        <p:tav tm="0" fmla="#ppt_h*sin(2.5*pi*$)">
                                          <p:val>
                                            <p:fltVal val="0"/>
                                          </p:val>
                                        </p:tav>
                                        <p:tav tm="100000">
                                          <p:val>
                                            <p:fltVal val="1"/>
                                          </p:val>
                                        </p:tav>
                                      </p:tavLst>
                                    </p:anim>
                                  </p:childTnLst>
                                </p:cTn>
                              </p:par>
                              <p:par>
                                <p:cTn id="979" presetID="8" presetClass="emph" presetSubtype="0" repeatCount="indefinite" fill="hold" grpId="1" nodeType="withEffect">
                                  <p:stCondLst>
                                    <p:cond delay="0"/>
                                  </p:stCondLst>
                                  <p:childTnLst>
                                    <p:animRot by="21600000">
                                      <p:cBhvr>
                                        <p:cTn id="980" dur="4250" fill="hold"/>
                                        <p:tgtEl>
                                          <p:spTgt spid="100"/>
                                        </p:tgtEl>
                                        <p:attrNameLst>
                                          <p:attrName>r</p:attrName>
                                        </p:attrNameLst>
                                      </p:cBhvr>
                                    </p:animRot>
                                  </p:childTnLst>
                                </p:cTn>
                              </p:par>
                              <p:par>
                                <p:cTn id="981" presetID="2" presetClass="exit" presetSubtype="9" fill="hold" grpId="2" nodeType="withEffect">
                                  <p:stCondLst>
                                    <p:cond delay="0"/>
                                  </p:stCondLst>
                                  <p:childTnLst>
                                    <p:anim calcmode="lin" valueType="num">
                                      <p:cBhvr additive="base">
                                        <p:cTn id="982" dur="5500"/>
                                        <p:tgtEl>
                                          <p:spTgt spid="100"/>
                                        </p:tgtEl>
                                        <p:attrNameLst>
                                          <p:attrName>ppt_x</p:attrName>
                                        </p:attrNameLst>
                                      </p:cBhvr>
                                      <p:tavLst>
                                        <p:tav tm="0">
                                          <p:val>
                                            <p:strVal val="ppt_x"/>
                                          </p:val>
                                        </p:tav>
                                        <p:tav tm="100000">
                                          <p:val>
                                            <p:strVal val="0-ppt_w/2"/>
                                          </p:val>
                                        </p:tav>
                                      </p:tavLst>
                                    </p:anim>
                                    <p:anim calcmode="lin" valueType="num">
                                      <p:cBhvr additive="base">
                                        <p:cTn id="983" dur="5500"/>
                                        <p:tgtEl>
                                          <p:spTgt spid="100"/>
                                        </p:tgtEl>
                                        <p:attrNameLst>
                                          <p:attrName>ppt_y</p:attrName>
                                        </p:attrNameLst>
                                      </p:cBhvr>
                                      <p:tavLst>
                                        <p:tav tm="0">
                                          <p:val>
                                            <p:strVal val="ppt_y"/>
                                          </p:val>
                                        </p:tav>
                                        <p:tav tm="100000">
                                          <p:val>
                                            <p:strVal val="0-ppt_h/2"/>
                                          </p:val>
                                        </p:tav>
                                      </p:tavLst>
                                    </p:anim>
                                    <p:set>
                                      <p:cBhvr>
                                        <p:cTn id="984" dur="1" fill="hold">
                                          <p:stCondLst>
                                            <p:cond delay="5499"/>
                                          </p:stCondLst>
                                        </p:cTn>
                                        <p:tgtEl>
                                          <p:spTgt spid="100"/>
                                        </p:tgtEl>
                                        <p:attrNameLst>
                                          <p:attrName>style.visibility</p:attrName>
                                        </p:attrNameLst>
                                      </p:cBhvr>
                                      <p:to>
                                        <p:strVal val="hidden"/>
                                      </p:to>
                                    </p:set>
                                  </p:childTnLst>
                                </p:cTn>
                              </p:par>
                              <p:par>
                                <p:cTn id="985" presetID="19" presetClass="entr" presetSubtype="5" fill="hold" grpId="0" nodeType="withEffect">
                                  <p:stCondLst>
                                    <p:cond delay="0"/>
                                  </p:stCondLst>
                                  <p:childTnLst>
                                    <p:set>
                                      <p:cBhvr>
                                        <p:cTn id="986" dur="1" fill="hold">
                                          <p:stCondLst>
                                            <p:cond delay="0"/>
                                          </p:stCondLst>
                                        </p:cTn>
                                        <p:tgtEl>
                                          <p:spTgt spid="101"/>
                                        </p:tgtEl>
                                        <p:attrNameLst>
                                          <p:attrName>style.visibility</p:attrName>
                                        </p:attrNameLst>
                                      </p:cBhvr>
                                      <p:to>
                                        <p:strVal val="visible"/>
                                      </p:to>
                                    </p:set>
                                    <p:anim calcmode="lin" valueType="num">
                                      <p:cBhvr>
                                        <p:cTn id="987" dur="4500" fill="hold"/>
                                        <p:tgtEl>
                                          <p:spTgt spid="101"/>
                                        </p:tgtEl>
                                        <p:attrNameLst>
                                          <p:attrName>ppt_w</p:attrName>
                                        </p:attrNameLst>
                                      </p:cBhvr>
                                      <p:tavLst>
                                        <p:tav tm="0">
                                          <p:val>
                                            <p:strVal val="#ppt_w"/>
                                          </p:val>
                                        </p:tav>
                                        <p:tav tm="100000">
                                          <p:val>
                                            <p:strVal val="#ppt_w"/>
                                          </p:val>
                                        </p:tav>
                                      </p:tavLst>
                                    </p:anim>
                                    <p:anim calcmode="lin" valueType="num">
                                      <p:cBhvr>
                                        <p:cTn id="988" dur="4500" fill="hold"/>
                                        <p:tgtEl>
                                          <p:spTgt spid="101"/>
                                        </p:tgtEl>
                                        <p:attrNameLst>
                                          <p:attrName>ppt_h</p:attrName>
                                        </p:attrNameLst>
                                      </p:cBhvr>
                                      <p:tavLst>
                                        <p:tav tm="0" fmla="#ppt_h*sin(2.5*pi*$)">
                                          <p:val>
                                            <p:fltVal val="0"/>
                                          </p:val>
                                        </p:tav>
                                        <p:tav tm="100000">
                                          <p:val>
                                            <p:fltVal val="1"/>
                                          </p:val>
                                        </p:tav>
                                      </p:tavLst>
                                    </p:anim>
                                  </p:childTnLst>
                                </p:cTn>
                              </p:par>
                              <p:par>
                                <p:cTn id="989" presetID="8" presetClass="emph" presetSubtype="0" repeatCount="indefinite" fill="hold" grpId="1" nodeType="withEffect">
                                  <p:stCondLst>
                                    <p:cond delay="0"/>
                                  </p:stCondLst>
                                  <p:childTnLst>
                                    <p:animRot by="21600000">
                                      <p:cBhvr>
                                        <p:cTn id="990" dur="4250" fill="hold"/>
                                        <p:tgtEl>
                                          <p:spTgt spid="101"/>
                                        </p:tgtEl>
                                        <p:attrNameLst>
                                          <p:attrName>r</p:attrName>
                                        </p:attrNameLst>
                                      </p:cBhvr>
                                    </p:animRot>
                                  </p:childTnLst>
                                </p:cTn>
                              </p:par>
                              <p:par>
                                <p:cTn id="991" presetID="2" presetClass="exit" presetSubtype="9" fill="hold" grpId="2" nodeType="withEffect">
                                  <p:stCondLst>
                                    <p:cond delay="0"/>
                                  </p:stCondLst>
                                  <p:childTnLst>
                                    <p:anim calcmode="lin" valueType="num">
                                      <p:cBhvr additive="base">
                                        <p:cTn id="992" dur="5500"/>
                                        <p:tgtEl>
                                          <p:spTgt spid="101"/>
                                        </p:tgtEl>
                                        <p:attrNameLst>
                                          <p:attrName>ppt_x</p:attrName>
                                        </p:attrNameLst>
                                      </p:cBhvr>
                                      <p:tavLst>
                                        <p:tav tm="0">
                                          <p:val>
                                            <p:strVal val="ppt_x"/>
                                          </p:val>
                                        </p:tav>
                                        <p:tav tm="100000">
                                          <p:val>
                                            <p:strVal val="0-ppt_w/2"/>
                                          </p:val>
                                        </p:tav>
                                      </p:tavLst>
                                    </p:anim>
                                    <p:anim calcmode="lin" valueType="num">
                                      <p:cBhvr additive="base">
                                        <p:cTn id="993" dur="5500"/>
                                        <p:tgtEl>
                                          <p:spTgt spid="101"/>
                                        </p:tgtEl>
                                        <p:attrNameLst>
                                          <p:attrName>ppt_y</p:attrName>
                                        </p:attrNameLst>
                                      </p:cBhvr>
                                      <p:tavLst>
                                        <p:tav tm="0">
                                          <p:val>
                                            <p:strVal val="ppt_y"/>
                                          </p:val>
                                        </p:tav>
                                        <p:tav tm="100000">
                                          <p:val>
                                            <p:strVal val="0-ppt_h/2"/>
                                          </p:val>
                                        </p:tav>
                                      </p:tavLst>
                                    </p:anim>
                                    <p:set>
                                      <p:cBhvr>
                                        <p:cTn id="994" dur="1" fill="hold">
                                          <p:stCondLst>
                                            <p:cond delay="5499"/>
                                          </p:stCondLst>
                                        </p:cTn>
                                        <p:tgtEl>
                                          <p:spTgt spid="101"/>
                                        </p:tgtEl>
                                        <p:attrNameLst>
                                          <p:attrName>style.visibility</p:attrName>
                                        </p:attrNameLst>
                                      </p:cBhvr>
                                      <p:to>
                                        <p:strVal val="hidden"/>
                                      </p:to>
                                    </p:set>
                                  </p:childTnLst>
                                </p:cTn>
                              </p:par>
                              <p:par>
                                <p:cTn id="995" presetID="19" presetClass="entr" presetSubtype="5" fill="hold" grpId="0" nodeType="withEffect">
                                  <p:stCondLst>
                                    <p:cond delay="0"/>
                                  </p:stCondLst>
                                  <p:childTnLst>
                                    <p:set>
                                      <p:cBhvr>
                                        <p:cTn id="996" dur="1" fill="hold">
                                          <p:stCondLst>
                                            <p:cond delay="0"/>
                                          </p:stCondLst>
                                        </p:cTn>
                                        <p:tgtEl>
                                          <p:spTgt spid="102"/>
                                        </p:tgtEl>
                                        <p:attrNameLst>
                                          <p:attrName>style.visibility</p:attrName>
                                        </p:attrNameLst>
                                      </p:cBhvr>
                                      <p:to>
                                        <p:strVal val="visible"/>
                                      </p:to>
                                    </p:set>
                                    <p:anim calcmode="lin" valueType="num">
                                      <p:cBhvr>
                                        <p:cTn id="997" dur="4500" fill="hold"/>
                                        <p:tgtEl>
                                          <p:spTgt spid="102"/>
                                        </p:tgtEl>
                                        <p:attrNameLst>
                                          <p:attrName>ppt_w</p:attrName>
                                        </p:attrNameLst>
                                      </p:cBhvr>
                                      <p:tavLst>
                                        <p:tav tm="0">
                                          <p:val>
                                            <p:strVal val="#ppt_w"/>
                                          </p:val>
                                        </p:tav>
                                        <p:tav tm="100000">
                                          <p:val>
                                            <p:strVal val="#ppt_w"/>
                                          </p:val>
                                        </p:tav>
                                      </p:tavLst>
                                    </p:anim>
                                    <p:anim calcmode="lin" valueType="num">
                                      <p:cBhvr>
                                        <p:cTn id="998" dur="4500" fill="hold"/>
                                        <p:tgtEl>
                                          <p:spTgt spid="102"/>
                                        </p:tgtEl>
                                        <p:attrNameLst>
                                          <p:attrName>ppt_h</p:attrName>
                                        </p:attrNameLst>
                                      </p:cBhvr>
                                      <p:tavLst>
                                        <p:tav tm="0" fmla="#ppt_h*sin(2.5*pi*$)">
                                          <p:val>
                                            <p:fltVal val="0"/>
                                          </p:val>
                                        </p:tav>
                                        <p:tav tm="100000">
                                          <p:val>
                                            <p:fltVal val="1"/>
                                          </p:val>
                                        </p:tav>
                                      </p:tavLst>
                                    </p:anim>
                                  </p:childTnLst>
                                </p:cTn>
                              </p:par>
                              <p:par>
                                <p:cTn id="999" presetID="8" presetClass="emph" presetSubtype="0" repeatCount="indefinite" fill="hold" grpId="1" nodeType="withEffect">
                                  <p:stCondLst>
                                    <p:cond delay="0"/>
                                  </p:stCondLst>
                                  <p:childTnLst>
                                    <p:animRot by="21600000">
                                      <p:cBhvr>
                                        <p:cTn id="1000" dur="4250" fill="hold"/>
                                        <p:tgtEl>
                                          <p:spTgt spid="102"/>
                                        </p:tgtEl>
                                        <p:attrNameLst>
                                          <p:attrName>r</p:attrName>
                                        </p:attrNameLst>
                                      </p:cBhvr>
                                    </p:animRot>
                                  </p:childTnLst>
                                </p:cTn>
                              </p:par>
                              <p:par>
                                <p:cTn id="1001" presetID="2" presetClass="exit" presetSubtype="9" fill="hold" grpId="2" nodeType="withEffect">
                                  <p:stCondLst>
                                    <p:cond delay="0"/>
                                  </p:stCondLst>
                                  <p:childTnLst>
                                    <p:anim calcmode="lin" valueType="num">
                                      <p:cBhvr additive="base">
                                        <p:cTn id="1002" dur="5500"/>
                                        <p:tgtEl>
                                          <p:spTgt spid="102"/>
                                        </p:tgtEl>
                                        <p:attrNameLst>
                                          <p:attrName>ppt_x</p:attrName>
                                        </p:attrNameLst>
                                      </p:cBhvr>
                                      <p:tavLst>
                                        <p:tav tm="0">
                                          <p:val>
                                            <p:strVal val="ppt_x"/>
                                          </p:val>
                                        </p:tav>
                                        <p:tav tm="100000">
                                          <p:val>
                                            <p:strVal val="0-ppt_w/2"/>
                                          </p:val>
                                        </p:tav>
                                      </p:tavLst>
                                    </p:anim>
                                    <p:anim calcmode="lin" valueType="num">
                                      <p:cBhvr additive="base">
                                        <p:cTn id="1003" dur="5500"/>
                                        <p:tgtEl>
                                          <p:spTgt spid="102"/>
                                        </p:tgtEl>
                                        <p:attrNameLst>
                                          <p:attrName>ppt_y</p:attrName>
                                        </p:attrNameLst>
                                      </p:cBhvr>
                                      <p:tavLst>
                                        <p:tav tm="0">
                                          <p:val>
                                            <p:strVal val="ppt_y"/>
                                          </p:val>
                                        </p:tav>
                                        <p:tav tm="100000">
                                          <p:val>
                                            <p:strVal val="0-ppt_h/2"/>
                                          </p:val>
                                        </p:tav>
                                      </p:tavLst>
                                    </p:anim>
                                    <p:set>
                                      <p:cBhvr>
                                        <p:cTn id="1004" dur="1" fill="hold">
                                          <p:stCondLst>
                                            <p:cond delay="5499"/>
                                          </p:stCondLst>
                                        </p:cTn>
                                        <p:tgtEl>
                                          <p:spTgt spid="102"/>
                                        </p:tgtEl>
                                        <p:attrNameLst>
                                          <p:attrName>style.visibility</p:attrName>
                                        </p:attrNameLst>
                                      </p:cBhvr>
                                      <p:to>
                                        <p:strVal val="hidden"/>
                                      </p:to>
                                    </p:set>
                                  </p:childTnLst>
                                </p:cTn>
                              </p:par>
                              <p:par>
                                <p:cTn id="1005" presetID="19" presetClass="entr" presetSubtype="5" fill="hold" grpId="0" nodeType="withEffect">
                                  <p:stCondLst>
                                    <p:cond delay="0"/>
                                  </p:stCondLst>
                                  <p:childTnLst>
                                    <p:set>
                                      <p:cBhvr>
                                        <p:cTn id="1006" dur="1" fill="hold">
                                          <p:stCondLst>
                                            <p:cond delay="0"/>
                                          </p:stCondLst>
                                        </p:cTn>
                                        <p:tgtEl>
                                          <p:spTgt spid="103"/>
                                        </p:tgtEl>
                                        <p:attrNameLst>
                                          <p:attrName>style.visibility</p:attrName>
                                        </p:attrNameLst>
                                      </p:cBhvr>
                                      <p:to>
                                        <p:strVal val="visible"/>
                                      </p:to>
                                    </p:set>
                                    <p:anim calcmode="lin" valueType="num">
                                      <p:cBhvr>
                                        <p:cTn id="1007" dur="4500" fill="hold"/>
                                        <p:tgtEl>
                                          <p:spTgt spid="103"/>
                                        </p:tgtEl>
                                        <p:attrNameLst>
                                          <p:attrName>ppt_w</p:attrName>
                                        </p:attrNameLst>
                                      </p:cBhvr>
                                      <p:tavLst>
                                        <p:tav tm="0">
                                          <p:val>
                                            <p:strVal val="#ppt_w"/>
                                          </p:val>
                                        </p:tav>
                                        <p:tav tm="100000">
                                          <p:val>
                                            <p:strVal val="#ppt_w"/>
                                          </p:val>
                                        </p:tav>
                                      </p:tavLst>
                                    </p:anim>
                                    <p:anim calcmode="lin" valueType="num">
                                      <p:cBhvr>
                                        <p:cTn id="1008" dur="4500" fill="hold"/>
                                        <p:tgtEl>
                                          <p:spTgt spid="103"/>
                                        </p:tgtEl>
                                        <p:attrNameLst>
                                          <p:attrName>ppt_h</p:attrName>
                                        </p:attrNameLst>
                                      </p:cBhvr>
                                      <p:tavLst>
                                        <p:tav tm="0" fmla="#ppt_h*sin(2.5*pi*$)">
                                          <p:val>
                                            <p:fltVal val="0"/>
                                          </p:val>
                                        </p:tav>
                                        <p:tav tm="100000">
                                          <p:val>
                                            <p:fltVal val="1"/>
                                          </p:val>
                                        </p:tav>
                                      </p:tavLst>
                                    </p:anim>
                                  </p:childTnLst>
                                </p:cTn>
                              </p:par>
                              <p:par>
                                <p:cTn id="1009" presetID="8" presetClass="emph" presetSubtype="0" repeatCount="indefinite" fill="hold" grpId="1" nodeType="withEffect">
                                  <p:stCondLst>
                                    <p:cond delay="0"/>
                                  </p:stCondLst>
                                  <p:childTnLst>
                                    <p:animRot by="21600000">
                                      <p:cBhvr>
                                        <p:cTn id="1010" dur="4250" fill="hold"/>
                                        <p:tgtEl>
                                          <p:spTgt spid="103"/>
                                        </p:tgtEl>
                                        <p:attrNameLst>
                                          <p:attrName>r</p:attrName>
                                        </p:attrNameLst>
                                      </p:cBhvr>
                                    </p:animRot>
                                  </p:childTnLst>
                                </p:cTn>
                              </p:par>
                              <p:par>
                                <p:cTn id="1011" presetID="2" presetClass="exit" presetSubtype="9" fill="hold" grpId="2" nodeType="withEffect">
                                  <p:stCondLst>
                                    <p:cond delay="0"/>
                                  </p:stCondLst>
                                  <p:childTnLst>
                                    <p:anim calcmode="lin" valueType="num">
                                      <p:cBhvr additive="base">
                                        <p:cTn id="1012" dur="5500"/>
                                        <p:tgtEl>
                                          <p:spTgt spid="103"/>
                                        </p:tgtEl>
                                        <p:attrNameLst>
                                          <p:attrName>ppt_x</p:attrName>
                                        </p:attrNameLst>
                                      </p:cBhvr>
                                      <p:tavLst>
                                        <p:tav tm="0">
                                          <p:val>
                                            <p:strVal val="ppt_x"/>
                                          </p:val>
                                        </p:tav>
                                        <p:tav tm="100000">
                                          <p:val>
                                            <p:strVal val="0-ppt_w/2"/>
                                          </p:val>
                                        </p:tav>
                                      </p:tavLst>
                                    </p:anim>
                                    <p:anim calcmode="lin" valueType="num">
                                      <p:cBhvr additive="base">
                                        <p:cTn id="1013" dur="5500"/>
                                        <p:tgtEl>
                                          <p:spTgt spid="103"/>
                                        </p:tgtEl>
                                        <p:attrNameLst>
                                          <p:attrName>ppt_y</p:attrName>
                                        </p:attrNameLst>
                                      </p:cBhvr>
                                      <p:tavLst>
                                        <p:tav tm="0">
                                          <p:val>
                                            <p:strVal val="ppt_y"/>
                                          </p:val>
                                        </p:tav>
                                        <p:tav tm="100000">
                                          <p:val>
                                            <p:strVal val="0-ppt_h/2"/>
                                          </p:val>
                                        </p:tav>
                                      </p:tavLst>
                                    </p:anim>
                                    <p:set>
                                      <p:cBhvr>
                                        <p:cTn id="1014" dur="1" fill="hold">
                                          <p:stCondLst>
                                            <p:cond delay="5499"/>
                                          </p:stCondLst>
                                        </p:cTn>
                                        <p:tgtEl>
                                          <p:spTgt spid="103"/>
                                        </p:tgtEl>
                                        <p:attrNameLst>
                                          <p:attrName>style.visibility</p:attrName>
                                        </p:attrNameLst>
                                      </p:cBhvr>
                                      <p:to>
                                        <p:strVal val="hidden"/>
                                      </p:to>
                                    </p:set>
                                  </p:childTnLst>
                                </p:cTn>
                              </p:par>
                              <p:par>
                                <p:cTn id="1015" presetID="19" presetClass="entr" presetSubtype="5" fill="hold" grpId="0" nodeType="withEffect">
                                  <p:stCondLst>
                                    <p:cond delay="0"/>
                                  </p:stCondLst>
                                  <p:childTnLst>
                                    <p:set>
                                      <p:cBhvr>
                                        <p:cTn id="1016" dur="1" fill="hold">
                                          <p:stCondLst>
                                            <p:cond delay="0"/>
                                          </p:stCondLst>
                                        </p:cTn>
                                        <p:tgtEl>
                                          <p:spTgt spid="104"/>
                                        </p:tgtEl>
                                        <p:attrNameLst>
                                          <p:attrName>style.visibility</p:attrName>
                                        </p:attrNameLst>
                                      </p:cBhvr>
                                      <p:to>
                                        <p:strVal val="visible"/>
                                      </p:to>
                                    </p:set>
                                    <p:anim calcmode="lin" valueType="num">
                                      <p:cBhvr>
                                        <p:cTn id="1017" dur="4500" fill="hold"/>
                                        <p:tgtEl>
                                          <p:spTgt spid="104"/>
                                        </p:tgtEl>
                                        <p:attrNameLst>
                                          <p:attrName>ppt_w</p:attrName>
                                        </p:attrNameLst>
                                      </p:cBhvr>
                                      <p:tavLst>
                                        <p:tav tm="0">
                                          <p:val>
                                            <p:strVal val="#ppt_w"/>
                                          </p:val>
                                        </p:tav>
                                        <p:tav tm="100000">
                                          <p:val>
                                            <p:strVal val="#ppt_w"/>
                                          </p:val>
                                        </p:tav>
                                      </p:tavLst>
                                    </p:anim>
                                    <p:anim calcmode="lin" valueType="num">
                                      <p:cBhvr>
                                        <p:cTn id="1018" dur="4500" fill="hold"/>
                                        <p:tgtEl>
                                          <p:spTgt spid="104"/>
                                        </p:tgtEl>
                                        <p:attrNameLst>
                                          <p:attrName>ppt_h</p:attrName>
                                        </p:attrNameLst>
                                      </p:cBhvr>
                                      <p:tavLst>
                                        <p:tav tm="0" fmla="#ppt_h*sin(2.5*pi*$)">
                                          <p:val>
                                            <p:fltVal val="0"/>
                                          </p:val>
                                        </p:tav>
                                        <p:tav tm="100000">
                                          <p:val>
                                            <p:fltVal val="1"/>
                                          </p:val>
                                        </p:tav>
                                      </p:tavLst>
                                    </p:anim>
                                  </p:childTnLst>
                                </p:cTn>
                              </p:par>
                              <p:par>
                                <p:cTn id="1019" presetID="8" presetClass="emph" presetSubtype="0" repeatCount="indefinite" fill="hold" grpId="1" nodeType="withEffect">
                                  <p:stCondLst>
                                    <p:cond delay="0"/>
                                  </p:stCondLst>
                                  <p:childTnLst>
                                    <p:animRot by="21600000">
                                      <p:cBhvr>
                                        <p:cTn id="1020" dur="4250" fill="hold"/>
                                        <p:tgtEl>
                                          <p:spTgt spid="104"/>
                                        </p:tgtEl>
                                        <p:attrNameLst>
                                          <p:attrName>r</p:attrName>
                                        </p:attrNameLst>
                                      </p:cBhvr>
                                    </p:animRot>
                                  </p:childTnLst>
                                </p:cTn>
                              </p:par>
                              <p:par>
                                <p:cTn id="1021" presetID="2" presetClass="exit" presetSubtype="9" fill="hold" grpId="2" nodeType="withEffect">
                                  <p:stCondLst>
                                    <p:cond delay="0"/>
                                  </p:stCondLst>
                                  <p:childTnLst>
                                    <p:anim calcmode="lin" valueType="num">
                                      <p:cBhvr additive="base">
                                        <p:cTn id="1022" dur="5500"/>
                                        <p:tgtEl>
                                          <p:spTgt spid="104"/>
                                        </p:tgtEl>
                                        <p:attrNameLst>
                                          <p:attrName>ppt_x</p:attrName>
                                        </p:attrNameLst>
                                      </p:cBhvr>
                                      <p:tavLst>
                                        <p:tav tm="0">
                                          <p:val>
                                            <p:strVal val="ppt_x"/>
                                          </p:val>
                                        </p:tav>
                                        <p:tav tm="100000">
                                          <p:val>
                                            <p:strVal val="0-ppt_w/2"/>
                                          </p:val>
                                        </p:tav>
                                      </p:tavLst>
                                    </p:anim>
                                    <p:anim calcmode="lin" valueType="num">
                                      <p:cBhvr additive="base">
                                        <p:cTn id="1023" dur="5500"/>
                                        <p:tgtEl>
                                          <p:spTgt spid="104"/>
                                        </p:tgtEl>
                                        <p:attrNameLst>
                                          <p:attrName>ppt_y</p:attrName>
                                        </p:attrNameLst>
                                      </p:cBhvr>
                                      <p:tavLst>
                                        <p:tav tm="0">
                                          <p:val>
                                            <p:strVal val="ppt_y"/>
                                          </p:val>
                                        </p:tav>
                                        <p:tav tm="100000">
                                          <p:val>
                                            <p:strVal val="0-ppt_h/2"/>
                                          </p:val>
                                        </p:tav>
                                      </p:tavLst>
                                    </p:anim>
                                    <p:set>
                                      <p:cBhvr>
                                        <p:cTn id="1024" dur="1" fill="hold">
                                          <p:stCondLst>
                                            <p:cond delay="5499"/>
                                          </p:stCondLst>
                                        </p:cTn>
                                        <p:tgtEl>
                                          <p:spTgt spid="104"/>
                                        </p:tgtEl>
                                        <p:attrNameLst>
                                          <p:attrName>style.visibility</p:attrName>
                                        </p:attrNameLst>
                                      </p:cBhvr>
                                      <p:to>
                                        <p:strVal val="hidden"/>
                                      </p:to>
                                    </p:set>
                                  </p:childTnLst>
                                </p:cTn>
                              </p:par>
                              <p:par>
                                <p:cTn id="1025" presetID="19" presetClass="entr" presetSubtype="5" fill="hold" grpId="0" nodeType="withEffect">
                                  <p:stCondLst>
                                    <p:cond delay="0"/>
                                  </p:stCondLst>
                                  <p:childTnLst>
                                    <p:set>
                                      <p:cBhvr>
                                        <p:cTn id="1026" dur="1" fill="hold">
                                          <p:stCondLst>
                                            <p:cond delay="0"/>
                                          </p:stCondLst>
                                        </p:cTn>
                                        <p:tgtEl>
                                          <p:spTgt spid="105"/>
                                        </p:tgtEl>
                                        <p:attrNameLst>
                                          <p:attrName>style.visibility</p:attrName>
                                        </p:attrNameLst>
                                      </p:cBhvr>
                                      <p:to>
                                        <p:strVal val="visible"/>
                                      </p:to>
                                    </p:set>
                                    <p:anim calcmode="lin" valueType="num">
                                      <p:cBhvr>
                                        <p:cTn id="1027" dur="4500" fill="hold"/>
                                        <p:tgtEl>
                                          <p:spTgt spid="105"/>
                                        </p:tgtEl>
                                        <p:attrNameLst>
                                          <p:attrName>ppt_w</p:attrName>
                                        </p:attrNameLst>
                                      </p:cBhvr>
                                      <p:tavLst>
                                        <p:tav tm="0">
                                          <p:val>
                                            <p:strVal val="#ppt_w"/>
                                          </p:val>
                                        </p:tav>
                                        <p:tav tm="100000">
                                          <p:val>
                                            <p:strVal val="#ppt_w"/>
                                          </p:val>
                                        </p:tav>
                                      </p:tavLst>
                                    </p:anim>
                                    <p:anim calcmode="lin" valueType="num">
                                      <p:cBhvr>
                                        <p:cTn id="1028" dur="4500" fill="hold"/>
                                        <p:tgtEl>
                                          <p:spTgt spid="105"/>
                                        </p:tgtEl>
                                        <p:attrNameLst>
                                          <p:attrName>ppt_h</p:attrName>
                                        </p:attrNameLst>
                                      </p:cBhvr>
                                      <p:tavLst>
                                        <p:tav tm="0" fmla="#ppt_h*sin(2.5*pi*$)">
                                          <p:val>
                                            <p:fltVal val="0"/>
                                          </p:val>
                                        </p:tav>
                                        <p:tav tm="100000">
                                          <p:val>
                                            <p:fltVal val="1"/>
                                          </p:val>
                                        </p:tav>
                                      </p:tavLst>
                                    </p:anim>
                                  </p:childTnLst>
                                </p:cTn>
                              </p:par>
                              <p:par>
                                <p:cTn id="1029" presetID="8" presetClass="emph" presetSubtype="0" repeatCount="indefinite" fill="hold" grpId="1" nodeType="withEffect">
                                  <p:stCondLst>
                                    <p:cond delay="0"/>
                                  </p:stCondLst>
                                  <p:childTnLst>
                                    <p:animRot by="21600000">
                                      <p:cBhvr>
                                        <p:cTn id="1030" dur="4250" fill="hold"/>
                                        <p:tgtEl>
                                          <p:spTgt spid="105"/>
                                        </p:tgtEl>
                                        <p:attrNameLst>
                                          <p:attrName>r</p:attrName>
                                        </p:attrNameLst>
                                      </p:cBhvr>
                                    </p:animRot>
                                  </p:childTnLst>
                                </p:cTn>
                              </p:par>
                              <p:par>
                                <p:cTn id="1031" presetID="2" presetClass="exit" presetSubtype="9" fill="hold" grpId="2" nodeType="withEffect">
                                  <p:stCondLst>
                                    <p:cond delay="0"/>
                                  </p:stCondLst>
                                  <p:childTnLst>
                                    <p:anim calcmode="lin" valueType="num">
                                      <p:cBhvr additive="base">
                                        <p:cTn id="1032" dur="5500"/>
                                        <p:tgtEl>
                                          <p:spTgt spid="105"/>
                                        </p:tgtEl>
                                        <p:attrNameLst>
                                          <p:attrName>ppt_x</p:attrName>
                                        </p:attrNameLst>
                                      </p:cBhvr>
                                      <p:tavLst>
                                        <p:tav tm="0">
                                          <p:val>
                                            <p:strVal val="ppt_x"/>
                                          </p:val>
                                        </p:tav>
                                        <p:tav tm="100000">
                                          <p:val>
                                            <p:strVal val="0-ppt_w/2"/>
                                          </p:val>
                                        </p:tav>
                                      </p:tavLst>
                                    </p:anim>
                                    <p:anim calcmode="lin" valueType="num">
                                      <p:cBhvr additive="base">
                                        <p:cTn id="1033" dur="5500"/>
                                        <p:tgtEl>
                                          <p:spTgt spid="105"/>
                                        </p:tgtEl>
                                        <p:attrNameLst>
                                          <p:attrName>ppt_y</p:attrName>
                                        </p:attrNameLst>
                                      </p:cBhvr>
                                      <p:tavLst>
                                        <p:tav tm="0">
                                          <p:val>
                                            <p:strVal val="ppt_y"/>
                                          </p:val>
                                        </p:tav>
                                        <p:tav tm="100000">
                                          <p:val>
                                            <p:strVal val="0-ppt_h/2"/>
                                          </p:val>
                                        </p:tav>
                                      </p:tavLst>
                                    </p:anim>
                                    <p:set>
                                      <p:cBhvr>
                                        <p:cTn id="1034" dur="1" fill="hold">
                                          <p:stCondLst>
                                            <p:cond delay="5499"/>
                                          </p:stCondLst>
                                        </p:cTn>
                                        <p:tgtEl>
                                          <p:spTgt spid="105"/>
                                        </p:tgtEl>
                                        <p:attrNameLst>
                                          <p:attrName>style.visibility</p:attrName>
                                        </p:attrNameLst>
                                      </p:cBhvr>
                                      <p:to>
                                        <p:strVal val="hidden"/>
                                      </p:to>
                                    </p:set>
                                  </p:childTnLst>
                                </p:cTn>
                              </p:par>
                              <p:par>
                                <p:cTn id="1035" presetID="19" presetClass="entr" presetSubtype="5" fill="hold" grpId="0" nodeType="withEffect">
                                  <p:stCondLst>
                                    <p:cond delay="0"/>
                                  </p:stCondLst>
                                  <p:childTnLst>
                                    <p:set>
                                      <p:cBhvr>
                                        <p:cTn id="1036" dur="1" fill="hold">
                                          <p:stCondLst>
                                            <p:cond delay="0"/>
                                          </p:stCondLst>
                                        </p:cTn>
                                        <p:tgtEl>
                                          <p:spTgt spid="106"/>
                                        </p:tgtEl>
                                        <p:attrNameLst>
                                          <p:attrName>style.visibility</p:attrName>
                                        </p:attrNameLst>
                                      </p:cBhvr>
                                      <p:to>
                                        <p:strVal val="visible"/>
                                      </p:to>
                                    </p:set>
                                    <p:anim calcmode="lin" valueType="num">
                                      <p:cBhvr>
                                        <p:cTn id="1037" dur="4500" fill="hold"/>
                                        <p:tgtEl>
                                          <p:spTgt spid="106"/>
                                        </p:tgtEl>
                                        <p:attrNameLst>
                                          <p:attrName>ppt_w</p:attrName>
                                        </p:attrNameLst>
                                      </p:cBhvr>
                                      <p:tavLst>
                                        <p:tav tm="0">
                                          <p:val>
                                            <p:strVal val="#ppt_w"/>
                                          </p:val>
                                        </p:tav>
                                        <p:tav tm="100000">
                                          <p:val>
                                            <p:strVal val="#ppt_w"/>
                                          </p:val>
                                        </p:tav>
                                      </p:tavLst>
                                    </p:anim>
                                    <p:anim calcmode="lin" valueType="num">
                                      <p:cBhvr>
                                        <p:cTn id="1038" dur="4500" fill="hold"/>
                                        <p:tgtEl>
                                          <p:spTgt spid="106"/>
                                        </p:tgtEl>
                                        <p:attrNameLst>
                                          <p:attrName>ppt_h</p:attrName>
                                        </p:attrNameLst>
                                      </p:cBhvr>
                                      <p:tavLst>
                                        <p:tav tm="0" fmla="#ppt_h*sin(2.5*pi*$)">
                                          <p:val>
                                            <p:fltVal val="0"/>
                                          </p:val>
                                        </p:tav>
                                        <p:tav tm="100000">
                                          <p:val>
                                            <p:fltVal val="1"/>
                                          </p:val>
                                        </p:tav>
                                      </p:tavLst>
                                    </p:anim>
                                  </p:childTnLst>
                                </p:cTn>
                              </p:par>
                              <p:par>
                                <p:cTn id="1039" presetID="8" presetClass="emph" presetSubtype="0" repeatCount="indefinite" fill="hold" grpId="1" nodeType="withEffect">
                                  <p:stCondLst>
                                    <p:cond delay="0"/>
                                  </p:stCondLst>
                                  <p:childTnLst>
                                    <p:animRot by="21600000">
                                      <p:cBhvr>
                                        <p:cTn id="1040" dur="4250" fill="hold"/>
                                        <p:tgtEl>
                                          <p:spTgt spid="106"/>
                                        </p:tgtEl>
                                        <p:attrNameLst>
                                          <p:attrName>r</p:attrName>
                                        </p:attrNameLst>
                                      </p:cBhvr>
                                    </p:animRot>
                                  </p:childTnLst>
                                </p:cTn>
                              </p:par>
                              <p:par>
                                <p:cTn id="1041" presetID="2" presetClass="exit" presetSubtype="9" fill="hold" grpId="2" nodeType="withEffect">
                                  <p:stCondLst>
                                    <p:cond delay="0"/>
                                  </p:stCondLst>
                                  <p:childTnLst>
                                    <p:anim calcmode="lin" valueType="num">
                                      <p:cBhvr additive="base">
                                        <p:cTn id="1042" dur="5500"/>
                                        <p:tgtEl>
                                          <p:spTgt spid="106"/>
                                        </p:tgtEl>
                                        <p:attrNameLst>
                                          <p:attrName>ppt_x</p:attrName>
                                        </p:attrNameLst>
                                      </p:cBhvr>
                                      <p:tavLst>
                                        <p:tav tm="0">
                                          <p:val>
                                            <p:strVal val="ppt_x"/>
                                          </p:val>
                                        </p:tav>
                                        <p:tav tm="100000">
                                          <p:val>
                                            <p:strVal val="0-ppt_w/2"/>
                                          </p:val>
                                        </p:tav>
                                      </p:tavLst>
                                    </p:anim>
                                    <p:anim calcmode="lin" valueType="num">
                                      <p:cBhvr additive="base">
                                        <p:cTn id="1043" dur="5500"/>
                                        <p:tgtEl>
                                          <p:spTgt spid="106"/>
                                        </p:tgtEl>
                                        <p:attrNameLst>
                                          <p:attrName>ppt_y</p:attrName>
                                        </p:attrNameLst>
                                      </p:cBhvr>
                                      <p:tavLst>
                                        <p:tav tm="0">
                                          <p:val>
                                            <p:strVal val="ppt_y"/>
                                          </p:val>
                                        </p:tav>
                                        <p:tav tm="100000">
                                          <p:val>
                                            <p:strVal val="0-ppt_h/2"/>
                                          </p:val>
                                        </p:tav>
                                      </p:tavLst>
                                    </p:anim>
                                    <p:set>
                                      <p:cBhvr>
                                        <p:cTn id="1044" dur="1" fill="hold">
                                          <p:stCondLst>
                                            <p:cond delay="5499"/>
                                          </p:stCondLst>
                                        </p:cTn>
                                        <p:tgtEl>
                                          <p:spTgt spid="106"/>
                                        </p:tgtEl>
                                        <p:attrNameLst>
                                          <p:attrName>style.visibility</p:attrName>
                                        </p:attrNameLst>
                                      </p:cBhvr>
                                      <p:to>
                                        <p:strVal val="hidden"/>
                                      </p:to>
                                    </p:set>
                                  </p:childTnLst>
                                </p:cTn>
                              </p:par>
                              <p:par>
                                <p:cTn id="1045" presetID="19" presetClass="entr" presetSubtype="5" fill="hold" grpId="0" nodeType="withEffect">
                                  <p:stCondLst>
                                    <p:cond delay="0"/>
                                  </p:stCondLst>
                                  <p:childTnLst>
                                    <p:set>
                                      <p:cBhvr>
                                        <p:cTn id="1046" dur="1" fill="hold">
                                          <p:stCondLst>
                                            <p:cond delay="0"/>
                                          </p:stCondLst>
                                        </p:cTn>
                                        <p:tgtEl>
                                          <p:spTgt spid="121"/>
                                        </p:tgtEl>
                                        <p:attrNameLst>
                                          <p:attrName>style.visibility</p:attrName>
                                        </p:attrNameLst>
                                      </p:cBhvr>
                                      <p:to>
                                        <p:strVal val="visible"/>
                                      </p:to>
                                    </p:set>
                                    <p:anim calcmode="lin" valueType="num">
                                      <p:cBhvr>
                                        <p:cTn id="1047" dur="4500" fill="hold"/>
                                        <p:tgtEl>
                                          <p:spTgt spid="121"/>
                                        </p:tgtEl>
                                        <p:attrNameLst>
                                          <p:attrName>ppt_w</p:attrName>
                                        </p:attrNameLst>
                                      </p:cBhvr>
                                      <p:tavLst>
                                        <p:tav tm="0">
                                          <p:val>
                                            <p:strVal val="#ppt_w"/>
                                          </p:val>
                                        </p:tav>
                                        <p:tav tm="100000">
                                          <p:val>
                                            <p:strVal val="#ppt_w"/>
                                          </p:val>
                                        </p:tav>
                                      </p:tavLst>
                                    </p:anim>
                                    <p:anim calcmode="lin" valueType="num">
                                      <p:cBhvr>
                                        <p:cTn id="1048" dur="4500" fill="hold"/>
                                        <p:tgtEl>
                                          <p:spTgt spid="121"/>
                                        </p:tgtEl>
                                        <p:attrNameLst>
                                          <p:attrName>ppt_h</p:attrName>
                                        </p:attrNameLst>
                                      </p:cBhvr>
                                      <p:tavLst>
                                        <p:tav tm="0" fmla="#ppt_h*sin(2.5*pi*$)">
                                          <p:val>
                                            <p:fltVal val="0"/>
                                          </p:val>
                                        </p:tav>
                                        <p:tav tm="100000">
                                          <p:val>
                                            <p:fltVal val="1"/>
                                          </p:val>
                                        </p:tav>
                                      </p:tavLst>
                                    </p:anim>
                                  </p:childTnLst>
                                </p:cTn>
                              </p:par>
                              <p:par>
                                <p:cTn id="1049" presetID="8" presetClass="emph" presetSubtype="0" repeatCount="indefinite" fill="hold" grpId="1" nodeType="withEffect">
                                  <p:stCondLst>
                                    <p:cond delay="0"/>
                                  </p:stCondLst>
                                  <p:childTnLst>
                                    <p:animRot by="21600000">
                                      <p:cBhvr>
                                        <p:cTn id="1050" dur="4250" fill="hold"/>
                                        <p:tgtEl>
                                          <p:spTgt spid="121"/>
                                        </p:tgtEl>
                                        <p:attrNameLst>
                                          <p:attrName>r</p:attrName>
                                        </p:attrNameLst>
                                      </p:cBhvr>
                                    </p:animRot>
                                  </p:childTnLst>
                                </p:cTn>
                              </p:par>
                              <p:par>
                                <p:cTn id="1051" presetID="2" presetClass="exit" presetSubtype="6" fill="hold" grpId="2" nodeType="withEffect">
                                  <p:stCondLst>
                                    <p:cond delay="0"/>
                                  </p:stCondLst>
                                  <p:childTnLst>
                                    <p:anim calcmode="lin" valueType="num">
                                      <p:cBhvr additive="base">
                                        <p:cTn id="1052" dur="5500"/>
                                        <p:tgtEl>
                                          <p:spTgt spid="121"/>
                                        </p:tgtEl>
                                        <p:attrNameLst>
                                          <p:attrName>ppt_x</p:attrName>
                                        </p:attrNameLst>
                                      </p:cBhvr>
                                      <p:tavLst>
                                        <p:tav tm="0">
                                          <p:val>
                                            <p:strVal val="ppt_x"/>
                                          </p:val>
                                        </p:tav>
                                        <p:tav tm="100000">
                                          <p:val>
                                            <p:strVal val="1+ppt_w/2"/>
                                          </p:val>
                                        </p:tav>
                                      </p:tavLst>
                                    </p:anim>
                                    <p:anim calcmode="lin" valueType="num">
                                      <p:cBhvr additive="base">
                                        <p:cTn id="1053" dur="5500"/>
                                        <p:tgtEl>
                                          <p:spTgt spid="121"/>
                                        </p:tgtEl>
                                        <p:attrNameLst>
                                          <p:attrName>ppt_y</p:attrName>
                                        </p:attrNameLst>
                                      </p:cBhvr>
                                      <p:tavLst>
                                        <p:tav tm="0">
                                          <p:val>
                                            <p:strVal val="ppt_y"/>
                                          </p:val>
                                        </p:tav>
                                        <p:tav tm="100000">
                                          <p:val>
                                            <p:strVal val="1+ppt_h/2"/>
                                          </p:val>
                                        </p:tav>
                                      </p:tavLst>
                                    </p:anim>
                                    <p:set>
                                      <p:cBhvr>
                                        <p:cTn id="1054" dur="1" fill="hold">
                                          <p:stCondLst>
                                            <p:cond delay="5499"/>
                                          </p:stCondLst>
                                        </p:cTn>
                                        <p:tgtEl>
                                          <p:spTgt spid="121"/>
                                        </p:tgtEl>
                                        <p:attrNameLst>
                                          <p:attrName>style.visibility</p:attrName>
                                        </p:attrNameLst>
                                      </p:cBhvr>
                                      <p:to>
                                        <p:strVal val="hidden"/>
                                      </p:to>
                                    </p:set>
                                  </p:childTnLst>
                                </p:cTn>
                              </p:par>
                              <p:par>
                                <p:cTn id="1055" presetID="19" presetClass="entr" presetSubtype="5" fill="hold" grpId="0" nodeType="withEffect">
                                  <p:stCondLst>
                                    <p:cond delay="0"/>
                                  </p:stCondLst>
                                  <p:childTnLst>
                                    <p:set>
                                      <p:cBhvr>
                                        <p:cTn id="1056" dur="1" fill="hold">
                                          <p:stCondLst>
                                            <p:cond delay="0"/>
                                          </p:stCondLst>
                                        </p:cTn>
                                        <p:tgtEl>
                                          <p:spTgt spid="120"/>
                                        </p:tgtEl>
                                        <p:attrNameLst>
                                          <p:attrName>style.visibility</p:attrName>
                                        </p:attrNameLst>
                                      </p:cBhvr>
                                      <p:to>
                                        <p:strVal val="visible"/>
                                      </p:to>
                                    </p:set>
                                    <p:anim calcmode="lin" valueType="num">
                                      <p:cBhvr>
                                        <p:cTn id="1057" dur="4500" fill="hold"/>
                                        <p:tgtEl>
                                          <p:spTgt spid="120"/>
                                        </p:tgtEl>
                                        <p:attrNameLst>
                                          <p:attrName>ppt_w</p:attrName>
                                        </p:attrNameLst>
                                      </p:cBhvr>
                                      <p:tavLst>
                                        <p:tav tm="0">
                                          <p:val>
                                            <p:strVal val="#ppt_w"/>
                                          </p:val>
                                        </p:tav>
                                        <p:tav tm="100000">
                                          <p:val>
                                            <p:strVal val="#ppt_w"/>
                                          </p:val>
                                        </p:tav>
                                      </p:tavLst>
                                    </p:anim>
                                    <p:anim calcmode="lin" valueType="num">
                                      <p:cBhvr>
                                        <p:cTn id="1058" dur="4500" fill="hold"/>
                                        <p:tgtEl>
                                          <p:spTgt spid="120"/>
                                        </p:tgtEl>
                                        <p:attrNameLst>
                                          <p:attrName>ppt_h</p:attrName>
                                        </p:attrNameLst>
                                      </p:cBhvr>
                                      <p:tavLst>
                                        <p:tav tm="0" fmla="#ppt_h*sin(2.5*pi*$)">
                                          <p:val>
                                            <p:fltVal val="0"/>
                                          </p:val>
                                        </p:tav>
                                        <p:tav tm="100000">
                                          <p:val>
                                            <p:fltVal val="1"/>
                                          </p:val>
                                        </p:tav>
                                      </p:tavLst>
                                    </p:anim>
                                  </p:childTnLst>
                                </p:cTn>
                              </p:par>
                              <p:par>
                                <p:cTn id="1059" presetID="8" presetClass="emph" presetSubtype="0" repeatCount="indefinite" fill="hold" grpId="1" nodeType="withEffect">
                                  <p:stCondLst>
                                    <p:cond delay="0"/>
                                  </p:stCondLst>
                                  <p:childTnLst>
                                    <p:animRot by="21600000">
                                      <p:cBhvr>
                                        <p:cTn id="1060" dur="4250" fill="hold"/>
                                        <p:tgtEl>
                                          <p:spTgt spid="120"/>
                                        </p:tgtEl>
                                        <p:attrNameLst>
                                          <p:attrName>r</p:attrName>
                                        </p:attrNameLst>
                                      </p:cBhvr>
                                    </p:animRot>
                                  </p:childTnLst>
                                </p:cTn>
                              </p:par>
                              <p:par>
                                <p:cTn id="1061" presetID="2" presetClass="exit" presetSubtype="6" fill="hold" grpId="2" nodeType="withEffect">
                                  <p:stCondLst>
                                    <p:cond delay="0"/>
                                  </p:stCondLst>
                                  <p:childTnLst>
                                    <p:anim calcmode="lin" valueType="num">
                                      <p:cBhvr additive="base">
                                        <p:cTn id="1062" dur="5500"/>
                                        <p:tgtEl>
                                          <p:spTgt spid="120"/>
                                        </p:tgtEl>
                                        <p:attrNameLst>
                                          <p:attrName>ppt_x</p:attrName>
                                        </p:attrNameLst>
                                      </p:cBhvr>
                                      <p:tavLst>
                                        <p:tav tm="0">
                                          <p:val>
                                            <p:strVal val="ppt_x"/>
                                          </p:val>
                                        </p:tav>
                                        <p:tav tm="100000">
                                          <p:val>
                                            <p:strVal val="1+ppt_w/2"/>
                                          </p:val>
                                        </p:tav>
                                      </p:tavLst>
                                    </p:anim>
                                    <p:anim calcmode="lin" valueType="num">
                                      <p:cBhvr additive="base">
                                        <p:cTn id="1063" dur="5500"/>
                                        <p:tgtEl>
                                          <p:spTgt spid="120"/>
                                        </p:tgtEl>
                                        <p:attrNameLst>
                                          <p:attrName>ppt_y</p:attrName>
                                        </p:attrNameLst>
                                      </p:cBhvr>
                                      <p:tavLst>
                                        <p:tav tm="0">
                                          <p:val>
                                            <p:strVal val="ppt_y"/>
                                          </p:val>
                                        </p:tav>
                                        <p:tav tm="100000">
                                          <p:val>
                                            <p:strVal val="1+ppt_h/2"/>
                                          </p:val>
                                        </p:tav>
                                      </p:tavLst>
                                    </p:anim>
                                    <p:set>
                                      <p:cBhvr>
                                        <p:cTn id="1064" dur="1" fill="hold">
                                          <p:stCondLst>
                                            <p:cond delay="5499"/>
                                          </p:stCondLst>
                                        </p:cTn>
                                        <p:tgtEl>
                                          <p:spTgt spid="120"/>
                                        </p:tgtEl>
                                        <p:attrNameLst>
                                          <p:attrName>style.visibility</p:attrName>
                                        </p:attrNameLst>
                                      </p:cBhvr>
                                      <p:to>
                                        <p:strVal val="hidden"/>
                                      </p:to>
                                    </p:set>
                                  </p:childTnLst>
                                </p:cTn>
                              </p:par>
                              <p:par>
                                <p:cTn id="1065" presetID="19" presetClass="entr" presetSubtype="5" fill="hold" grpId="0" nodeType="withEffect">
                                  <p:stCondLst>
                                    <p:cond delay="0"/>
                                  </p:stCondLst>
                                  <p:childTnLst>
                                    <p:set>
                                      <p:cBhvr>
                                        <p:cTn id="1066" dur="1" fill="hold">
                                          <p:stCondLst>
                                            <p:cond delay="0"/>
                                          </p:stCondLst>
                                        </p:cTn>
                                        <p:tgtEl>
                                          <p:spTgt spid="122"/>
                                        </p:tgtEl>
                                        <p:attrNameLst>
                                          <p:attrName>style.visibility</p:attrName>
                                        </p:attrNameLst>
                                      </p:cBhvr>
                                      <p:to>
                                        <p:strVal val="visible"/>
                                      </p:to>
                                    </p:set>
                                    <p:anim calcmode="lin" valueType="num">
                                      <p:cBhvr>
                                        <p:cTn id="1067" dur="4500" fill="hold"/>
                                        <p:tgtEl>
                                          <p:spTgt spid="122"/>
                                        </p:tgtEl>
                                        <p:attrNameLst>
                                          <p:attrName>ppt_w</p:attrName>
                                        </p:attrNameLst>
                                      </p:cBhvr>
                                      <p:tavLst>
                                        <p:tav tm="0">
                                          <p:val>
                                            <p:strVal val="#ppt_w"/>
                                          </p:val>
                                        </p:tav>
                                        <p:tav tm="100000">
                                          <p:val>
                                            <p:strVal val="#ppt_w"/>
                                          </p:val>
                                        </p:tav>
                                      </p:tavLst>
                                    </p:anim>
                                    <p:anim calcmode="lin" valueType="num">
                                      <p:cBhvr>
                                        <p:cTn id="1068" dur="4500" fill="hold"/>
                                        <p:tgtEl>
                                          <p:spTgt spid="122"/>
                                        </p:tgtEl>
                                        <p:attrNameLst>
                                          <p:attrName>ppt_h</p:attrName>
                                        </p:attrNameLst>
                                      </p:cBhvr>
                                      <p:tavLst>
                                        <p:tav tm="0" fmla="#ppt_h*sin(2.5*pi*$)">
                                          <p:val>
                                            <p:fltVal val="0"/>
                                          </p:val>
                                        </p:tav>
                                        <p:tav tm="100000">
                                          <p:val>
                                            <p:fltVal val="1"/>
                                          </p:val>
                                        </p:tav>
                                      </p:tavLst>
                                    </p:anim>
                                  </p:childTnLst>
                                </p:cTn>
                              </p:par>
                              <p:par>
                                <p:cTn id="1069" presetID="8" presetClass="emph" presetSubtype="0" repeatCount="indefinite" fill="hold" grpId="1" nodeType="withEffect">
                                  <p:stCondLst>
                                    <p:cond delay="0"/>
                                  </p:stCondLst>
                                  <p:childTnLst>
                                    <p:animRot by="21600000">
                                      <p:cBhvr>
                                        <p:cTn id="1070" dur="4250" fill="hold"/>
                                        <p:tgtEl>
                                          <p:spTgt spid="122"/>
                                        </p:tgtEl>
                                        <p:attrNameLst>
                                          <p:attrName>r</p:attrName>
                                        </p:attrNameLst>
                                      </p:cBhvr>
                                    </p:animRot>
                                  </p:childTnLst>
                                </p:cTn>
                              </p:par>
                              <p:par>
                                <p:cTn id="1071" presetID="2" presetClass="exit" presetSubtype="6" fill="hold" grpId="2" nodeType="withEffect">
                                  <p:stCondLst>
                                    <p:cond delay="0"/>
                                  </p:stCondLst>
                                  <p:childTnLst>
                                    <p:anim calcmode="lin" valueType="num">
                                      <p:cBhvr additive="base">
                                        <p:cTn id="1072" dur="5500"/>
                                        <p:tgtEl>
                                          <p:spTgt spid="122"/>
                                        </p:tgtEl>
                                        <p:attrNameLst>
                                          <p:attrName>ppt_x</p:attrName>
                                        </p:attrNameLst>
                                      </p:cBhvr>
                                      <p:tavLst>
                                        <p:tav tm="0">
                                          <p:val>
                                            <p:strVal val="ppt_x"/>
                                          </p:val>
                                        </p:tav>
                                        <p:tav tm="100000">
                                          <p:val>
                                            <p:strVal val="1+ppt_w/2"/>
                                          </p:val>
                                        </p:tav>
                                      </p:tavLst>
                                    </p:anim>
                                    <p:anim calcmode="lin" valueType="num">
                                      <p:cBhvr additive="base">
                                        <p:cTn id="1073" dur="5500"/>
                                        <p:tgtEl>
                                          <p:spTgt spid="122"/>
                                        </p:tgtEl>
                                        <p:attrNameLst>
                                          <p:attrName>ppt_y</p:attrName>
                                        </p:attrNameLst>
                                      </p:cBhvr>
                                      <p:tavLst>
                                        <p:tav tm="0">
                                          <p:val>
                                            <p:strVal val="ppt_y"/>
                                          </p:val>
                                        </p:tav>
                                        <p:tav tm="100000">
                                          <p:val>
                                            <p:strVal val="1+ppt_h/2"/>
                                          </p:val>
                                        </p:tav>
                                      </p:tavLst>
                                    </p:anim>
                                    <p:set>
                                      <p:cBhvr>
                                        <p:cTn id="1074" dur="1" fill="hold">
                                          <p:stCondLst>
                                            <p:cond delay="5499"/>
                                          </p:stCondLst>
                                        </p:cTn>
                                        <p:tgtEl>
                                          <p:spTgt spid="122"/>
                                        </p:tgtEl>
                                        <p:attrNameLst>
                                          <p:attrName>style.visibility</p:attrName>
                                        </p:attrNameLst>
                                      </p:cBhvr>
                                      <p:to>
                                        <p:strVal val="hidden"/>
                                      </p:to>
                                    </p:set>
                                  </p:childTnLst>
                                </p:cTn>
                              </p:par>
                              <p:par>
                                <p:cTn id="1075" presetID="19" presetClass="entr" presetSubtype="5" fill="hold" grpId="0" nodeType="withEffect">
                                  <p:stCondLst>
                                    <p:cond delay="0"/>
                                  </p:stCondLst>
                                  <p:childTnLst>
                                    <p:set>
                                      <p:cBhvr>
                                        <p:cTn id="1076" dur="1" fill="hold">
                                          <p:stCondLst>
                                            <p:cond delay="0"/>
                                          </p:stCondLst>
                                        </p:cTn>
                                        <p:tgtEl>
                                          <p:spTgt spid="123"/>
                                        </p:tgtEl>
                                        <p:attrNameLst>
                                          <p:attrName>style.visibility</p:attrName>
                                        </p:attrNameLst>
                                      </p:cBhvr>
                                      <p:to>
                                        <p:strVal val="visible"/>
                                      </p:to>
                                    </p:set>
                                    <p:anim calcmode="lin" valueType="num">
                                      <p:cBhvr>
                                        <p:cTn id="1077" dur="4500" fill="hold"/>
                                        <p:tgtEl>
                                          <p:spTgt spid="123"/>
                                        </p:tgtEl>
                                        <p:attrNameLst>
                                          <p:attrName>ppt_w</p:attrName>
                                        </p:attrNameLst>
                                      </p:cBhvr>
                                      <p:tavLst>
                                        <p:tav tm="0">
                                          <p:val>
                                            <p:strVal val="#ppt_w"/>
                                          </p:val>
                                        </p:tav>
                                        <p:tav tm="100000">
                                          <p:val>
                                            <p:strVal val="#ppt_w"/>
                                          </p:val>
                                        </p:tav>
                                      </p:tavLst>
                                    </p:anim>
                                    <p:anim calcmode="lin" valueType="num">
                                      <p:cBhvr>
                                        <p:cTn id="1078" dur="4500" fill="hold"/>
                                        <p:tgtEl>
                                          <p:spTgt spid="123"/>
                                        </p:tgtEl>
                                        <p:attrNameLst>
                                          <p:attrName>ppt_h</p:attrName>
                                        </p:attrNameLst>
                                      </p:cBhvr>
                                      <p:tavLst>
                                        <p:tav tm="0" fmla="#ppt_h*sin(2.5*pi*$)">
                                          <p:val>
                                            <p:fltVal val="0"/>
                                          </p:val>
                                        </p:tav>
                                        <p:tav tm="100000">
                                          <p:val>
                                            <p:fltVal val="1"/>
                                          </p:val>
                                        </p:tav>
                                      </p:tavLst>
                                    </p:anim>
                                  </p:childTnLst>
                                </p:cTn>
                              </p:par>
                              <p:par>
                                <p:cTn id="1079" presetID="8" presetClass="emph" presetSubtype="0" repeatCount="indefinite" fill="hold" grpId="1" nodeType="withEffect">
                                  <p:stCondLst>
                                    <p:cond delay="0"/>
                                  </p:stCondLst>
                                  <p:childTnLst>
                                    <p:animRot by="21600000">
                                      <p:cBhvr>
                                        <p:cTn id="1080" dur="4250" fill="hold"/>
                                        <p:tgtEl>
                                          <p:spTgt spid="123"/>
                                        </p:tgtEl>
                                        <p:attrNameLst>
                                          <p:attrName>r</p:attrName>
                                        </p:attrNameLst>
                                      </p:cBhvr>
                                    </p:animRot>
                                  </p:childTnLst>
                                </p:cTn>
                              </p:par>
                              <p:par>
                                <p:cTn id="1081" presetID="2" presetClass="exit" presetSubtype="6" fill="hold" grpId="2" nodeType="withEffect">
                                  <p:stCondLst>
                                    <p:cond delay="0"/>
                                  </p:stCondLst>
                                  <p:childTnLst>
                                    <p:anim calcmode="lin" valueType="num">
                                      <p:cBhvr additive="base">
                                        <p:cTn id="1082" dur="5500"/>
                                        <p:tgtEl>
                                          <p:spTgt spid="123"/>
                                        </p:tgtEl>
                                        <p:attrNameLst>
                                          <p:attrName>ppt_x</p:attrName>
                                        </p:attrNameLst>
                                      </p:cBhvr>
                                      <p:tavLst>
                                        <p:tav tm="0">
                                          <p:val>
                                            <p:strVal val="ppt_x"/>
                                          </p:val>
                                        </p:tav>
                                        <p:tav tm="100000">
                                          <p:val>
                                            <p:strVal val="1+ppt_w/2"/>
                                          </p:val>
                                        </p:tav>
                                      </p:tavLst>
                                    </p:anim>
                                    <p:anim calcmode="lin" valueType="num">
                                      <p:cBhvr additive="base">
                                        <p:cTn id="1083" dur="5500"/>
                                        <p:tgtEl>
                                          <p:spTgt spid="123"/>
                                        </p:tgtEl>
                                        <p:attrNameLst>
                                          <p:attrName>ppt_y</p:attrName>
                                        </p:attrNameLst>
                                      </p:cBhvr>
                                      <p:tavLst>
                                        <p:tav tm="0">
                                          <p:val>
                                            <p:strVal val="ppt_y"/>
                                          </p:val>
                                        </p:tav>
                                        <p:tav tm="100000">
                                          <p:val>
                                            <p:strVal val="1+ppt_h/2"/>
                                          </p:val>
                                        </p:tav>
                                      </p:tavLst>
                                    </p:anim>
                                    <p:set>
                                      <p:cBhvr>
                                        <p:cTn id="1084" dur="1" fill="hold">
                                          <p:stCondLst>
                                            <p:cond delay="5499"/>
                                          </p:stCondLst>
                                        </p:cTn>
                                        <p:tgtEl>
                                          <p:spTgt spid="123"/>
                                        </p:tgtEl>
                                        <p:attrNameLst>
                                          <p:attrName>style.visibility</p:attrName>
                                        </p:attrNameLst>
                                      </p:cBhvr>
                                      <p:to>
                                        <p:strVal val="hidden"/>
                                      </p:to>
                                    </p:set>
                                  </p:childTnLst>
                                </p:cTn>
                              </p:par>
                              <p:par>
                                <p:cTn id="1085" presetID="19" presetClass="entr" presetSubtype="5" fill="hold" grpId="0" nodeType="withEffect">
                                  <p:stCondLst>
                                    <p:cond delay="0"/>
                                  </p:stCondLst>
                                  <p:childTnLst>
                                    <p:set>
                                      <p:cBhvr>
                                        <p:cTn id="1086" dur="1" fill="hold">
                                          <p:stCondLst>
                                            <p:cond delay="0"/>
                                          </p:stCondLst>
                                        </p:cTn>
                                        <p:tgtEl>
                                          <p:spTgt spid="124"/>
                                        </p:tgtEl>
                                        <p:attrNameLst>
                                          <p:attrName>style.visibility</p:attrName>
                                        </p:attrNameLst>
                                      </p:cBhvr>
                                      <p:to>
                                        <p:strVal val="visible"/>
                                      </p:to>
                                    </p:set>
                                    <p:anim calcmode="lin" valueType="num">
                                      <p:cBhvr>
                                        <p:cTn id="1087" dur="4500" fill="hold"/>
                                        <p:tgtEl>
                                          <p:spTgt spid="124"/>
                                        </p:tgtEl>
                                        <p:attrNameLst>
                                          <p:attrName>ppt_w</p:attrName>
                                        </p:attrNameLst>
                                      </p:cBhvr>
                                      <p:tavLst>
                                        <p:tav tm="0">
                                          <p:val>
                                            <p:strVal val="#ppt_w"/>
                                          </p:val>
                                        </p:tav>
                                        <p:tav tm="100000">
                                          <p:val>
                                            <p:strVal val="#ppt_w"/>
                                          </p:val>
                                        </p:tav>
                                      </p:tavLst>
                                    </p:anim>
                                    <p:anim calcmode="lin" valueType="num">
                                      <p:cBhvr>
                                        <p:cTn id="1088" dur="4500" fill="hold"/>
                                        <p:tgtEl>
                                          <p:spTgt spid="124"/>
                                        </p:tgtEl>
                                        <p:attrNameLst>
                                          <p:attrName>ppt_h</p:attrName>
                                        </p:attrNameLst>
                                      </p:cBhvr>
                                      <p:tavLst>
                                        <p:tav tm="0" fmla="#ppt_h*sin(2.5*pi*$)">
                                          <p:val>
                                            <p:fltVal val="0"/>
                                          </p:val>
                                        </p:tav>
                                        <p:tav tm="100000">
                                          <p:val>
                                            <p:fltVal val="1"/>
                                          </p:val>
                                        </p:tav>
                                      </p:tavLst>
                                    </p:anim>
                                  </p:childTnLst>
                                </p:cTn>
                              </p:par>
                              <p:par>
                                <p:cTn id="1089" presetID="8" presetClass="emph" presetSubtype="0" repeatCount="indefinite" fill="hold" grpId="1" nodeType="withEffect">
                                  <p:stCondLst>
                                    <p:cond delay="0"/>
                                  </p:stCondLst>
                                  <p:childTnLst>
                                    <p:animRot by="21600000">
                                      <p:cBhvr>
                                        <p:cTn id="1090" dur="4250" fill="hold"/>
                                        <p:tgtEl>
                                          <p:spTgt spid="124"/>
                                        </p:tgtEl>
                                        <p:attrNameLst>
                                          <p:attrName>r</p:attrName>
                                        </p:attrNameLst>
                                      </p:cBhvr>
                                    </p:animRot>
                                  </p:childTnLst>
                                </p:cTn>
                              </p:par>
                              <p:par>
                                <p:cTn id="1091" presetID="2" presetClass="exit" presetSubtype="6" fill="hold" grpId="2" nodeType="withEffect">
                                  <p:stCondLst>
                                    <p:cond delay="0"/>
                                  </p:stCondLst>
                                  <p:childTnLst>
                                    <p:anim calcmode="lin" valueType="num">
                                      <p:cBhvr additive="base">
                                        <p:cTn id="1092" dur="5500"/>
                                        <p:tgtEl>
                                          <p:spTgt spid="124"/>
                                        </p:tgtEl>
                                        <p:attrNameLst>
                                          <p:attrName>ppt_x</p:attrName>
                                        </p:attrNameLst>
                                      </p:cBhvr>
                                      <p:tavLst>
                                        <p:tav tm="0">
                                          <p:val>
                                            <p:strVal val="ppt_x"/>
                                          </p:val>
                                        </p:tav>
                                        <p:tav tm="100000">
                                          <p:val>
                                            <p:strVal val="1+ppt_w/2"/>
                                          </p:val>
                                        </p:tav>
                                      </p:tavLst>
                                    </p:anim>
                                    <p:anim calcmode="lin" valueType="num">
                                      <p:cBhvr additive="base">
                                        <p:cTn id="1093" dur="5500"/>
                                        <p:tgtEl>
                                          <p:spTgt spid="124"/>
                                        </p:tgtEl>
                                        <p:attrNameLst>
                                          <p:attrName>ppt_y</p:attrName>
                                        </p:attrNameLst>
                                      </p:cBhvr>
                                      <p:tavLst>
                                        <p:tav tm="0">
                                          <p:val>
                                            <p:strVal val="ppt_y"/>
                                          </p:val>
                                        </p:tav>
                                        <p:tav tm="100000">
                                          <p:val>
                                            <p:strVal val="1+ppt_h/2"/>
                                          </p:val>
                                        </p:tav>
                                      </p:tavLst>
                                    </p:anim>
                                    <p:set>
                                      <p:cBhvr>
                                        <p:cTn id="1094" dur="1" fill="hold">
                                          <p:stCondLst>
                                            <p:cond delay="5499"/>
                                          </p:stCondLst>
                                        </p:cTn>
                                        <p:tgtEl>
                                          <p:spTgt spid="124"/>
                                        </p:tgtEl>
                                        <p:attrNameLst>
                                          <p:attrName>style.visibility</p:attrName>
                                        </p:attrNameLst>
                                      </p:cBhvr>
                                      <p:to>
                                        <p:strVal val="hidden"/>
                                      </p:to>
                                    </p:set>
                                  </p:childTnLst>
                                </p:cTn>
                              </p:par>
                              <p:par>
                                <p:cTn id="1095" presetID="19" presetClass="entr" presetSubtype="5" fill="hold" grpId="0" nodeType="withEffect">
                                  <p:stCondLst>
                                    <p:cond delay="0"/>
                                  </p:stCondLst>
                                  <p:childTnLst>
                                    <p:set>
                                      <p:cBhvr>
                                        <p:cTn id="1096" dur="1" fill="hold">
                                          <p:stCondLst>
                                            <p:cond delay="0"/>
                                          </p:stCondLst>
                                        </p:cTn>
                                        <p:tgtEl>
                                          <p:spTgt spid="125"/>
                                        </p:tgtEl>
                                        <p:attrNameLst>
                                          <p:attrName>style.visibility</p:attrName>
                                        </p:attrNameLst>
                                      </p:cBhvr>
                                      <p:to>
                                        <p:strVal val="visible"/>
                                      </p:to>
                                    </p:set>
                                    <p:anim calcmode="lin" valueType="num">
                                      <p:cBhvr>
                                        <p:cTn id="1097" dur="4500" fill="hold"/>
                                        <p:tgtEl>
                                          <p:spTgt spid="125"/>
                                        </p:tgtEl>
                                        <p:attrNameLst>
                                          <p:attrName>ppt_w</p:attrName>
                                        </p:attrNameLst>
                                      </p:cBhvr>
                                      <p:tavLst>
                                        <p:tav tm="0">
                                          <p:val>
                                            <p:strVal val="#ppt_w"/>
                                          </p:val>
                                        </p:tav>
                                        <p:tav tm="100000">
                                          <p:val>
                                            <p:strVal val="#ppt_w"/>
                                          </p:val>
                                        </p:tav>
                                      </p:tavLst>
                                    </p:anim>
                                    <p:anim calcmode="lin" valueType="num">
                                      <p:cBhvr>
                                        <p:cTn id="1098" dur="4500" fill="hold"/>
                                        <p:tgtEl>
                                          <p:spTgt spid="125"/>
                                        </p:tgtEl>
                                        <p:attrNameLst>
                                          <p:attrName>ppt_h</p:attrName>
                                        </p:attrNameLst>
                                      </p:cBhvr>
                                      <p:tavLst>
                                        <p:tav tm="0" fmla="#ppt_h*sin(2.5*pi*$)">
                                          <p:val>
                                            <p:fltVal val="0"/>
                                          </p:val>
                                        </p:tav>
                                        <p:tav tm="100000">
                                          <p:val>
                                            <p:fltVal val="1"/>
                                          </p:val>
                                        </p:tav>
                                      </p:tavLst>
                                    </p:anim>
                                  </p:childTnLst>
                                </p:cTn>
                              </p:par>
                              <p:par>
                                <p:cTn id="1099" presetID="8" presetClass="emph" presetSubtype="0" repeatCount="indefinite" fill="hold" grpId="1" nodeType="withEffect">
                                  <p:stCondLst>
                                    <p:cond delay="0"/>
                                  </p:stCondLst>
                                  <p:childTnLst>
                                    <p:animRot by="21600000">
                                      <p:cBhvr>
                                        <p:cTn id="1100" dur="4250" fill="hold"/>
                                        <p:tgtEl>
                                          <p:spTgt spid="125"/>
                                        </p:tgtEl>
                                        <p:attrNameLst>
                                          <p:attrName>r</p:attrName>
                                        </p:attrNameLst>
                                      </p:cBhvr>
                                    </p:animRot>
                                  </p:childTnLst>
                                </p:cTn>
                              </p:par>
                              <p:par>
                                <p:cTn id="1101" presetID="2" presetClass="exit" presetSubtype="6" fill="hold" grpId="2" nodeType="withEffect">
                                  <p:stCondLst>
                                    <p:cond delay="0"/>
                                  </p:stCondLst>
                                  <p:childTnLst>
                                    <p:anim calcmode="lin" valueType="num">
                                      <p:cBhvr additive="base">
                                        <p:cTn id="1102" dur="5500"/>
                                        <p:tgtEl>
                                          <p:spTgt spid="125"/>
                                        </p:tgtEl>
                                        <p:attrNameLst>
                                          <p:attrName>ppt_x</p:attrName>
                                        </p:attrNameLst>
                                      </p:cBhvr>
                                      <p:tavLst>
                                        <p:tav tm="0">
                                          <p:val>
                                            <p:strVal val="ppt_x"/>
                                          </p:val>
                                        </p:tav>
                                        <p:tav tm="100000">
                                          <p:val>
                                            <p:strVal val="1+ppt_w/2"/>
                                          </p:val>
                                        </p:tav>
                                      </p:tavLst>
                                    </p:anim>
                                    <p:anim calcmode="lin" valueType="num">
                                      <p:cBhvr additive="base">
                                        <p:cTn id="1103" dur="5500"/>
                                        <p:tgtEl>
                                          <p:spTgt spid="125"/>
                                        </p:tgtEl>
                                        <p:attrNameLst>
                                          <p:attrName>ppt_y</p:attrName>
                                        </p:attrNameLst>
                                      </p:cBhvr>
                                      <p:tavLst>
                                        <p:tav tm="0">
                                          <p:val>
                                            <p:strVal val="ppt_y"/>
                                          </p:val>
                                        </p:tav>
                                        <p:tav tm="100000">
                                          <p:val>
                                            <p:strVal val="1+ppt_h/2"/>
                                          </p:val>
                                        </p:tav>
                                      </p:tavLst>
                                    </p:anim>
                                    <p:set>
                                      <p:cBhvr>
                                        <p:cTn id="1104" dur="1" fill="hold">
                                          <p:stCondLst>
                                            <p:cond delay="5499"/>
                                          </p:stCondLst>
                                        </p:cTn>
                                        <p:tgtEl>
                                          <p:spTgt spid="125"/>
                                        </p:tgtEl>
                                        <p:attrNameLst>
                                          <p:attrName>style.visibility</p:attrName>
                                        </p:attrNameLst>
                                      </p:cBhvr>
                                      <p:to>
                                        <p:strVal val="hidden"/>
                                      </p:to>
                                    </p:set>
                                  </p:childTnLst>
                                </p:cTn>
                              </p:par>
                              <p:par>
                                <p:cTn id="1105" presetID="19" presetClass="entr" presetSubtype="5" fill="hold" grpId="0" nodeType="withEffect">
                                  <p:stCondLst>
                                    <p:cond delay="0"/>
                                  </p:stCondLst>
                                  <p:childTnLst>
                                    <p:set>
                                      <p:cBhvr>
                                        <p:cTn id="1106" dur="1" fill="hold">
                                          <p:stCondLst>
                                            <p:cond delay="0"/>
                                          </p:stCondLst>
                                        </p:cTn>
                                        <p:tgtEl>
                                          <p:spTgt spid="126"/>
                                        </p:tgtEl>
                                        <p:attrNameLst>
                                          <p:attrName>style.visibility</p:attrName>
                                        </p:attrNameLst>
                                      </p:cBhvr>
                                      <p:to>
                                        <p:strVal val="visible"/>
                                      </p:to>
                                    </p:set>
                                    <p:anim calcmode="lin" valueType="num">
                                      <p:cBhvr>
                                        <p:cTn id="1107" dur="4500" fill="hold"/>
                                        <p:tgtEl>
                                          <p:spTgt spid="126"/>
                                        </p:tgtEl>
                                        <p:attrNameLst>
                                          <p:attrName>ppt_w</p:attrName>
                                        </p:attrNameLst>
                                      </p:cBhvr>
                                      <p:tavLst>
                                        <p:tav tm="0">
                                          <p:val>
                                            <p:strVal val="#ppt_w"/>
                                          </p:val>
                                        </p:tav>
                                        <p:tav tm="100000">
                                          <p:val>
                                            <p:strVal val="#ppt_w"/>
                                          </p:val>
                                        </p:tav>
                                      </p:tavLst>
                                    </p:anim>
                                    <p:anim calcmode="lin" valueType="num">
                                      <p:cBhvr>
                                        <p:cTn id="1108" dur="4500" fill="hold"/>
                                        <p:tgtEl>
                                          <p:spTgt spid="126"/>
                                        </p:tgtEl>
                                        <p:attrNameLst>
                                          <p:attrName>ppt_h</p:attrName>
                                        </p:attrNameLst>
                                      </p:cBhvr>
                                      <p:tavLst>
                                        <p:tav tm="0" fmla="#ppt_h*sin(2.5*pi*$)">
                                          <p:val>
                                            <p:fltVal val="0"/>
                                          </p:val>
                                        </p:tav>
                                        <p:tav tm="100000">
                                          <p:val>
                                            <p:fltVal val="1"/>
                                          </p:val>
                                        </p:tav>
                                      </p:tavLst>
                                    </p:anim>
                                  </p:childTnLst>
                                </p:cTn>
                              </p:par>
                              <p:par>
                                <p:cTn id="1109" presetID="8" presetClass="emph" presetSubtype="0" repeatCount="indefinite" fill="hold" grpId="1" nodeType="withEffect">
                                  <p:stCondLst>
                                    <p:cond delay="0"/>
                                  </p:stCondLst>
                                  <p:childTnLst>
                                    <p:animRot by="21600000">
                                      <p:cBhvr>
                                        <p:cTn id="1110" dur="4250" fill="hold"/>
                                        <p:tgtEl>
                                          <p:spTgt spid="126"/>
                                        </p:tgtEl>
                                        <p:attrNameLst>
                                          <p:attrName>r</p:attrName>
                                        </p:attrNameLst>
                                      </p:cBhvr>
                                    </p:animRot>
                                  </p:childTnLst>
                                </p:cTn>
                              </p:par>
                              <p:par>
                                <p:cTn id="1111" presetID="2" presetClass="exit" presetSubtype="6" fill="hold" grpId="2" nodeType="withEffect">
                                  <p:stCondLst>
                                    <p:cond delay="0"/>
                                  </p:stCondLst>
                                  <p:childTnLst>
                                    <p:anim calcmode="lin" valueType="num">
                                      <p:cBhvr additive="base">
                                        <p:cTn id="1112" dur="5500"/>
                                        <p:tgtEl>
                                          <p:spTgt spid="126"/>
                                        </p:tgtEl>
                                        <p:attrNameLst>
                                          <p:attrName>ppt_x</p:attrName>
                                        </p:attrNameLst>
                                      </p:cBhvr>
                                      <p:tavLst>
                                        <p:tav tm="0">
                                          <p:val>
                                            <p:strVal val="ppt_x"/>
                                          </p:val>
                                        </p:tav>
                                        <p:tav tm="100000">
                                          <p:val>
                                            <p:strVal val="1+ppt_w/2"/>
                                          </p:val>
                                        </p:tav>
                                      </p:tavLst>
                                    </p:anim>
                                    <p:anim calcmode="lin" valueType="num">
                                      <p:cBhvr additive="base">
                                        <p:cTn id="1113" dur="5500"/>
                                        <p:tgtEl>
                                          <p:spTgt spid="126"/>
                                        </p:tgtEl>
                                        <p:attrNameLst>
                                          <p:attrName>ppt_y</p:attrName>
                                        </p:attrNameLst>
                                      </p:cBhvr>
                                      <p:tavLst>
                                        <p:tav tm="0">
                                          <p:val>
                                            <p:strVal val="ppt_y"/>
                                          </p:val>
                                        </p:tav>
                                        <p:tav tm="100000">
                                          <p:val>
                                            <p:strVal val="1+ppt_h/2"/>
                                          </p:val>
                                        </p:tav>
                                      </p:tavLst>
                                    </p:anim>
                                    <p:set>
                                      <p:cBhvr>
                                        <p:cTn id="1114" dur="1" fill="hold">
                                          <p:stCondLst>
                                            <p:cond delay="5499"/>
                                          </p:stCondLst>
                                        </p:cTn>
                                        <p:tgtEl>
                                          <p:spTgt spid="126"/>
                                        </p:tgtEl>
                                        <p:attrNameLst>
                                          <p:attrName>style.visibility</p:attrName>
                                        </p:attrNameLst>
                                      </p:cBhvr>
                                      <p:to>
                                        <p:strVal val="hidden"/>
                                      </p:to>
                                    </p:set>
                                  </p:childTnLst>
                                </p:cTn>
                              </p:par>
                              <p:par>
                                <p:cTn id="1115" presetID="19" presetClass="entr" presetSubtype="5" fill="hold" grpId="0" nodeType="withEffect">
                                  <p:stCondLst>
                                    <p:cond delay="0"/>
                                  </p:stCondLst>
                                  <p:childTnLst>
                                    <p:set>
                                      <p:cBhvr>
                                        <p:cTn id="1116" dur="1" fill="hold">
                                          <p:stCondLst>
                                            <p:cond delay="0"/>
                                          </p:stCondLst>
                                        </p:cTn>
                                        <p:tgtEl>
                                          <p:spTgt spid="127"/>
                                        </p:tgtEl>
                                        <p:attrNameLst>
                                          <p:attrName>style.visibility</p:attrName>
                                        </p:attrNameLst>
                                      </p:cBhvr>
                                      <p:to>
                                        <p:strVal val="visible"/>
                                      </p:to>
                                    </p:set>
                                    <p:anim calcmode="lin" valueType="num">
                                      <p:cBhvr>
                                        <p:cTn id="1117" dur="4500" fill="hold"/>
                                        <p:tgtEl>
                                          <p:spTgt spid="127"/>
                                        </p:tgtEl>
                                        <p:attrNameLst>
                                          <p:attrName>ppt_w</p:attrName>
                                        </p:attrNameLst>
                                      </p:cBhvr>
                                      <p:tavLst>
                                        <p:tav tm="0">
                                          <p:val>
                                            <p:strVal val="#ppt_w"/>
                                          </p:val>
                                        </p:tav>
                                        <p:tav tm="100000">
                                          <p:val>
                                            <p:strVal val="#ppt_w"/>
                                          </p:val>
                                        </p:tav>
                                      </p:tavLst>
                                    </p:anim>
                                    <p:anim calcmode="lin" valueType="num">
                                      <p:cBhvr>
                                        <p:cTn id="1118" dur="4500" fill="hold"/>
                                        <p:tgtEl>
                                          <p:spTgt spid="127"/>
                                        </p:tgtEl>
                                        <p:attrNameLst>
                                          <p:attrName>ppt_h</p:attrName>
                                        </p:attrNameLst>
                                      </p:cBhvr>
                                      <p:tavLst>
                                        <p:tav tm="0" fmla="#ppt_h*sin(2.5*pi*$)">
                                          <p:val>
                                            <p:fltVal val="0"/>
                                          </p:val>
                                        </p:tav>
                                        <p:tav tm="100000">
                                          <p:val>
                                            <p:fltVal val="1"/>
                                          </p:val>
                                        </p:tav>
                                      </p:tavLst>
                                    </p:anim>
                                  </p:childTnLst>
                                </p:cTn>
                              </p:par>
                              <p:par>
                                <p:cTn id="1119" presetID="8" presetClass="emph" presetSubtype="0" repeatCount="indefinite" fill="hold" grpId="1" nodeType="withEffect">
                                  <p:stCondLst>
                                    <p:cond delay="0"/>
                                  </p:stCondLst>
                                  <p:childTnLst>
                                    <p:animRot by="21600000">
                                      <p:cBhvr>
                                        <p:cTn id="1120" dur="4250" fill="hold"/>
                                        <p:tgtEl>
                                          <p:spTgt spid="127"/>
                                        </p:tgtEl>
                                        <p:attrNameLst>
                                          <p:attrName>r</p:attrName>
                                        </p:attrNameLst>
                                      </p:cBhvr>
                                    </p:animRot>
                                  </p:childTnLst>
                                </p:cTn>
                              </p:par>
                              <p:par>
                                <p:cTn id="1121" presetID="2" presetClass="exit" presetSubtype="6" fill="hold" grpId="2" nodeType="withEffect">
                                  <p:stCondLst>
                                    <p:cond delay="0"/>
                                  </p:stCondLst>
                                  <p:childTnLst>
                                    <p:anim calcmode="lin" valueType="num">
                                      <p:cBhvr additive="base">
                                        <p:cTn id="1122" dur="5500"/>
                                        <p:tgtEl>
                                          <p:spTgt spid="127"/>
                                        </p:tgtEl>
                                        <p:attrNameLst>
                                          <p:attrName>ppt_x</p:attrName>
                                        </p:attrNameLst>
                                      </p:cBhvr>
                                      <p:tavLst>
                                        <p:tav tm="0">
                                          <p:val>
                                            <p:strVal val="ppt_x"/>
                                          </p:val>
                                        </p:tav>
                                        <p:tav tm="100000">
                                          <p:val>
                                            <p:strVal val="1+ppt_w/2"/>
                                          </p:val>
                                        </p:tav>
                                      </p:tavLst>
                                    </p:anim>
                                    <p:anim calcmode="lin" valueType="num">
                                      <p:cBhvr additive="base">
                                        <p:cTn id="1123" dur="5500"/>
                                        <p:tgtEl>
                                          <p:spTgt spid="127"/>
                                        </p:tgtEl>
                                        <p:attrNameLst>
                                          <p:attrName>ppt_y</p:attrName>
                                        </p:attrNameLst>
                                      </p:cBhvr>
                                      <p:tavLst>
                                        <p:tav tm="0">
                                          <p:val>
                                            <p:strVal val="ppt_y"/>
                                          </p:val>
                                        </p:tav>
                                        <p:tav tm="100000">
                                          <p:val>
                                            <p:strVal val="1+ppt_h/2"/>
                                          </p:val>
                                        </p:tav>
                                      </p:tavLst>
                                    </p:anim>
                                    <p:set>
                                      <p:cBhvr>
                                        <p:cTn id="1124" dur="1" fill="hold">
                                          <p:stCondLst>
                                            <p:cond delay="5499"/>
                                          </p:stCondLst>
                                        </p:cTn>
                                        <p:tgtEl>
                                          <p:spTgt spid="127"/>
                                        </p:tgtEl>
                                        <p:attrNameLst>
                                          <p:attrName>style.visibility</p:attrName>
                                        </p:attrNameLst>
                                      </p:cBhvr>
                                      <p:to>
                                        <p:strVal val="hidden"/>
                                      </p:to>
                                    </p:set>
                                  </p:childTnLst>
                                </p:cTn>
                              </p:par>
                              <p:par>
                                <p:cTn id="1125" presetID="19" presetClass="entr" presetSubtype="5" fill="hold" grpId="0" nodeType="withEffect">
                                  <p:stCondLst>
                                    <p:cond delay="0"/>
                                  </p:stCondLst>
                                  <p:childTnLst>
                                    <p:set>
                                      <p:cBhvr>
                                        <p:cTn id="1126" dur="1" fill="hold">
                                          <p:stCondLst>
                                            <p:cond delay="0"/>
                                          </p:stCondLst>
                                        </p:cTn>
                                        <p:tgtEl>
                                          <p:spTgt spid="128"/>
                                        </p:tgtEl>
                                        <p:attrNameLst>
                                          <p:attrName>style.visibility</p:attrName>
                                        </p:attrNameLst>
                                      </p:cBhvr>
                                      <p:to>
                                        <p:strVal val="visible"/>
                                      </p:to>
                                    </p:set>
                                    <p:anim calcmode="lin" valueType="num">
                                      <p:cBhvr>
                                        <p:cTn id="1127" dur="4500" fill="hold"/>
                                        <p:tgtEl>
                                          <p:spTgt spid="128"/>
                                        </p:tgtEl>
                                        <p:attrNameLst>
                                          <p:attrName>ppt_w</p:attrName>
                                        </p:attrNameLst>
                                      </p:cBhvr>
                                      <p:tavLst>
                                        <p:tav tm="0">
                                          <p:val>
                                            <p:strVal val="#ppt_w"/>
                                          </p:val>
                                        </p:tav>
                                        <p:tav tm="100000">
                                          <p:val>
                                            <p:strVal val="#ppt_w"/>
                                          </p:val>
                                        </p:tav>
                                      </p:tavLst>
                                    </p:anim>
                                    <p:anim calcmode="lin" valueType="num">
                                      <p:cBhvr>
                                        <p:cTn id="1128" dur="4500" fill="hold"/>
                                        <p:tgtEl>
                                          <p:spTgt spid="128"/>
                                        </p:tgtEl>
                                        <p:attrNameLst>
                                          <p:attrName>ppt_h</p:attrName>
                                        </p:attrNameLst>
                                      </p:cBhvr>
                                      <p:tavLst>
                                        <p:tav tm="0" fmla="#ppt_h*sin(2.5*pi*$)">
                                          <p:val>
                                            <p:fltVal val="0"/>
                                          </p:val>
                                        </p:tav>
                                        <p:tav tm="100000">
                                          <p:val>
                                            <p:fltVal val="1"/>
                                          </p:val>
                                        </p:tav>
                                      </p:tavLst>
                                    </p:anim>
                                  </p:childTnLst>
                                </p:cTn>
                              </p:par>
                              <p:par>
                                <p:cTn id="1129" presetID="8" presetClass="emph" presetSubtype="0" repeatCount="indefinite" fill="hold" grpId="1" nodeType="withEffect">
                                  <p:stCondLst>
                                    <p:cond delay="0"/>
                                  </p:stCondLst>
                                  <p:childTnLst>
                                    <p:animRot by="21600000">
                                      <p:cBhvr>
                                        <p:cTn id="1130" dur="4250" fill="hold"/>
                                        <p:tgtEl>
                                          <p:spTgt spid="128"/>
                                        </p:tgtEl>
                                        <p:attrNameLst>
                                          <p:attrName>r</p:attrName>
                                        </p:attrNameLst>
                                      </p:cBhvr>
                                    </p:animRot>
                                  </p:childTnLst>
                                </p:cTn>
                              </p:par>
                              <p:par>
                                <p:cTn id="1131" presetID="2" presetClass="exit" presetSubtype="6" fill="hold" grpId="2" nodeType="withEffect">
                                  <p:stCondLst>
                                    <p:cond delay="0"/>
                                  </p:stCondLst>
                                  <p:childTnLst>
                                    <p:anim calcmode="lin" valueType="num">
                                      <p:cBhvr additive="base">
                                        <p:cTn id="1132" dur="5500"/>
                                        <p:tgtEl>
                                          <p:spTgt spid="128"/>
                                        </p:tgtEl>
                                        <p:attrNameLst>
                                          <p:attrName>ppt_x</p:attrName>
                                        </p:attrNameLst>
                                      </p:cBhvr>
                                      <p:tavLst>
                                        <p:tav tm="0">
                                          <p:val>
                                            <p:strVal val="ppt_x"/>
                                          </p:val>
                                        </p:tav>
                                        <p:tav tm="100000">
                                          <p:val>
                                            <p:strVal val="1+ppt_w/2"/>
                                          </p:val>
                                        </p:tav>
                                      </p:tavLst>
                                    </p:anim>
                                    <p:anim calcmode="lin" valueType="num">
                                      <p:cBhvr additive="base">
                                        <p:cTn id="1133" dur="5500"/>
                                        <p:tgtEl>
                                          <p:spTgt spid="128"/>
                                        </p:tgtEl>
                                        <p:attrNameLst>
                                          <p:attrName>ppt_y</p:attrName>
                                        </p:attrNameLst>
                                      </p:cBhvr>
                                      <p:tavLst>
                                        <p:tav tm="0">
                                          <p:val>
                                            <p:strVal val="ppt_y"/>
                                          </p:val>
                                        </p:tav>
                                        <p:tav tm="100000">
                                          <p:val>
                                            <p:strVal val="1+ppt_h/2"/>
                                          </p:val>
                                        </p:tav>
                                      </p:tavLst>
                                    </p:anim>
                                    <p:set>
                                      <p:cBhvr>
                                        <p:cTn id="1134" dur="1" fill="hold">
                                          <p:stCondLst>
                                            <p:cond delay="5499"/>
                                          </p:stCondLst>
                                        </p:cTn>
                                        <p:tgtEl>
                                          <p:spTgt spid="128"/>
                                        </p:tgtEl>
                                        <p:attrNameLst>
                                          <p:attrName>style.visibility</p:attrName>
                                        </p:attrNameLst>
                                      </p:cBhvr>
                                      <p:to>
                                        <p:strVal val="hidden"/>
                                      </p:to>
                                    </p:set>
                                  </p:childTnLst>
                                </p:cTn>
                              </p:par>
                              <p:par>
                                <p:cTn id="1135" presetID="19" presetClass="entr" presetSubtype="5" fill="hold" grpId="0" nodeType="withEffect">
                                  <p:stCondLst>
                                    <p:cond delay="0"/>
                                  </p:stCondLst>
                                  <p:childTnLst>
                                    <p:set>
                                      <p:cBhvr>
                                        <p:cTn id="1136" dur="1" fill="hold">
                                          <p:stCondLst>
                                            <p:cond delay="0"/>
                                          </p:stCondLst>
                                        </p:cTn>
                                        <p:tgtEl>
                                          <p:spTgt spid="129"/>
                                        </p:tgtEl>
                                        <p:attrNameLst>
                                          <p:attrName>style.visibility</p:attrName>
                                        </p:attrNameLst>
                                      </p:cBhvr>
                                      <p:to>
                                        <p:strVal val="visible"/>
                                      </p:to>
                                    </p:set>
                                    <p:anim calcmode="lin" valueType="num">
                                      <p:cBhvr>
                                        <p:cTn id="1137" dur="4500" fill="hold"/>
                                        <p:tgtEl>
                                          <p:spTgt spid="129"/>
                                        </p:tgtEl>
                                        <p:attrNameLst>
                                          <p:attrName>ppt_w</p:attrName>
                                        </p:attrNameLst>
                                      </p:cBhvr>
                                      <p:tavLst>
                                        <p:tav tm="0">
                                          <p:val>
                                            <p:strVal val="#ppt_w"/>
                                          </p:val>
                                        </p:tav>
                                        <p:tav tm="100000">
                                          <p:val>
                                            <p:strVal val="#ppt_w"/>
                                          </p:val>
                                        </p:tav>
                                      </p:tavLst>
                                    </p:anim>
                                    <p:anim calcmode="lin" valueType="num">
                                      <p:cBhvr>
                                        <p:cTn id="1138" dur="4500" fill="hold"/>
                                        <p:tgtEl>
                                          <p:spTgt spid="129"/>
                                        </p:tgtEl>
                                        <p:attrNameLst>
                                          <p:attrName>ppt_h</p:attrName>
                                        </p:attrNameLst>
                                      </p:cBhvr>
                                      <p:tavLst>
                                        <p:tav tm="0" fmla="#ppt_h*sin(2.5*pi*$)">
                                          <p:val>
                                            <p:fltVal val="0"/>
                                          </p:val>
                                        </p:tav>
                                        <p:tav tm="100000">
                                          <p:val>
                                            <p:fltVal val="1"/>
                                          </p:val>
                                        </p:tav>
                                      </p:tavLst>
                                    </p:anim>
                                  </p:childTnLst>
                                </p:cTn>
                              </p:par>
                              <p:par>
                                <p:cTn id="1139" presetID="8" presetClass="emph" presetSubtype="0" repeatCount="indefinite" fill="hold" grpId="1" nodeType="withEffect">
                                  <p:stCondLst>
                                    <p:cond delay="0"/>
                                  </p:stCondLst>
                                  <p:childTnLst>
                                    <p:animRot by="21600000">
                                      <p:cBhvr>
                                        <p:cTn id="1140" dur="4250" fill="hold"/>
                                        <p:tgtEl>
                                          <p:spTgt spid="129"/>
                                        </p:tgtEl>
                                        <p:attrNameLst>
                                          <p:attrName>r</p:attrName>
                                        </p:attrNameLst>
                                      </p:cBhvr>
                                    </p:animRot>
                                  </p:childTnLst>
                                </p:cTn>
                              </p:par>
                              <p:par>
                                <p:cTn id="1141" presetID="2" presetClass="exit" presetSubtype="6" fill="hold" grpId="2" nodeType="withEffect">
                                  <p:stCondLst>
                                    <p:cond delay="0"/>
                                  </p:stCondLst>
                                  <p:childTnLst>
                                    <p:anim calcmode="lin" valueType="num">
                                      <p:cBhvr additive="base">
                                        <p:cTn id="1142" dur="5500"/>
                                        <p:tgtEl>
                                          <p:spTgt spid="129"/>
                                        </p:tgtEl>
                                        <p:attrNameLst>
                                          <p:attrName>ppt_x</p:attrName>
                                        </p:attrNameLst>
                                      </p:cBhvr>
                                      <p:tavLst>
                                        <p:tav tm="0">
                                          <p:val>
                                            <p:strVal val="ppt_x"/>
                                          </p:val>
                                        </p:tav>
                                        <p:tav tm="100000">
                                          <p:val>
                                            <p:strVal val="1+ppt_w/2"/>
                                          </p:val>
                                        </p:tav>
                                      </p:tavLst>
                                    </p:anim>
                                    <p:anim calcmode="lin" valueType="num">
                                      <p:cBhvr additive="base">
                                        <p:cTn id="1143" dur="5500"/>
                                        <p:tgtEl>
                                          <p:spTgt spid="129"/>
                                        </p:tgtEl>
                                        <p:attrNameLst>
                                          <p:attrName>ppt_y</p:attrName>
                                        </p:attrNameLst>
                                      </p:cBhvr>
                                      <p:tavLst>
                                        <p:tav tm="0">
                                          <p:val>
                                            <p:strVal val="ppt_y"/>
                                          </p:val>
                                        </p:tav>
                                        <p:tav tm="100000">
                                          <p:val>
                                            <p:strVal val="1+ppt_h/2"/>
                                          </p:val>
                                        </p:tav>
                                      </p:tavLst>
                                    </p:anim>
                                    <p:set>
                                      <p:cBhvr>
                                        <p:cTn id="1144" dur="1" fill="hold">
                                          <p:stCondLst>
                                            <p:cond delay="5499"/>
                                          </p:stCondLst>
                                        </p:cTn>
                                        <p:tgtEl>
                                          <p:spTgt spid="129"/>
                                        </p:tgtEl>
                                        <p:attrNameLst>
                                          <p:attrName>style.visibility</p:attrName>
                                        </p:attrNameLst>
                                      </p:cBhvr>
                                      <p:to>
                                        <p:strVal val="hidden"/>
                                      </p:to>
                                    </p:set>
                                  </p:childTnLst>
                                </p:cTn>
                              </p:par>
                              <p:par>
                                <p:cTn id="1145" presetID="19" presetClass="entr" presetSubtype="5" fill="hold" grpId="0" nodeType="withEffect">
                                  <p:stCondLst>
                                    <p:cond delay="0"/>
                                  </p:stCondLst>
                                  <p:childTnLst>
                                    <p:set>
                                      <p:cBhvr>
                                        <p:cTn id="1146" dur="1" fill="hold">
                                          <p:stCondLst>
                                            <p:cond delay="0"/>
                                          </p:stCondLst>
                                        </p:cTn>
                                        <p:tgtEl>
                                          <p:spTgt spid="130"/>
                                        </p:tgtEl>
                                        <p:attrNameLst>
                                          <p:attrName>style.visibility</p:attrName>
                                        </p:attrNameLst>
                                      </p:cBhvr>
                                      <p:to>
                                        <p:strVal val="visible"/>
                                      </p:to>
                                    </p:set>
                                    <p:anim calcmode="lin" valueType="num">
                                      <p:cBhvr>
                                        <p:cTn id="1147" dur="4500" fill="hold"/>
                                        <p:tgtEl>
                                          <p:spTgt spid="130"/>
                                        </p:tgtEl>
                                        <p:attrNameLst>
                                          <p:attrName>ppt_w</p:attrName>
                                        </p:attrNameLst>
                                      </p:cBhvr>
                                      <p:tavLst>
                                        <p:tav tm="0">
                                          <p:val>
                                            <p:strVal val="#ppt_w"/>
                                          </p:val>
                                        </p:tav>
                                        <p:tav tm="100000">
                                          <p:val>
                                            <p:strVal val="#ppt_w"/>
                                          </p:val>
                                        </p:tav>
                                      </p:tavLst>
                                    </p:anim>
                                    <p:anim calcmode="lin" valueType="num">
                                      <p:cBhvr>
                                        <p:cTn id="1148" dur="4500" fill="hold"/>
                                        <p:tgtEl>
                                          <p:spTgt spid="130"/>
                                        </p:tgtEl>
                                        <p:attrNameLst>
                                          <p:attrName>ppt_h</p:attrName>
                                        </p:attrNameLst>
                                      </p:cBhvr>
                                      <p:tavLst>
                                        <p:tav tm="0" fmla="#ppt_h*sin(2.5*pi*$)">
                                          <p:val>
                                            <p:fltVal val="0"/>
                                          </p:val>
                                        </p:tav>
                                        <p:tav tm="100000">
                                          <p:val>
                                            <p:fltVal val="1"/>
                                          </p:val>
                                        </p:tav>
                                      </p:tavLst>
                                    </p:anim>
                                  </p:childTnLst>
                                </p:cTn>
                              </p:par>
                              <p:par>
                                <p:cTn id="1149" presetID="8" presetClass="emph" presetSubtype="0" repeatCount="indefinite" fill="hold" grpId="1" nodeType="withEffect">
                                  <p:stCondLst>
                                    <p:cond delay="0"/>
                                  </p:stCondLst>
                                  <p:childTnLst>
                                    <p:animRot by="21600000">
                                      <p:cBhvr>
                                        <p:cTn id="1150" dur="4250" fill="hold"/>
                                        <p:tgtEl>
                                          <p:spTgt spid="130"/>
                                        </p:tgtEl>
                                        <p:attrNameLst>
                                          <p:attrName>r</p:attrName>
                                        </p:attrNameLst>
                                      </p:cBhvr>
                                    </p:animRot>
                                  </p:childTnLst>
                                </p:cTn>
                              </p:par>
                              <p:par>
                                <p:cTn id="1151" presetID="2" presetClass="exit" presetSubtype="6" fill="hold" grpId="2" nodeType="withEffect">
                                  <p:stCondLst>
                                    <p:cond delay="0"/>
                                  </p:stCondLst>
                                  <p:childTnLst>
                                    <p:anim calcmode="lin" valueType="num">
                                      <p:cBhvr additive="base">
                                        <p:cTn id="1152" dur="5500"/>
                                        <p:tgtEl>
                                          <p:spTgt spid="130"/>
                                        </p:tgtEl>
                                        <p:attrNameLst>
                                          <p:attrName>ppt_x</p:attrName>
                                        </p:attrNameLst>
                                      </p:cBhvr>
                                      <p:tavLst>
                                        <p:tav tm="0">
                                          <p:val>
                                            <p:strVal val="ppt_x"/>
                                          </p:val>
                                        </p:tav>
                                        <p:tav tm="100000">
                                          <p:val>
                                            <p:strVal val="1+ppt_w/2"/>
                                          </p:val>
                                        </p:tav>
                                      </p:tavLst>
                                    </p:anim>
                                    <p:anim calcmode="lin" valueType="num">
                                      <p:cBhvr additive="base">
                                        <p:cTn id="1153" dur="5500"/>
                                        <p:tgtEl>
                                          <p:spTgt spid="130"/>
                                        </p:tgtEl>
                                        <p:attrNameLst>
                                          <p:attrName>ppt_y</p:attrName>
                                        </p:attrNameLst>
                                      </p:cBhvr>
                                      <p:tavLst>
                                        <p:tav tm="0">
                                          <p:val>
                                            <p:strVal val="ppt_y"/>
                                          </p:val>
                                        </p:tav>
                                        <p:tav tm="100000">
                                          <p:val>
                                            <p:strVal val="1+ppt_h/2"/>
                                          </p:val>
                                        </p:tav>
                                      </p:tavLst>
                                    </p:anim>
                                    <p:set>
                                      <p:cBhvr>
                                        <p:cTn id="1154" dur="1" fill="hold">
                                          <p:stCondLst>
                                            <p:cond delay="5499"/>
                                          </p:stCondLst>
                                        </p:cTn>
                                        <p:tgtEl>
                                          <p:spTgt spid="130"/>
                                        </p:tgtEl>
                                        <p:attrNameLst>
                                          <p:attrName>style.visibility</p:attrName>
                                        </p:attrNameLst>
                                      </p:cBhvr>
                                      <p:to>
                                        <p:strVal val="hidden"/>
                                      </p:to>
                                    </p:set>
                                  </p:childTnLst>
                                </p:cTn>
                              </p:par>
                              <p:par>
                                <p:cTn id="1155" presetID="19" presetClass="entr" presetSubtype="5" fill="hold" grpId="0" nodeType="withEffect">
                                  <p:stCondLst>
                                    <p:cond delay="0"/>
                                  </p:stCondLst>
                                  <p:childTnLst>
                                    <p:set>
                                      <p:cBhvr>
                                        <p:cTn id="1156" dur="1" fill="hold">
                                          <p:stCondLst>
                                            <p:cond delay="0"/>
                                          </p:stCondLst>
                                        </p:cTn>
                                        <p:tgtEl>
                                          <p:spTgt spid="131"/>
                                        </p:tgtEl>
                                        <p:attrNameLst>
                                          <p:attrName>style.visibility</p:attrName>
                                        </p:attrNameLst>
                                      </p:cBhvr>
                                      <p:to>
                                        <p:strVal val="visible"/>
                                      </p:to>
                                    </p:set>
                                    <p:anim calcmode="lin" valueType="num">
                                      <p:cBhvr>
                                        <p:cTn id="1157" dur="4500" fill="hold"/>
                                        <p:tgtEl>
                                          <p:spTgt spid="131"/>
                                        </p:tgtEl>
                                        <p:attrNameLst>
                                          <p:attrName>ppt_w</p:attrName>
                                        </p:attrNameLst>
                                      </p:cBhvr>
                                      <p:tavLst>
                                        <p:tav tm="0">
                                          <p:val>
                                            <p:strVal val="#ppt_w"/>
                                          </p:val>
                                        </p:tav>
                                        <p:tav tm="100000">
                                          <p:val>
                                            <p:strVal val="#ppt_w"/>
                                          </p:val>
                                        </p:tav>
                                      </p:tavLst>
                                    </p:anim>
                                    <p:anim calcmode="lin" valueType="num">
                                      <p:cBhvr>
                                        <p:cTn id="1158" dur="4500" fill="hold"/>
                                        <p:tgtEl>
                                          <p:spTgt spid="131"/>
                                        </p:tgtEl>
                                        <p:attrNameLst>
                                          <p:attrName>ppt_h</p:attrName>
                                        </p:attrNameLst>
                                      </p:cBhvr>
                                      <p:tavLst>
                                        <p:tav tm="0" fmla="#ppt_h*sin(2.5*pi*$)">
                                          <p:val>
                                            <p:fltVal val="0"/>
                                          </p:val>
                                        </p:tav>
                                        <p:tav tm="100000">
                                          <p:val>
                                            <p:fltVal val="1"/>
                                          </p:val>
                                        </p:tav>
                                      </p:tavLst>
                                    </p:anim>
                                  </p:childTnLst>
                                </p:cTn>
                              </p:par>
                              <p:par>
                                <p:cTn id="1159" presetID="8" presetClass="emph" presetSubtype="0" repeatCount="indefinite" fill="hold" grpId="1" nodeType="withEffect">
                                  <p:stCondLst>
                                    <p:cond delay="0"/>
                                  </p:stCondLst>
                                  <p:childTnLst>
                                    <p:animRot by="21600000">
                                      <p:cBhvr>
                                        <p:cTn id="1160" dur="4250" fill="hold"/>
                                        <p:tgtEl>
                                          <p:spTgt spid="131"/>
                                        </p:tgtEl>
                                        <p:attrNameLst>
                                          <p:attrName>r</p:attrName>
                                        </p:attrNameLst>
                                      </p:cBhvr>
                                    </p:animRot>
                                  </p:childTnLst>
                                </p:cTn>
                              </p:par>
                              <p:par>
                                <p:cTn id="1161" presetID="2" presetClass="exit" presetSubtype="6" fill="hold" grpId="2" nodeType="withEffect">
                                  <p:stCondLst>
                                    <p:cond delay="0"/>
                                  </p:stCondLst>
                                  <p:childTnLst>
                                    <p:anim calcmode="lin" valueType="num">
                                      <p:cBhvr additive="base">
                                        <p:cTn id="1162" dur="5500"/>
                                        <p:tgtEl>
                                          <p:spTgt spid="131"/>
                                        </p:tgtEl>
                                        <p:attrNameLst>
                                          <p:attrName>ppt_x</p:attrName>
                                        </p:attrNameLst>
                                      </p:cBhvr>
                                      <p:tavLst>
                                        <p:tav tm="0">
                                          <p:val>
                                            <p:strVal val="ppt_x"/>
                                          </p:val>
                                        </p:tav>
                                        <p:tav tm="100000">
                                          <p:val>
                                            <p:strVal val="1+ppt_w/2"/>
                                          </p:val>
                                        </p:tav>
                                      </p:tavLst>
                                    </p:anim>
                                    <p:anim calcmode="lin" valueType="num">
                                      <p:cBhvr additive="base">
                                        <p:cTn id="1163" dur="5500"/>
                                        <p:tgtEl>
                                          <p:spTgt spid="131"/>
                                        </p:tgtEl>
                                        <p:attrNameLst>
                                          <p:attrName>ppt_y</p:attrName>
                                        </p:attrNameLst>
                                      </p:cBhvr>
                                      <p:tavLst>
                                        <p:tav tm="0">
                                          <p:val>
                                            <p:strVal val="ppt_y"/>
                                          </p:val>
                                        </p:tav>
                                        <p:tav tm="100000">
                                          <p:val>
                                            <p:strVal val="1+ppt_h/2"/>
                                          </p:val>
                                        </p:tav>
                                      </p:tavLst>
                                    </p:anim>
                                    <p:set>
                                      <p:cBhvr>
                                        <p:cTn id="1164" dur="1" fill="hold">
                                          <p:stCondLst>
                                            <p:cond delay="5499"/>
                                          </p:stCondLst>
                                        </p:cTn>
                                        <p:tgtEl>
                                          <p:spTgt spid="131"/>
                                        </p:tgtEl>
                                        <p:attrNameLst>
                                          <p:attrName>style.visibility</p:attrName>
                                        </p:attrNameLst>
                                      </p:cBhvr>
                                      <p:to>
                                        <p:strVal val="hidden"/>
                                      </p:to>
                                    </p:set>
                                  </p:childTnLst>
                                </p:cTn>
                              </p:par>
                              <p:par>
                                <p:cTn id="1165" presetID="19" presetClass="entr" presetSubtype="5" fill="hold" grpId="0" nodeType="withEffect">
                                  <p:stCondLst>
                                    <p:cond delay="0"/>
                                  </p:stCondLst>
                                  <p:childTnLst>
                                    <p:set>
                                      <p:cBhvr>
                                        <p:cTn id="1166" dur="1" fill="hold">
                                          <p:stCondLst>
                                            <p:cond delay="0"/>
                                          </p:stCondLst>
                                        </p:cTn>
                                        <p:tgtEl>
                                          <p:spTgt spid="132"/>
                                        </p:tgtEl>
                                        <p:attrNameLst>
                                          <p:attrName>style.visibility</p:attrName>
                                        </p:attrNameLst>
                                      </p:cBhvr>
                                      <p:to>
                                        <p:strVal val="visible"/>
                                      </p:to>
                                    </p:set>
                                    <p:anim calcmode="lin" valueType="num">
                                      <p:cBhvr>
                                        <p:cTn id="1167" dur="4500" fill="hold"/>
                                        <p:tgtEl>
                                          <p:spTgt spid="132"/>
                                        </p:tgtEl>
                                        <p:attrNameLst>
                                          <p:attrName>ppt_w</p:attrName>
                                        </p:attrNameLst>
                                      </p:cBhvr>
                                      <p:tavLst>
                                        <p:tav tm="0">
                                          <p:val>
                                            <p:strVal val="#ppt_w"/>
                                          </p:val>
                                        </p:tav>
                                        <p:tav tm="100000">
                                          <p:val>
                                            <p:strVal val="#ppt_w"/>
                                          </p:val>
                                        </p:tav>
                                      </p:tavLst>
                                    </p:anim>
                                    <p:anim calcmode="lin" valueType="num">
                                      <p:cBhvr>
                                        <p:cTn id="1168" dur="4500" fill="hold"/>
                                        <p:tgtEl>
                                          <p:spTgt spid="132"/>
                                        </p:tgtEl>
                                        <p:attrNameLst>
                                          <p:attrName>ppt_h</p:attrName>
                                        </p:attrNameLst>
                                      </p:cBhvr>
                                      <p:tavLst>
                                        <p:tav tm="0" fmla="#ppt_h*sin(2.5*pi*$)">
                                          <p:val>
                                            <p:fltVal val="0"/>
                                          </p:val>
                                        </p:tav>
                                        <p:tav tm="100000">
                                          <p:val>
                                            <p:fltVal val="1"/>
                                          </p:val>
                                        </p:tav>
                                      </p:tavLst>
                                    </p:anim>
                                  </p:childTnLst>
                                </p:cTn>
                              </p:par>
                              <p:par>
                                <p:cTn id="1169" presetID="8" presetClass="emph" presetSubtype="0" repeatCount="indefinite" fill="hold" grpId="1" nodeType="withEffect">
                                  <p:stCondLst>
                                    <p:cond delay="0"/>
                                  </p:stCondLst>
                                  <p:childTnLst>
                                    <p:animRot by="21600000">
                                      <p:cBhvr>
                                        <p:cTn id="1170" dur="4250" fill="hold"/>
                                        <p:tgtEl>
                                          <p:spTgt spid="132"/>
                                        </p:tgtEl>
                                        <p:attrNameLst>
                                          <p:attrName>r</p:attrName>
                                        </p:attrNameLst>
                                      </p:cBhvr>
                                    </p:animRot>
                                  </p:childTnLst>
                                </p:cTn>
                              </p:par>
                              <p:par>
                                <p:cTn id="1171" presetID="2" presetClass="exit" presetSubtype="6" fill="hold" grpId="2" nodeType="withEffect">
                                  <p:stCondLst>
                                    <p:cond delay="0"/>
                                  </p:stCondLst>
                                  <p:childTnLst>
                                    <p:anim calcmode="lin" valueType="num">
                                      <p:cBhvr additive="base">
                                        <p:cTn id="1172" dur="5500"/>
                                        <p:tgtEl>
                                          <p:spTgt spid="132"/>
                                        </p:tgtEl>
                                        <p:attrNameLst>
                                          <p:attrName>ppt_x</p:attrName>
                                        </p:attrNameLst>
                                      </p:cBhvr>
                                      <p:tavLst>
                                        <p:tav tm="0">
                                          <p:val>
                                            <p:strVal val="ppt_x"/>
                                          </p:val>
                                        </p:tav>
                                        <p:tav tm="100000">
                                          <p:val>
                                            <p:strVal val="1+ppt_w/2"/>
                                          </p:val>
                                        </p:tav>
                                      </p:tavLst>
                                    </p:anim>
                                    <p:anim calcmode="lin" valueType="num">
                                      <p:cBhvr additive="base">
                                        <p:cTn id="1173" dur="5500"/>
                                        <p:tgtEl>
                                          <p:spTgt spid="132"/>
                                        </p:tgtEl>
                                        <p:attrNameLst>
                                          <p:attrName>ppt_y</p:attrName>
                                        </p:attrNameLst>
                                      </p:cBhvr>
                                      <p:tavLst>
                                        <p:tav tm="0">
                                          <p:val>
                                            <p:strVal val="ppt_y"/>
                                          </p:val>
                                        </p:tav>
                                        <p:tav tm="100000">
                                          <p:val>
                                            <p:strVal val="1+ppt_h/2"/>
                                          </p:val>
                                        </p:tav>
                                      </p:tavLst>
                                    </p:anim>
                                    <p:set>
                                      <p:cBhvr>
                                        <p:cTn id="1174" dur="1" fill="hold">
                                          <p:stCondLst>
                                            <p:cond delay="5499"/>
                                          </p:stCondLst>
                                        </p:cTn>
                                        <p:tgtEl>
                                          <p:spTgt spid="132"/>
                                        </p:tgtEl>
                                        <p:attrNameLst>
                                          <p:attrName>style.visibility</p:attrName>
                                        </p:attrNameLst>
                                      </p:cBhvr>
                                      <p:to>
                                        <p:strVal val="hidden"/>
                                      </p:to>
                                    </p:set>
                                  </p:childTnLst>
                                </p:cTn>
                              </p:par>
                              <p:par>
                                <p:cTn id="1175" presetID="19" presetClass="entr" presetSubtype="5" fill="hold" grpId="0" nodeType="withEffect">
                                  <p:stCondLst>
                                    <p:cond delay="0"/>
                                  </p:stCondLst>
                                  <p:childTnLst>
                                    <p:set>
                                      <p:cBhvr>
                                        <p:cTn id="1176" dur="1" fill="hold">
                                          <p:stCondLst>
                                            <p:cond delay="0"/>
                                          </p:stCondLst>
                                        </p:cTn>
                                        <p:tgtEl>
                                          <p:spTgt spid="133"/>
                                        </p:tgtEl>
                                        <p:attrNameLst>
                                          <p:attrName>style.visibility</p:attrName>
                                        </p:attrNameLst>
                                      </p:cBhvr>
                                      <p:to>
                                        <p:strVal val="visible"/>
                                      </p:to>
                                    </p:set>
                                    <p:anim calcmode="lin" valueType="num">
                                      <p:cBhvr>
                                        <p:cTn id="1177" dur="4500" fill="hold"/>
                                        <p:tgtEl>
                                          <p:spTgt spid="133"/>
                                        </p:tgtEl>
                                        <p:attrNameLst>
                                          <p:attrName>ppt_w</p:attrName>
                                        </p:attrNameLst>
                                      </p:cBhvr>
                                      <p:tavLst>
                                        <p:tav tm="0">
                                          <p:val>
                                            <p:strVal val="#ppt_w"/>
                                          </p:val>
                                        </p:tav>
                                        <p:tav tm="100000">
                                          <p:val>
                                            <p:strVal val="#ppt_w"/>
                                          </p:val>
                                        </p:tav>
                                      </p:tavLst>
                                    </p:anim>
                                    <p:anim calcmode="lin" valueType="num">
                                      <p:cBhvr>
                                        <p:cTn id="1178" dur="4500" fill="hold"/>
                                        <p:tgtEl>
                                          <p:spTgt spid="133"/>
                                        </p:tgtEl>
                                        <p:attrNameLst>
                                          <p:attrName>ppt_h</p:attrName>
                                        </p:attrNameLst>
                                      </p:cBhvr>
                                      <p:tavLst>
                                        <p:tav tm="0" fmla="#ppt_h*sin(2.5*pi*$)">
                                          <p:val>
                                            <p:fltVal val="0"/>
                                          </p:val>
                                        </p:tav>
                                        <p:tav tm="100000">
                                          <p:val>
                                            <p:fltVal val="1"/>
                                          </p:val>
                                        </p:tav>
                                      </p:tavLst>
                                    </p:anim>
                                  </p:childTnLst>
                                </p:cTn>
                              </p:par>
                              <p:par>
                                <p:cTn id="1179" presetID="8" presetClass="emph" presetSubtype="0" repeatCount="indefinite" fill="hold" grpId="1" nodeType="withEffect">
                                  <p:stCondLst>
                                    <p:cond delay="0"/>
                                  </p:stCondLst>
                                  <p:childTnLst>
                                    <p:animRot by="-21600000">
                                      <p:cBhvr>
                                        <p:cTn id="1180" dur="4250" fill="hold"/>
                                        <p:tgtEl>
                                          <p:spTgt spid="133"/>
                                        </p:tgtEl>
                                        <p:attrNameLst>
                                          <p:attrName>r</p:attrName>
                                        </p:attrNameLst>
                                      </p:cBhvr>
                                    </p:animRot>
                                  </p:childTnLst>
                                </p:cTn>
                              </p:par>
                              <p:par>
                                <p:cTn id="1181" presetID="2" presetClass="exit" presetSubtype="12" fill="hold" grpId="2" nodeType="withEffect">
                                  <p:stCondLst>
                                    <p:cond delay="0"/>
                                  </p:stCondLst>
                                  <p:childTnLst>
                                    <p:anim calcmode="lin" valueType="num">
                                      <p:cBhvr additive="base">
                                        <p:cTn id="1182" dur="5500"/>
                                        <p:tgtEl>
                                          <p:spTgt spid="133"/>
                                        </p:tgtEl>
                                        <p:attrNameLst>
                                          <p:attrName>ppt_x</p:attrName>
                                        </p:attrNameLst>
                                      </p:cBhvr>
                                      <p:tavLst>
                                        <p:tav tm="0">
                                          <p:val>
                                            <p:strVal val="ppt_x"/>
                                          </p:val>
                                        </p:tav>
                                        <p:tav tm="100000">
                                          <p:val>
                                            <p:strVal val="0-ppt_w/2"/>
                                          </p:val>
                                        </p:tav>
                                      </p:tavLst>
                                    </p:anim>
                                    <p:anim calcmode="lin" valueType="num">
                                      <p:cBhvr additive="base">
                                        <p:cTn id="1183" dur="5500"/>
                                        <p:tgtEl>
                                          <p:spTgt spid="133"/>
                                        </p:tgtEl>
                                        <p:attrNameLst>
                                          <p:attrName>ppt_y</p:attrName>
                                        </p:attrNameLst>
                                      </p:cBhvr>
                                      <p:tavLst>
                                        <p:tav tm="0">
                                          <p:val>
                                            <p:strVal val="ppt_y"/>
                                          </p:val>
                                        </p:tav>
                                        <p:tav tm="100000">
                                          <p:val>
                                            <p:strVal val="1+ppt_h/2"/>
                                          </p:val>
                                        </p:tav>
                                      </p:tavLst>
                                    </p:anim>
                                    <p:set>
                                      <p:cBhvr>
                                        <p:cTn id="1184" dur="1" fill="hold">
                                          <p:stCondLst>
                                            <p:cond delay="5499"/>
                                          </p:stCondLst>
                                        </p:cTn>
                                        <p:tgtEl>
                                          <p:spTgt spid="133"/>
                                        </p:tgtEl>
                                        <p:attrNameLst>
                                          <p:attrName>style.visibility</p:attrName>
                                        </p:attrNameLst>
                                      </p:cBhvr>
                                      <p:to>
                                        <p:strVal val="hidden"/>
                                      </p:to>
                                    </p:set>
                                  </p:childTnLst>
                                </p:cTn>
                              </p:par>
                              <p:par>
                                <p:cTn id="1185" presetID="19" presetClass="entr" presetSubtype="5" fill="hold" grpId="0" nodeType="withEffect">
                                  <p:stCondLst>
                                    <p:cond delay="0"/>
                                  </p:stCondLst>
                                  <p:childTnLst>
                                    <p:set>
                                      <p:cBhvr>
                                        <p:cTn id="1186" dur="1" fill="hold">
                                          <p:stCondLst>
                                            <p:cond delay="0"/>
                                          </p:stCondLst>
                                        </p:cTn>
                                        <p:tgtEl>
                                          <p:spTgt spid="134"/>
                                        </p:tgtEl>
                                        <p:attrNameLst>
                                          <p:attrName>style.visibility</p:attrName>
                                        </p:attrNameLst>
                                      </p:cBhvr>
                                      <p:to>
                                        <p:strVal val="visible"/>
                                      </p:to>
                                    </p:set>
                                    <p:anim calcmode="lin" valueType="num">
                                      <p:cBhvr>
                                        <p:cTn id="1187" dur="4500" fill="hold"/>
                                        <p:tgtEl>
                                          <p:spTgt spid="134"/>
                                        </p:tgtEl>
                                        <p:attrNameLst>
                                          <p:attrName>ppt_w</p:attrName>
                                        </p:attrNameLst>
                                      </p:cBhvr>
                                      <p:tavLst>
                                        <p:tav tm="0">
                                          <p:val>
                                            <p:strVal val="#ppt_w"/>
                                          </p:val>
                                        </p:tav>
                                        <p:tav tm="100000">
                                          <p:val>
                                            <p:strVal val="#ppt_w"/>
                                          </p:val>
                                        </p:tav>
                                      </p:tavLst>
                                    </p:anim>
                                    <p:anim calcmode="lin" valueType="num">
                                      <p:cBhvr>
                                        <p:cTn id="1188" dur="4500" fill="hold"/>
                                        <p:tgtEl>
                                          <p:spTgt spid="134"/>
                                        </p:tgtEl>
                                        <p:attrNameLst>
                                          <p:attrName>ppt_h</p:attrName>
                                        </p:attrNameLst>
                                      </p:cBhvr>
                                      <p:tavLst>
                                        <p:tav tm="0" fmla="#ppt_h*sin(2.5*pi*$)">
                                          <p:val>
                                            <p:fltVal val="0"/>
                                          </p:val>
                                        </p:tav>
                                        <p:tav tm="100000">
                                          <p:val>
                                            <p:fltVal val="1"/>
                                          </p:val>
                                        </p:tav>
                                      </p:tavLst>
                                    </p:anim>
                                  </p:childTnLst>
                                </p:cTn>
                              </p:par>
                              <p:par>
                                <p:cTn id="1189" presetID="8" presetClass="emph" presetSubtype="0" repeatCount="indefinite" fill="hold" grpId="1" nodeType="withEffect">
                                  <p:stCondLst>
                                    <p:cond delay="0"/>
                                  </p:stCondLst>
                                  <p:childTnLst>
                                    <p:animRot by="-21600000">
                                      <p:cBhvr>
                                        <p:cTn id="1190" dur="4250" fill="hold"/>
                                        <p:tgtEl>
                                          <p:spTgt spid="134"/>
                                        </p:tgtEl>
                                        <p:attrNameLst>
                                          <p:attrName>r</p:attrName>
                                        </p:attrNameLst>
                                      </p:cBhvr>
                                    </p:animRot>
                                  </p:childTnLst>
                                </p:cTn>
                              </p:par>
                              <p:par>
                                <p:cTn id="1191" presetID="2" presetClass="exit" presetSubtype="12" fill="hold" grpId="2" nodeType="withEffect">
                                  <p:stCondLst>
                                    <p:cond delay="0"/>
                                  </p:stCondLst>
                                  <p:childTnLst>
                                    <p:anim calcmode="lin" valueType="num">
                                      <p:cBhvr additive="base">
                                        <p:cTn id="1192" dur="5500"/>
                                        <p:tgtEl>
                                          <p:spTgt spid="134"/>
                                        </p:tgtEl>
                                        <p:attrNameLst>
                                          <p:attrName>ppt_x</p:attrName>
                                        </p:attrNameLst>
                                      </p:cBhvr>
                                      <p:tavLst>
                                        <p:tav tm="0">
                                          <p:val>
                                            <p:strVal val="ppt_x"/>
                                          </p:val>
                                        </p:tav>
                                        <p:tav tm="100000">
                                          <p:val>
                                            <p:strVal val="0-ppt_w/2"/>
                                          </p:val>
                                        </p:tav>
                                      </p:tavLst>
                                    </p:anim>
                                    <p:anim calcmode="lin" valueType="num">
                                      <p:cBhvr additive="base">
                                        <p:cTn id="1193" dur="5500"/>
                                        <p:tgtEl>
                                          <p:spTgt spid="134"/>
                                        </p:tgtEl>
                                        <p:attrNameLst>
                                          <p:attrName>ppt_y</p:attrName>
                                        </p:attrNameLst>
                                      </p:cBhvr>
                                      <p:tavLst>
                                        <p:tav tm="0">
                                          <p:val>
                                            <p:strVal val="ppt_y"/>
                                          </p:val>
                                        </p:tav>
                                        <p:tav tm="100000">
                                          <p:val>
                                            <p:strVal val="1+ppt_h/2"/>
                                          </p:val>
                                        </p:tav>
                                      </p:tavLst>
                                    </p:anim>
                                    <p:set>
                                      <p:cBhvr>
                                        <p:cTn id="1194" dur="1" fill="hold">
                                          <p:stCondLst>
                                            <p:cond delay="5499"/>
                                          </p:stCondLst>
                                        </p:cTn>
                                        <p:tgtEl>
                                          <p:spTgt spid="134"/>
                                        </p:tgtEl>
                                        <p:attrNameLst>
                                          <p:attrName>style.visibility</p:attrName>
                                        </p:attrNameLst>
                                      </p:cBhvr>
                                      <p:to>
                                        <p:strVal val="hidden"/>
                                      </p:to>
                                    </p:set>
                                  </p:childTnLst>
                                </p:cTn>
                              </p:par>
                              <p:par>
                                <p:cTn id="1195" presetID="19" presetClass="entr" presetSubtype="5" fill="hold" grpId="0" nodeType="withEffect">
                                  <p:stCondLst>
                                    <p:cond delay="0"/>
                                  </p:stCondLst>
                                  <p:childTnLst>
                                    <p:set>
                                      <p:cBhvr>
                                        <p:cTn id="1196" dur="1" fill="hold">
                                          <p:stCondLst>
                                            <p:cond delay="0"/>
                                          </p:stCondLst>
                                        </p:cTn>
                                        <p:tgtEl>
                                          <p:spTgt spid="135"/>
                                        </p:tgtEl>
                                        <p:attrNameLst>
                                          <p:attrName>style.visibility</p:attrName>
                                        </p:attrNameLst>
                                      </p:cBhvr>
                                      <p:to>
                                        <p:strVal val="visible"/>
                                      </p:to>
                                    </p:set>
                                    <p:anim calcmode="lin" valueType="num">
                                      <p:cBhvr>
                                        <p:cTn id="1197" dur="4500" fill="hold"/>
                                        <p:tgtEl>
                                          <p:spTgt spid="135"/>
                                        </p:tgtEl>
                                        <p:attrNameLst>
                                          <p:attrName>ppt_w</p:attrName>
                                        </p:attrNameLst>
                                      </p:cBhvr>
                                      <p:tavLst>
                                        <p:tav tm="0">
                                          <p:val>
                                            <p:strVal val="#ppt_w"/>
                                          </p:val>
                                        </p:tav>
                                        <p:tav tm="100000">
                                          <p:val>
                                            <p:strVal val="#ppt_w"/>
                                          </p:val>
                                        </p:tav>
                                      </p:tavLst>
                                    </p:anim>
                                    <p:anim calcmode="lin" valueType="num">
                                      <p:cBhvr>
                                        <p:cTn id="1198" dur="4500" fill="hold"/>
                                        <p:tgtEl>
                                          <p:spTgt spid="135"/>
                                        </p:tgtEl>
                                        <p:attrNameLst>
                                          <p:attrName>ppt_h</p:attrName>
                                        </p:attrNameLst>
                                      </p:cBhvr>
                                      <p:tavLst>
                                        <p:tav tm="0" fmla="#ppt_h*sin(2.5*pi*$)">
                                          <p:val>
                                            <p:fltVal val="0"/>
                                          </p:val>
                                        </p:tav>
                                        <p:tav tm="100000">
                                          <p:val>
                                            <p:fltVal val="1"/>
                                          </p:val>
                                        </p:tav>
                                      </p:tavLst>
                                    </p:anim>
                                  </p:childTnLst>
                                </p:cTn>
                              </p:par>
                              <p:par>
                                <p:cTn id="1199" presetID="8" presetClass="emph" presetSubtype="0" repeatCount="indefinite" fill="hold" grpId="1" nodeType="withEffect">
                                  <p:stCondLst>
                                    <p:cond delay="0"/>
                                  </p:stCondLst>
                                  <p:childTnLst>
                                    <p:animRot by="-21600000">
                                      <p:cBhvr>
                                        <p:cTn id="1200" dur="4250" fill="hold"/>
                                        <p:tgtEl>
                                          <p:spTgt spid="135"/>
                                        </p:tgtEl>
                                        <p:attrNameLst>
                                          <p:attrName>r</p:attrName>
                                        </p:attrNameLst>
                                      </p:cBhvr>
                                    </p:animRot>
                                  </p:childTnLst>
                                </p:cTn>
                              </p:par>
                              <p:par>
                                <p:cTn id="1201" presetID="2" presetClass="exit" presetSubtype="12" fill="hold" grpId="2" nodeType="withEffect">
                                  <p:stCondLst>
                                    <p:cond delay="0"/>
                                  </p:stCondLst>
                                  <p:childTnLst>
                                    <p:anim calcmode="lin" valueType="num">
                                      <p:cBhvr additive="base">
                                        <p:cTn id="1202" dur="5500"/>
                                        <p:tgtEl>
                                          <p:spTgt spid="135"/>
                                        </p:tgtEl>
                                        <p:attrNameLst>
                                          <p:attrName>ppt_x</p:attrName>
                                        </p:attrNameLst>
                                      </p:cBhvr>
                                      <p:tavLst>
                                        <p:tav tm="0">
                                          <p:val>
                                            <p:strVal val="ppt_x"/>
                                          </p:val>
                                        </p:tav>
                                        <p:tav tm="100000">
                                          <p:val>
                                            <p:strVal val="0-ppt_w/2"/>
                                          </p:val>
                                        </p:tav>
                                      </p:tavLst>
                                    </p:anim>
                                    <p:anim calcmode="lin" valueType="num">
                                      <p:cBhvr additive="base">
                                        <p:cTn id="1203" dur="5500"/>
                                        <p:tgtEl>
                                          <p:spTgt spid="135"/>
                                        </p:tgtEl>
                                        <p:attrNameLst>
                                          <p:attrName>ppt_y</p:attrName>
                                        </p:attrNameLst>
                                      </p:cBhvr>
                                      <p:tavLst>
                                        <p:tav tm="0">
                                          <p:val>
                                            <p:strVal val="ppt_y"/>
                                          </p:val>
                                        </p:tav>
                                        <p:tav tm="100000">
                                          <p:val>
                                            <p:strVal val="1+ppt_h/2"/>
                                          </p:val>
                                        </p:tav>
                                      </p:tavLst>
                                    </p:anim>
                                    <p:set>
                                      <p:cBhvr>
                                        <p:cTn id="1204" dur="1" fill="hold">
                                          <p:stCondLst>
                                            <p:cond delay="5499"/>
                                          </p:stCondLst>
                                        </p:cTn>
                                        <p:tgtEl>
                                          <p:spTgt spid="135"/>
                                        </p:tgtEl>
                                        <p:attrNameLst>
                                          <p:attrName>style.visibility</p:attrName>
                                        </p:attrNameLst>
                                      </p:cBhvr>
                                      <p:to>
                                        <p:strVal val="hidden"/>
                                      </p:to>
                                    </p:set>
                                  </p:childTnLst>
                                </p:cTn>
                              </p:par>
                              <p:par>
                                <p:cTn id="1205" presetID="19" presetClass="entr" presetSubtype="5" fill="hold" grpId="0" nodeType="withEffect">
                                  <p:stCondLst>
                                    <p:cond delay="0"/>
                                  </p:stCondLst>
                                  <p:childTnLst>
                                    <p:set>
                                      <p:cBhvr>
                                        <p:cTn id="1206" dur="1" fill="hold">
                                          <p:stCondLst>
                                            <p:cond delay="0"/>
                                          </p:stCondLst>
                                        </p:cTn>
                                        <p:tgtEl>
                                          <p:spTgt spid="136"/>
                                        </p:tgtEl>
                                        <p:attrNameLst>
                                          <p:attrName>style.visibility</p:attrName>
                                        </p:attrNameLst>
                                      </p:cBhvr>
                                      <p:to>
                                        <p:strVal val="visible"/>
                                      </p:to>
                                    </p:set>
                                    <p:anim calcmode="lin" valueType="num">
                                      <p:cBhvr>
                                        <p:cTn id="1207" dur="4500" fill="hold"/>
                                        <p:tgtEl>
                                          <p:spTgt spid="136"/>
                                        </p:tgtEl>
                                        <p:attrNameLst>
                                          <p:attrName>ppt_w</p:attrName>
                                        </p:attrNameLst>
                                      </p:cBhvr>
                                      <p:tavLst>
                                        <p:tav tm="0">
                                          <p:val>
                                            <p:strVal val="#ppt_w"/>
                                          </p:val>
                                        </p:tav>
                                        <p:tav tm="100000">
                                          <p:val>
                                            <p:strVal val="#ppt_w"/>
                                          </p:val>
                                        </p:tav>
                                      </p:tavLst>
                                    </p:anim>
                                    <p:anim calcmode="lin" valueType="num">
                                      <p:cBhvr>
                                        <p:cTn id="1208" dur="4500" fill="hold"/>
                                        <p:tgtEl>
                                          <p:spTgt spid="136"/>
                                        </p:tgtEl>
                                        <p:attrNameLst>
                                          <p:attrName>ppt_h</p:attrName>
                                        </p:attrNameLst>
                                      </p:cBhvr>
                                      <p:tavLst>
                                        <p:tav tm="0" fmla="#ppt_h*sin(2.5*pi*$)">
                                          <p:val>
                                            <p:fltVal val="0"/>
                                          </p:val>
                                        </p:tav>
                                        <p:tav tm="100000">
                                          <p:val>
                                            <p:fltVal val="1"/>
                                          </p:val>
                                        </p:tav>
                                      </p:tavLst>
                                    </p:anim>
                                  </p:childTnLst>
                                </p:cTn>
                              </p:par>
                              <p:par>
                                <p:cTn id="1209" presetID="8" presetClass="emph" presetSubtype="0" repeatCount="indefinite" fill="hold" grpId="1" nodeType="withEffect">
                                  <p:stCondLst>
                                    <p:cond delay="0"/>
                                  </p:stCondLst>
                                  <p:childTnLst>
                                    <p:animRot by="-21600000">
                                      <p:cBhvr>
                                        <p:cTn id="1210" dur="4250" fill="hold"/>
                                        <p:tgtEl>
                                          <p:spTgt spid="136"/>
                                        </p:tgtEl>
                                        <p:attrNameLst>
                                          <p:attrName>r</p:attrName>
                                        </p:attrNameLst>
                                      </p:cBhvr>
                                    </p:animRot>
                                  </p:childTnLst>
                                </p:cTn>
                              </p:par>
                              <p:par>
                                <p:cTn id="1211" presetID="2" presetClass="exit" presetSubtype="12" fill="hold" grpId="2" nodeType="withEffect">
                                  <p:stCondLst>
                                    <p:cond delay="0"/>
                                  </p:stCondLst>
                                  <p:childTnLst>
                                    <p:anim calcmode="lin" valueType="num">
                                      <p:cBhvr additive="base">
                                        <p:cTn id="1212" dur="5500"/>
                                        <p:tgtEl>
                                          <p:spTgt spid="136"/>
                                        </p:tgtEl>
                                        <p:attrNameLst>
                                          <p:attrName>ppt_x</p:attrName>
                                        </p:attrNameLst>
                                      </p:cBhvr>
                                      <p:tavLst>
                                        <p:tav tm="0">
                                          <p:val>
                                            <p:strVal val="ppt_x"/>
                                          </p:val>
                                        </p:tav>
                                        <p:tav tm="100000">
                                          <p:val>
                                            <p:strVal val="0-ppt_w/2"/>
                                          </p:val>
                                        </p:tav>
                                      </p:tavLst>
                                    </p:anim>
                                    <p:anim calcmode="lin" valueType="num">
                                      <p:cBhvr additive="base">
                                        <p:cTn id="1213" dur="5500"/>
                                        <p:tgtEl>
                                          <p:spTgt spid="136"/>
                                        </p:tgtEl>
                                        <p:attrNameLst>
                                          <p:attrName>ppt_y</p:attrName>
                                        </p:attrNameLst>
                                      </p:cBhvr>
                                      <p:tavLst>
                                        <p:tav tm="0">
                                          <p:val>
                                            <p:strVal val="ppt_y"/>
                                          </p:val>
                                        </p:tav>
                                        <p:tav tm="100000">
                                          <p:val>
                                            <p:strVal val="1+ppt_h/2"/>
                                          </p:val>
                                        </p:tav>
                                      </p:tavLst>
                                    </p:anim>
                                    <p:set>
                                      <p:cBhvr>
                                        <p:cTn id="1214" dur="1" fill="hold">
                                          <p:stCondLst>
                                            <p:cond delay="5499"/>
                                          </p:stCondLst>
                                        </p:cTn>
                                        <p:tgtEl>
                                          <p:spTgt spid="136"/>
                                        </p:tgtEl>
                                        <p:attrNameLst>
                                          <p:attrName>style.visibility</p:attrName>
                                        </p:attrNameLst>
                                      </p:cBhvr>
                                      <p:to>
                                        <p:strVal val="hidden"/>
                                      </p:to>
                                    </p:set>
                                  </p:childTnLst>
                                </p:cTn>
                              </p:par>
                              <p:par>
                                <p:cTn id="1215" presetID="19" presetClass="entr" presetSubtype="5" fill="hold" grpId="0" nodeType="withEffect">
                                  <p:stCondLst>
                                    <p:cond delay="0"/>
                                  </p:stCondLst>
                                  <p:childTnLst>
                                    <p:set>
                                      <p:cBhvr>
                                        <p:cTn id="1216" dur="1" fill="hold">
                                          <p:stCondLst>
                                            <p:cond delay="0"/>
                                          </p:stCondLst>
                                        </p:cTn>
                                        <p:tgtEl>
                                          <p:spTgt spid="137"/>
                                        </p:tgtEl>
                                        <p:attrNameLst>
                                          <p:attrName>style.visibility</p:attrName>
                                        </p:attrNameLst>
                                      </p:cBhvr>
                                      <p:to>
                                        <p:strVal val="visible"/>
                                      </p:to>
                                    </p:set>
                                    <p:anim calcmode="lin" valueType="num">
                                      <p:cBhvr>
                                        <p:cTn id="1217" dur="4500" fill="hold"/>
                                        <p:tgtEl>
                                          <p:spTgt spid="137"/>
                                        </p:tgtEl>
                                        <p:attrNameLst>
                                          <p:attrName>ppt_w</p:attrName>
                                        </p:attrNameLst>
                                      </p:cBhvr>
                                      <p:tavLst>
                                        <p:tav tm="0">
                                          <p:val>
                                            <p:strVal val="#ppt_w"/>
                                          </p:val>
                                        </p:tav>
                                        <p:tav tm="100000">
                                          <p:val>
                                            <p:strVal val="#ppt_w"/>
                                          </p:val>
                                        </p:tav>
                                      </p:tavLst>
                                    </p:anim>
                                    <p:anim calcmode="lin" valueType="num">
                                      <p:cBhvr>
                                        <p:cTn id="1218" dur="4500" fill="hold"/>
                                        <p:tgtEl>
                                          <p:spTgt spid="137"/>
                                        </p:tgtEl>
                                        <p:attrNameLst>
                                          <p:attrName>ppt_h</p:attrName>
                                        </p:attrNameLst>
                                      </p:cBhvr>
                                      <p:tavLst>
                                        <p:tav tm="0" fmla="#ppt_h*sin(2.5*pi*$)">
                                          <p:val>
                                            <p:fltVal val="0"/>
                                          </p:val>
                                        </p:tav>
                                        <p:tav tm="100000">
                                          <p:val>
                                            <p:fltVal val="1"/>
                                          </p:val>
                                        </p:tav>
                                      </p:tavLst>
                                    </p:anim>
                                  </p:childTnLst>
                                </p:cTn>
                              </p:par>
                              <p:par>
                                <p:cTn id="1219" presetID="8" presetClass="emph" presetSubtype="0" repeatCount="indefinite" fill="hold" grpId="1" nodeType="withEffect">
                                  <p:stCondLst>
                                    <p:cond delay="0"/>
                                  </p:stCondLst>
                                  <p:childTnLst>
                                    <p:animRot by="-21600000">
                                      <p:cBhvr>
                                        <p:cTn id="1220" dur="4250" fill="hold"/>
                                        <p:tgtEl>
                                          <p:spTgt spid="137"/>
                                        </p:tgtEl>
                                        <p:attrNameLst>
                                          <p:attrName>r</p:attrName>
                                        </p:attrNameLst>
                                      </p:cBhvr>
                                    </p:animRot>
                                  </p:childTnLst>
                                </p:cTn>
                              </p:par>
                              <p:par>
                                <p:cTn id="1221" presetID="2" presetClass="exit" presetSubtype="12" fill="hold" grpId="2" nodeType="withEffect">
                                  <p:stCondLst>
                                    <p:cond delay="0"/>
                                  </p:stCondLst>
                                  <p:childTnLst>
                                    <p:anim calcmode="lin" valueType="num">
                                      <p:cBhvr additive="base">
                                        <p:cTn id="1222" dur="5500"/>
                                        <p:tgtEl>
                                          <p:spTgt spid="137"/>
                                        </p:tgtEl>
                                        <p:attrNameLst>
                                          <p:attrName>ppt_x</p:attrName>
                                        </p:attrNameLst>
                                      </p:cBhvr>
                                      <p:tavLst>
                                        <p:tav tm="0">
                                          <p:val>
                                            <p:strVal val="ppt_x"/>
                                          </p:val>
                                        </p:tav>
                                        <p:tav tm="100000">
                                          <p:val>
                                            <p:strVal val="0-ppt_w/2"/>
                                          </p:val>
                                        </p:tav>
                                      </p:tavLst>
                                    </p:anim>
                                    <p:anim calcmode="lin" valueType="num">
                                      <p:cBhvr additive="base">
                                        <p:cTn id="1223" dur="5500"/>
                                        <p:tgtEl>
                                          <p:spTgt spid="137"/>
                                        </p:tgtEl>
                                        <p:attrNameLst>
                                          <p:attrName>ppt_y</p:attrName>
                                        </p:attrNameLst>
                                      </p:cBhvr>
                                      <p:tavLst>
                                        <p:tav tm="0">
                                          <p:val>
                                            <p:strVal val="ppt_y"/>
                                          </p:val>
                                        </p:tav>
                                        <p:tav tm="100000">
                                          <p:val>
                                            <p:strVal val="1+ppt_h/2"/>
                                          </p:val>
                                        </p:tav>
                                      </p:tavLst>
                                    </p:anim>
                                    <p:set>
                                      <p:cBhvr>
                                        <p:cTn id="1224" dur="1" fill="hold">
                                          <p:stCondLst>
                                            <p:cond delay="5499"/>
                                          </p:stCondLst>
                                        </p:cTn>
                                        <p:tgtEl>
                                          <p:spTgt spid="137"/>
                                        </p:tgtEl>
                                        <p:attrNameLst>
                                          <p:attrName>style.visibility</p:attrName>
                                        </p:attrNameLst>
                                      </p:cBhvr>
                                      <p:to>
                                        <p:strVal val="hidden"/>
                                      </p:to>
                                    </p:set>
                                  </p:childTnLst>
                                </p:cTn>
                              </p:par>
                              <p:par>
                                <p:cTn id="1225" presetID="19" presetClass="entr" presetSubtype="5" fill="hold" grpId="0" nodeType="withEffect">
                                  <p:stCondLst>
                                    <p:cond delay="0"/>
                                  </p:stCondLst>
                                  <p:childTnLst>
                                    <p:set>
                                      <p:cBhvr>
                                        <p:cTn id="1226" dur="1" fill="hold">
                                          <p:stCondLst>
                                            <p:cond delay="0"/>
                                          </p:stCondLst>
                                        </p:cTn>
                                        <p:tgtEl>
                                          <p:spTgt spid="138"/>
                                        </p:tgtEl>
                                        <p:attrNameLst>
                                          <p:attrName>style.visibility</p:attrName>
                                        </p:attrNameLst>
                                      </p:cBhvr>
                                      <p:to>
                                        <p:strVal val="visible"/>
                                      </p:to>
                                    </p:set>
                                    <p:anim calcmode="lin" valueType="num">
                                      <p:cBhvr>
                                        <p:cTn id="1227" dur="4500" fill="hold"/>
                                        <p:tgtEl>
                                          <p:spTgt spid="138"/>
                                        </p:tgtEl>
                                        <p:attrNameLst>
                                          <p:attrName>ppt_w</p:attrName>
                                        </p:attrNameLst>
                                      </p:cBhvr>
                                      <p:tavLst>
                                        <p:tav tm="0">
                                          <p:val>
                                            <p:strVal val="#ppt_w"/>
                                          </p:val>
                                        </p:tav>
                                        <p:tav tm="100000">
                                          <p:val>
                                            <p:strVal val="#ppt_w"/>
                                          </p:val>
                                        </p:tav>
                                      </p:tavLst>
                                    </p:anim>
                                    <p:anim calcmode="lin" valueType="num">
                                      <p:cBhvr>
                                        <p:cTn id="1228" dur="4500" fill="hold"/>
                                        <p:tgtEl>
                                          <p:spTgt spid="138"/>
                                        </p:tgtEl>
                                        <p:attrNameLst>
                                          <p:attrName>ppt_h</p:attrName>
                                        </p:attrNameLst>
                                      </p:cBhvr>
                                      <p:tavLst>
                                        <p:tav tm="0" fmla="#ppt_h*sin(2.5*pi*$)">
                                          <p:val>
                                            <p:fltVal val="0"/>
                                          </p:val>
                                        </p:tav>
                                        <p:tav tm="100000">
                                          <p:val>
                                            <p:fltVal val="1"/>
                                          </p:val>
                                        </p:tav>
                                      </p:tavLst>
                                    </p:anim>
                                  </p:childTnLst>
                                </p:cTn>
                              </p:par>
                              <p:par>
                                <p:cTn id="1229" presetID="8" presetClass="emph" presetSubtype="0" repeatCount="indefinite" fill="hold" grpId="1" nodeType="withEffect">
                                  <p:stCondLst>
                                    <p:cond delay="0"/>
                                  </p:stCondLst>
                                  <p:childTnLst>
                                    <p:animRot by="-21600000">
                                      <p:cBhvr>
                                        <p:cTn id="1230" dur="4250" fill="hold"/>
                                        <p:tgtEl>
                                          <p:spTgt spid="138"/>
                                        </p:tgtEl>
                                        <p:attrNameLst>
                                          <p:attrName>r</p:attrName>
                                        </p:attrNameLst>
                                      </p:cBhvr>
                                    </p:animRot>
                                  </p:childTnLst>
                                </p:cTn>
                              </p:par>
                              <p:par>
                                <p:cTn id="1231" presetID="2" presetClass="exit" presetSubtype="12" fill="hold" grpId="2" nodeType="withEffect">
                                  <p:stCondLst>
                                    <p:cond delay="0"/>
                                  </p:stCondLst>
                                  <p:childTnLst>
                                    <p:anim calcmode="lin" valueType="num">
                                      <p:cBhvr additive="base">
                                        <p:cTn id="1232" dur="5500"/>
                                        <p:tgtEl>
                                          <p:spTgt spid="138"/>
                                        </p:tgtEl>
                                        <p:attrNameLst>
                                          <p:attrName>ppt_x</p:attrName>
                                        </p:attrNameLst>
                                      </p:cBhvr>
                                      <p:tavLst>
                                        <p:tav tm="0">
                                          <p:val>
                                            <p:strVal val="ppt_x"/>
                                          </p:val>
                                        </p:tav>
                                        <p:tav tm="100000">
                                          <p:val>
                                            <p:strVal val="0-ppt_w/2"/>
                                          </p:val>
                                        </p:tav>
                                      </p:tavLst>
                                    </p:anim>
                                    <p:anim calcmode="lin" valueType="num">
                                      <p:cBhvr additive="base">
                                        <p:cTn id="1233" dur="5500"/>
                                        <p:tgtEl>
                                          <p:spTgt spid="138"/>
                                        </p:tgtEl>
                                        <p:attrNameLst>
                                          <p:attrName>ppt_y</p:attrName>
                                        </p:attrNameLst>
                                      </p:cBhvr>
                                      <p:tavLst>
                                        <p:tav tm="0">
                                          <p:val>
                                            <p:strVal val="ppt_y"/>
                                          </p:val>
                                        </p:tav>
                                        <p:tav tm="100000">
                                          <p:val>
                                            <p:strVal val="1+ppt_h/2"/>
                                          </p:val>
                                        </p:tav>
                                      </p:tavLst>
                                    </p:anim>
                                    <p:set>
                                      <p:cBhvr>
                                        <p:cTn id="1234" dur="1" fill="hold">
                                          <p:stCondLst>
                                            <p:cond delay="5499"/>
                                          </p:stCondLst>
                                        </p:cTn>
                                        <p:tgtEl>
                                          <p:spTgt spid="138"/>
                                        </p:tgtEl>
                                        <p:attrNameLst>
                                          <p:attrName>style.visibility</p:attrName>
                                        </p:attrNameLst>
                                      </p:cBhvr>
                                      <p:to>
                                        <p:strVal val="hidden"/>
                                      </p:to>
                                    </p:set>
                                  </p:childTnLst>
                                </p:cTn>
                              </p:par>
                              <p:par>
                                <p:cTn id="1235" presetID="19" presetClass="entr" presetSubtype="5" fill="hold" grpId="0" nodeType="withEffect">
                                  <p:stCondLst>
                                    <p:cond delay="0"/>
                                  </p:stCondLst>
                                  <p:childTnLst>
                                    <p:set>
                                      <p:cBhvr>
                                        <p:cTn id="1236" dur="1" fill="hold">
                                          <p:stCondLst>
                                            <p:cond delay="0"/>
                                          </p:stCondLst>
                                        </p:cTn>
                                        <p:tgtEl>
                                          <p:spTgt spid="139"/>
                                        </p:tgtEl>
                                        <p:attrNameLst>
                                          <p:attrName>style.visibility</p:attrName>
                                        </p:attrNameLst>
                                      </p:cBhvr>
                                      <p:to>
                                        <p:strVal val="visible"/>
                                      </p:to>
                                    </p:set>
                                    <p:anim calcmode="lin" valueType="num">
                                      <p:cBhvr>
                                        <p:cTn id="1237" dur="4500" fill="hold"/>
                                        <p:tgtEl>
                                          <p:spTgt spid="139"/>
                                        </p:tgtEl>
                                        <p:attrNameLst>
                                          <p:attrName>ppt_w</p:attrName>
                                        </p:attrNameLst>
                                      </p:cBhvr>
                                      <p:tavLst>
                                        <p:tav tm="0">
                                          <p:val>
                                            <p:strVal val="#ppt_w"/>
                                          </p:val>
                                        </p:tav>
                                        <p:tav tm="100000">
                                          <p:val>
                                            <p:strVal val="#ppt_w"/>
                                          </p:val>
                                        </p:tav>
                                      </p:tavLst>
                                    </p:anim>
                                    <p:anim calcmode="lin" valueType="num">
                                      <p:cBhvr>
                                        <p:cTn id="1238" dur="4500" fill="hold"/>
                                        <p:tgtEl>
                                          <p:spTgt spid="139"/>
                                        </p:tgtEl>
                                        <p:attrNameLst>
                                          <p:attrName>ppt_h</p:attrName>
                                        </p:attrNameLst>
                                      </p:cBhvr>
                                      <p:tavLst>
                                        <p:tav tm="0" fmla="#ppt_h*sin(2.5*pi*$)">
                                          <p:val>
                                            <p:fltVal val="0"/>
                                          </p:val>
                                        </p:tav>
                                        <p:tav tm="100000">
                                          <p:val>
                                            <p:fltVal val="1"/>
                                          </p:val>
                                        </p:tav>
                                      </p:tavLst>
                                    </p:anim>
                                  </p:childTnLst>
                                </p:cTn>
                              </p:par>
                              <p:par>
                                <p:cTn id="1239" presetID="8" presetClass="emph" presetSubtype="0" repeatCount="indefinite" fill="hold" grpId="1" nodeType="withEffect">
                                  <p:stCondLst>
                                    <p:cond delay="0"/>
                                  </p:stCondLst>
                                  <p:childTnLst>
                                    <p:animRot by="-21600000">
                                      <p:cBhvr>
                                        <p:cTn id="1240" dur="4250" fill="hold"/>
                                        <p:tgtEl>
                                          <p:spTgt spid="139"/>
                                        </p:tgtEl>
                                        <p:attrNameLst>
                                          <p:attrName>r</p:attrName>
                                        </p:attrNameLst>
                                      </p:cBhvr>
                                    </p:animRot>
                                  </p:childTnLst>
                                </p:cTn>
                              </p:par>
                              <p:par>
                                <p:cTn id="1241" presetID="2" presetClass="exit" presetSubtype="12" fill="hold" grpId="2" nodeType="withEffect">
                                  <p:stCondLst>
                                    <p:cond delay="0"/>
                                  </p:stCondLst>
                                  <p:childTnLst>
                                    <p:anim calcmode="lin" valueType="num">
                                      <p:cBhvr additive="base">
                                        <p:cTn id="1242" dur="5500"/>
                                        <p:tgtEl>
                                          <p:spTgt spid="139"/>
                                        </p:tgtEl>
                                        <p:attrNameLst>
                                          <p:attrName>ppt_x</p:attrName>
                                        </p:attrNameLst>
                                      </p:cBhvr>
                                      <p:tavLst>
                                        <p:tav tm="0">
                                          <p:val>
                                            <p:strVal val="ppt_x"/>
                                          </p:val>
                                        </p:tav>
                                        <p:tav tm="100000">
                                          <p:val>
                                            <p:strVal val="0-ppt_w/2"/>
                                          </p:val>
                                        </p:tav>
                                      </p:tavLst>
                                    </p:anim>
                                    <p:anim calcmode="lin" valueType="num">
                                      <p:cBhvr additive="base">
                                        <p:cTn id="1243" dur="5500"/>
                                        <p:tgtEl>
                                          <p:spTgt spid="139"/>
                                        </p:tgtEl>
                                        <p:attrNameLst>
                                          <p:attrName>ppt_y</p:attrName>
                                        </p:attrNameLst>
                                      </p:cBhvr>
                                      <p:tavLst>
                                        <p:tav tm="0">
                                          <p:val>
                                            <p:strVal val="ppt_y"/>
                                          </p:val>
                                        </p:tav>
                                        <p:tav tm="100000">
                                          <p:val>
                                            <p:strVal val="1+ppt_h/2"/>
                                          </p:val>
                                        </p:tav>
                                      </p:tavLst>
                                    </p:anim>
                                    <p:set>
                                      <p:cBhvr>
                                        <p:cTn id="1244" dur="1" fill="hold">
                                          <p:stCondLst>
                                            <p:cond delay="5499"/>
                                          </p:stCondLst>
                                        </p:cTn>
                                        <p:tgtEl>
                                          <p:spTgt spid="139"/>
                                        </p:tgtEl>
                                        <p:attrNameLst>
                                          <p:attrName>style.visibility</p:attrName>
                                        </p:attrNameLst>
                                      </p:cBhvr>
                                      <p:to>
                                        <p:strVal val="hidden"/>
                                      </p:to>
                                    </p:set>
                                  </p:childTnLst>
                                </p:cTn>
                              </p:par>
                              <p:par>
                                <p:cTn id="1245" presetID="19" presetClass="entr" presetSubtype="5" fill="hold" grpId="0" nodeType="withEffect">
                                  <p:stCondLst>
                                    <p:cond delay="0"/>
                                  </p:stCondLst>
                                  <p:childTnLst>
                                    <p:set>
                                      <p:cBhvr>
                                        <p:cTn id="1246" dur="1" fill="hold">
                                          <p:stCondLst>
                                            <p:cond delay="0"/>
                                          </p:stCondLst>
                                        </p:cTn>
                                        <p:tgtEl>
                                          <p:spTgt spid="140"/>
                                        </p:tgtEl>
                                        <p:attrNameLst>
                                          <p:attrName>style.visibility</p:attrName>
                                        </p:attrNameLst>
                                      </p:cBhvr>
                                      <p:to>
                                        <p:strVal val="visible"/>
                                      </p:to>
                                    </p:set>
                                    <p:anim calcmode="lin" valueType="num">
                                      <p:cBhvr>
                                        <p:cTn id="1247" dur="4500" fill="hold"/>
                                        <p:tgtEl>
                                          <p:spTgt spid="140"/>
                                        </p:tgtEl>
                                        <p:attrNameLst>
                                          <p:attrName>ppt_w</p:attrName>
                                        </p:attrNameLst>
                                      </p:cBhvr>
                                      <p:tavLst>
                                        <p:tav tm="0">
                                          <p:val>
                                            <p:strVal val="#ppt_w"/>
                                          </p:val>
                                        </p:tav>
                                        <p:tav tm="100000">
                                          <p:val>
                                            <p:strVal val="#ppt_w"/>
                                          </p:val>
                                        </p:tav>
                                      </p:tavLst>
                                    </p:anim>
                                    <p:anim calcmode="lin" valueType="num">
                                      <p:cBhvr>
                                        <p:cTn id="1248" dur="4500" fill="hold"/>
                                        <p:tgtEl>
                                          <p:spTgt spid="140"/>
                                        </p:tgtEl>
                                        <p:attrNameLst>
                                          <p:attrName>ppt_h</p:attrName>
                                        </p:attrNameLst>
                                      </p:cBhvr>
                                      <p:tavLst>
                                        <p:tav tm="0" fmla="#ppt_h*sin(2.5*pi*$)">
                                          <p:val>
                                            <p:fltVal val="0"/>
                                          </p:val>
                                        </p:tav>
                                        <p:tav tm="100000">
                                          <p:val>
                                            <p:fltVal val="1"/>
                                          </p:val>
                                        </p:tav>
                                      </p:tavLst>
                                    </p:anim>
                                  </p:childTnLst>
                                </p:cTn>
                              </p:par>
                              <p:par>
                                <p:cTn id="1249" presetID="8" presetClass="emph" presetSubtype="0" repeatCount="indefinite" fill="hold" grpId="1" nodeType="withEffect">
                                  <p:stCondLst>
                                    <p:cond delay="0"/>
                                  </p:stCondLst>
                                  <p:childTnLst>
                                    <p:animRot by="-21600000">
                                      <p:cBhvr>
                                        <p:cTn id="1250" dur="4250" fill="hold"/>
                                        <p:tgtEl>
                                          <p:spTgt spid="140"/>
                                        </p:tgtEl>
                                        <p:attrNameLst>
                                          <p:attrName>r</p:attrName>
                                        </p:attrNameLst>
                                      </p:cBhvr>
                                    </p:animRot>
                                  </p:childTnLst>
                                </p:cTn>
                              </p:par>
                              <p:par>
                                <p:cTn id="1251" presetID="2" presetClass="exit" presetSubtype="12" fill="hold" grpId="2" nodeType="withEffect">
                                  <p:stCondLst>
                                    <p:cond delay="0"/>
                                  </p:stCondLst>
                                  <p:childTnLst>
                                    <p:anim calcmode="lin" valueType="num">
                                      <p:cBhvr additive="base">
                                        <p:cTn id="1252" dur="5500"/>
                                        <p:tgtEl>
                                          <p:spTgt spid="140"/>
                                        </p:tgtEl>
                                        <p:attrNameLst>
                                          <p:attrName>ppt_x</p:attrName>
                                        </p:attrNameLst>
                                      </p:cBhvr>
                                      <p:tavLst>
                                        <p:tav tm="0">
                                          <p:val>
                                            <p:strVal val="ppt_x"/>
                                          </p:val>
                                        </p:tav>
                                        <p:tav tm="100000">
                                          <p:val>
                                            <p:strVal val="0-ppt_w/2"/>
                                          </p:val>
                                        </p:tav>
                                      </p:tavLst>
                                    </p:anim>
                                    <p:anim calcmode="lin" valueType="num">
                                      <p:cBhvr additive="base">
                                        <p:cTn id="1253" dur="5500"/>
                                        <p:tgtEl>
                                          <p:spTgt spid="140"/>
                                        </p:tgtEl>
                                        <p:attrNameLst>
                                          <p:attrName>ppt_y</p:attrName>
                                        </p:attrNameLst>
                                      </p:cBhvr>
                                      <p:tavLst>
                                        <p:tav tm="0">
                                          <p:val>
                                            <p:strVal val="ppt_y"/>
                                          </p:val>
                                        </p:tav>
                                        <p:tav tm="100000">
                                          <p:val>
                                            <p:strVal val="1+ppt_h/2"/>
                                          </p:val>
                                        </p:tav>
                                      </p:tavLst>
                                    </p:anim>
                                    <p:set>
                                      <p:cBhvr>
                                        <p:cTn id="1254" dur="1" fill="hold">
                                          <p:stCondLst>
                                            <p:cond delay="5499"/>
                                          </p:stCondLst>
                                        </p:cTn>
                                        <p:tgtEl>
                                          <p:spTgt spid="140"/>
                                        </p:tgtEl>
                                        <p:attrNameLst>
                                          <p:attrName>style.visibility</p:attrName>
                                        </p:attrNameLst>
                                      </p:cBhvr>
                                      <p:to>
                                        <p:strVal val="hidden"/>
                                      </p:to>
                                    </p:set>
                                  </p:childTnLst>
                                </p:cTn>
                              </p:par>
                              <p:par>
                                <p:cTn id="1255" presetID="19" presetClass="entr" presetSubtype="5" fill="hold" grpId="0" nodeType="withEffect">
                                  <p:stCondLst>
                                    <p:cond delay="0"/>
                                  </p:stCondLst>
                                  <p:childTnLst>
                                    <p:set>
                                      <p:cBhvr>
                                        <p:cTn id="1256" dur="1" fill="hold">
                                          <p:stCondLst>
                                            <p:cond delay="0"/>
                                          </p:stCondLst>
                                        </p:cTn>
                                        <p:tgtEl>
                                          <p:spTgt spid="141"/>
                                        </p:tgtEl>
                                        <p:attrNameLst>
                                          <p:attrName>style.visibility</p:attrName>
                                        </p:attrNameLst>
                                      </p:cBhvr>
                                      <p:to>
                                        <p:strVal val="visible"/>
                                      </p:to>
                                    </p:set>
                                    <p:anim calcmode="lin" valueType="num">
                                      <p:cBhvr>
                                        <p:cTn id="1257" dur="4500" fill="hold"/>
                                        <p:tgtEl>
                                          <p:spTgt spid="141"/>
                                        </p:tgtEl>
                                        <p:attrNameLst>
                                          <p:attrName>ppt_w</p:attrName>
                                        </p:attrNameLst>
                                      </p:cBhvr>
                                      <p:tavLst>
                                        <p:tav tm="0">
                                          <p:val>
                                            <p:strVal val="#ppt_w"/>
                                          </p:val>
                                        </p:tav>
                                        <p:tav tm="100000">
                                          <p:val>
                                            <p:strVal val="#ppt_w"/>
                                          </p:val>
                                        </p:tav>
                                      </p:tavLst>
                                    </p:anim>
                                    <p:anim calcmode="lin" valueType="num">
                                      <p:cBhvr>
                                        <p:cTn id="1258" dur="4500" fill="hold"/>
                                        <p:tgtEl>
                                          <p:spTgt spid="141"/>
                                        </p:tgtEl>
                                        <p:attrNameLst>
                                          <p:attrName>ppt_h</p:attrName>
                                        </p:attrNameLst>
                                      </p:cBhvr>
                                      <p:tavLst>
                                        <p:tav tm="0" fmla="#ppt_h*sin(2.5*pi*$)">
                                          <p:val>
                                            <p:fltVal val="0"/>
                                          </p:val>
                                        </p:tav>
                                        <p:tav tm="100000">
                                          <p:val>
                                            <p:fltVal val="1"/>
                                          </p:val>
                                        </p:tav>
                                      </p:tavLst>
                                    </p:anim>
                                  </p:childTnLst>
                                </p:cTn>
                              </p:par>
                              <p:par>
                                <p:cTn id="1259" presetID="8" presetClass="emph" presetSubtype="0" repeatCount="indefinite" fill="hold" grpId="1" nodeType="withEffect">
                                  <p:stCondLst>
                                    <p:cond delay="0"/>
                                  </p:stCondLst>
                                  <p:childTnLst>
                                    <p:animRot by="-21600000">
                                      <p:cBhvr>
                                        <p:cTn id="1260" dur="4250" fill="hold"/>
                                        <p:tgtEl>
                                          <p:spTgt spid="141"/>
                                        </p:tgtEl>
                                        <p:attrNameLst>
                                          <p:attrName>r</p:attrName>
                                        </p:attrNameLst>
                                      </p:cBhvr>
                                    </p:animRot>
                                  </p:childTnLst>
                                </p:cTn>
                              </p:par>
                              <p:par>
                                <p:cTn id="1261" presetID="2" presetClass="exit" presetSubtype="12" fill="hold" grpId="2" nodeType="withEffect">
                                  <p:stCondLst>
                                    <p:cond delay="0"/>
                                  </p:stCondLst>
                                  <p:childTnLst>
                                    <p:anim calcmode="lin" valueType="num">
                                      <p:cBhvr additive="base">
                                        <p:cTn id="1262" dur="5500"/>
                                        <p:tgtEl>
                                          <p:spTgt spid="141"/>
                                        </p:tgtEl>
                                        <p:attrNameLst>
                                          <p:attrName>ppt_x</p:attrName>
                                        </p:attrNameLst>
                                      </p:cBhvr>
                                      <p:tavLst>
                                        <p:tav tm="0">
                                          <p:val>
                                            <p:strVal val="ppt_x"/>
                                          </p:val>
                                        </p:tav>
                                        <p:tav tm="100000">
                                          <p:val>
                                            <p:strVal val="0-ppt_w/2"/>
                                          </p:val>
                                        </p:tav>
                                      </p:tavLst>
                                    </p:anim>
                                    <p:anim calcmode="lin" valueType="num">
                                      <p:cBhvr additive="base">
                                        <p:cTn id="1263" dur="5500"/>
                                        <p:tgtEl>
                                          <p:spTgt spid="141"/>
                                        </p:tgtEl>
                                        <p:attrNameLst>
                                          <p:attrName>ppt_y</p:attrName>
                                        </p:attrNameLst>
                                      </p:cBhvr>
                                      <p:tavLst>
                                        <p:tav tm="0">
                                          <p:val>
                                            <p:strVal val="ppt_y"/>
                                          </p:val>
                                        </p:tav>
                                        <p:tav tm="100000">
                                          <p:val>
                                            <p:strVal val="1+ppt_h/2"/>
                                          </p:val>
                                        </p:tav>
                                      </p:tavLst>
                                    </p:anim>
                                    <p:set>
                                      <p:cBhvr>
                                        <p:cTn id="1264" dur="1" fill="hold">
                                          <p:stCondLst>
                                            <p:cond delay="5499"/>
                                          </p:stCondLst>
                                        </p:cTn>
                                        <p:tgtEl>
                                          <p:spTgt spid="141"/>
                                        </p:tgtEl>
                                        <p:attrNameLst>
                                          <p:attrName>style.visibility</p:attrName>
                                        </p:attrNameLst>
                                      </p:cBhvr>
                                      <p:to>
                                        <p:strVal val="hidden"/>
                                      </p:to>
                                    </p:set>
                                  </p:childTnLst>
                                </p:cTn>
                              </p:par>
                              <p:par>
                                <p:cTn id="1265" presetID="19" presetClass="entr" presetSubtype="5" fill="hold" grpId="0" nodeType="withEffect">
                                  <p:stCondLst>
                                    <p:cond delay="0"/>
                                  </p:stCondLst>
                                  <p:childTnLst>
                                    <p:set>
                                      <p:cBhvr>
                                        <p:cTn id="1266" dur="1" fill="hold">
                                          <p:stCondLst>
                                            <p:cond delay="0"/>
                                          </p:stCondLst>
                                        </p:cTn>
                                        <p:tgtEl>
                                          <p:spTgt spid="142"/>
                                        </p:tgtEl>
                                        <p:attrNameLst>
                                          <p:attrName>style.visibility</p:attrName>
                                        </p:attrNameLst>
                                      </p:cBhvr>
                                      <p:to>
                                        <p:strVal val="visible"/>
                                      </p:to>
                                    </p:set>
                                    <p:anim calcmode="lin" valueType="num">
                                      <p:cBhvr>
                                        <p:cTn id="1267" dur="4500" fill="hold"/>
                                        <p:tgtEl>
                                          <p:spTgt spid="142"/>
                                        </p:tgtEl>
                                        <p:attrNameLst>
                                          <p:attrName>ppt_w</p:attrName>
                                        </p:attrNameLst>
                                      </p:cBhvr>
                                      <p:tavLst>
                                        <p:tav tm="0">
                                          <p:val>
                                            <p:strVal val="#ppt_w"/>
                                          </p:val>
                                        </p:tav>
                                        <p:tav tm="100000">
                                          <p:val>
                                            <p:strVal val="#ppt_w"/>
                                          </p:val>
                                        </p:tav>
                                      </p:tavLst>
                                    </p:anim>
                                    <p:anim calcmode="lin" valueType="num">
                                      <p:cBhvr>
                                        <p:cTn id="1268" dur="4500" fill="hold"/>
                                        <p:tgtEl>
                                          <p:spTgt spid="142"/>
                                        </p:tgtEl>
                                        <p:attrNameLst>
                                          <p:attrName>ppt_h</p:attrName>
                                        </p:attrNameLst>
                                      </p:cBhvr>
                                      <p:tavLst>
                                        <p:tav tm="0" fmla="#ppt_h*sin(2.5*pi*$)">
                                          <p:val>
                                            <p:fltVal val="0"/>
                                          </p:val>
                                        </p:tav>
                                        <p:tav tm="100000">
                                          <p:val>
                                            <p:fltVal val="1"/>
                                          </p:val>
                                        </p:tav>
                                      </p:tavLst>
                                    </p:anim>
                                  </p:childTnLst>
                                </p:cTn>
                              </p:par>
                              <p:par>
                                <p:cTn id="1269" presetID="8" presetClass="emph" presetSubtype="0" repeatCount="indefinite" fill="hold" grpId="1" nodeType="withEffect">
                                  <p:stCondLst>
                                    <p:cond delay="0"/>
                                  </p:stCondLst>
                                  <p:childTnLst>
                                    <p:animRot by="-21600000">
                                      <p:cBhvr>
                                        <p:cTn id="1270" dur="4250" fill="hold"/>
                                        <p:tgtEl>
                                          <p:spTgt spid="142"/>
                                        </p:tgtEl>
                                        <p:attrNameLst>
                                          <p:attrName>r</p:attrName>
                                        </p:attrNameLst>
                                      </p:cBhvr>
                                    </p:animRot>
                                  </p:childTnLst>
                                </p:cTn>
                              </p:par>
                              <p:par>
                                <p:cTn id="1271" presetID="2" presetClass="exit" presetSubtype="12" fill="hold" grpId="2" nodeType="withEffect">
                                  <p:stCondLst>
                                    <p:cond delay="0"/>
                                  </p:stCondLst>
                                  <p:childTnLst>
                                    <p:anim calcmode="lin" valueType="num">
                                      <p:cBhvr additive="base">
                                        <p:cTn id="1272" dur="5500"/>
                                        <p:tgtEl>
                                          <p:spTgt spid="142"/>
                                        </p:tgtEl>
                                        <p:attrNameLst>
                                          <p:attrName>ppt_x</p:attrName>
                                        </p:attrNameLst>
                                      </p:cBhvr>
                                      <p:tavLst>
                                        <p:tav tm="0">
                                          <p:val>
                                            <p:strVal val="ppt_x"/>
                                          </p:val>
                                        </p:tav>
                                        <p:tav tm="100000">
                                          <p:val>
                                            <p:strVal val="0-ppt_w/2"/>
                                          </p:val>
                                        </p:tav>
                                      </p:tavLst>
                                    </p:anim>
                                    <p:anim calcmode="lin" valueType="num">
                                      <p:cBhvr additive="base">
                                        <p:cTn id="1273" dur="5500"/>
                                        <p:tgtEl>
                                          <p:spTgt spid="142"/>
                                        </p:tgtEl>
                                        <p:attrNameLst>
                                          <p:attrName>ppt_y</p:attrName>
                                        </p:attrNameLst>
                                      </p:cBhvr>
                                      <p:tavLst>
                                        <p:tav tm="0">
                                          <p:val>
                                            <p:strVal val="ppt_y"/>
                                          </p:val>
                                        </p:tav>
                                        <p:tav tm="100000">
                                          <p:val>
                                            <p:strVal val="1+ppt_h/2"/>
                                          </p:val>
                                        </p:tav>
                                      </p:tavLst>
                                    </p:anim>
                                    <p:set>
                                      <p:cBhvr>
                                        <p:cTn id="1274" dur="1" fill="hold">
                                          <p:stCondLst>
                                            <p:cond delay="5499"/>
                                          </p:stCondLst>
                                        </p:cTn>
                                        <p:tgtEl>
                                          <p:spTgt spid="142"/>
                                        </p:tgtEl>
                                        <p:attrNameLst>
                                          <p:attrName>style.visibility</p:attrName>
                                        </p:attrNameLst>
                                      </p:cBhvr>
                                      <p:to>
                                        <p:strVal val="hidden"/>
                                      </p:to>
                                    </p:set>
                                  </p:childTnLst>
                                </p:cTn>
                              </p:par>
                              <p:par>
                                <p:cTn id="1275" presetID="19" presetClass="entr" presetSubtype="5" fill="hold" grpId="0" nodeType="withEffect">
                                  <p:stCondLst>
                                    <p:cond delay="0"/>
                                  </p:stCondLst>
                                  <p:childTnLst>
                                    <p:set>
                                      <p:cBhvr>
                                        <p:cTn id="1276" dur="1" fill="hold">
                                          <p:stCondLst>
                                            <p:cond delay="0"/>
                                          </p:stCondLst>
                                        </p:cTn>
                                        <p:tgtEl>
                                          <p:spTgt spid="143"/>
                                        </p:tgtEl>
                                        <p:attrNameLst>
                                          <p:attrName>style.visibility</p:attrName>
                                        </p:attrNameLst>
                                      </p:cBhvr>
                                      <p:to>
                                        <p:strVal val="visible"/>
                                      </p:to>
                                    </p:set>
                                    <p:anim calcmode="lin" valueType="num">
                                      <p:cBhvr>
                                        <p:cTn id="1277" dur="4500" fill="hold"/>
                                        <p:tgtEl>
                                          <p:spTgt spid="143"/>
                                        </p:tgtEl>
                                        <p:attrNameLst>
                                          <p:attrName>ppt_w</p:attrName>
                                        </p:attrNameLst>
                                      </p:cBhvr>
                                      <p:tavLst>
                                        <p:tav tm="0">
                                          <p:val>
                                            <p:strVal val="#ppt_w"/>
                                          </p:val>
                                        </p:tav>
                                        <p:tav tm="100000">
                                          <p:val>
                                            <p:strVal val="#ppt_w"/>
                                          </p:val>
                                        </p:tav>
                                      </p:tavLst>
                                    </p:anim>
                                    <p:anim calcmode="lin" valueType="num">
                                      <p:cBhvr>
                                        <p:cTn id="1278" dur="4500" fill="hold"/>
                                        <p:tgtEl>
                                          <p:spTgt spid="143"/>
                                        </p:tgtEl>
                                        <p:attrNameLst>
                                          <p:attrName>ppt_h</p:attrName>
                                        </p:attrNameLst>
                                      </p:cBhvr>
                                      <p:tavLst>
                                        <p:tav tm="0" fmla="#ppt_h*sin(2.5*pi*$)">
                                          <p:val>
                                            <p:fltVal val="0"/>
                                          </p:val>
                                        </p:tav>
                                        <p:tav tm="100000">
                                          <p:val>
                                            <p:fltVal val="1"/>
                                          </p:val>
                                        </p:tav>
                                      </p:tavLst>
                                    </p:anim>
                                  </p:childTnLst>
                                </p:cTn>
                              </p:par>
                              <p:par>
                                <p:cTn id="1279" presetID="8" presetClass="emph" presetSubtype="0" repeatCount="indefinite" fill="hold" grpId="1" nodeType="withEffect">
                                  <p:stCondLst>
                                    <p:cond delay="0"/>
                                  </p:stCondLst>
                                  <p:childTnLst>
                                    <p:animRot by="-21600000">
                                      <p:cBhvr>
                                        <p:cTn id="1280" dur="4250" fill="hold"/>
                                        <p:tgtEl>
                                          <p:spTgt spid="143"/>
                                        </p:tgtEl>
                                        <p:attrNameLst>
                                          <p:attrName>r</p:attrName>
                                        </p:attrNameLst>
                                      </p:cBhvr>
                                    </p:animRot>
                                  </p:childTnLst>
                                </p:cTn>
                              </p:par>
                              <p:par>
                                <p:cTn id="1281" presetID="2" presetClass="exit" presetSubtype="12" fill="hold" grpId="2" nodeType="withEffect">
                                  <p:stCondLst>
                                    <p:cond delay="0"/>
                                  </p:stCondLst>
                                  <p:childTnLst>
                                    <p:anim calcmode="lin" valueType="num">
                                      <p:cBhvr additive="base">
                                        <p:cTn id="1282" dur="5500"/>
                                        <p:tgtEl>
                                          <p:spTgt spid="143"/>
                                        </p:tgtEl>
                                        <p:attrNameLst>
                                          <p:attrName>ppt_x</p:attrName>
                                        </p:attrNameLst>
                                      </p:cBhvr>
                                      <p:tavLst>
                                        <p:tav tm="0">
                                          <p:val>
                                            <p:strVal val="ppt_x"/>
                                          </p:val>
                                        </p:tav>
                                        <p:tav tm="100000">
                                          <p:val>
                                            <p:strVal val="0-ppt_w/2"/>
                                          </p:val>
                                        </p:tav>
                                      </p:tavLst>
                                    </p:anim>
                                    <p:anim calcmode="lin" valueType="num">
                                      <p:cBhvr additive="base">
                                        <p:cTn id="1283" dur="5500"/>
                                        <p:tgtEl>
                                          <p:spTgt spid="143"/>
                                        </p:tgtEl>
                                        <p:attrNameLst>
                                          <p:attrName>ppt_y</p:attrName>
                                        </p:attrNameLst>
                                      </p:cBhvr>
                                      <p:tavLst>
                                        <p:tav tm="0">
                                          <p:val>
                                            <p:strVal val="ppt_y"/>
                                          </p:val>
                                        </p:tav>
                                        <p:tav tm="100000">
                                          <p:val>
                                            <p:strVal val="1+ppt_h/2"/>
                                          </p:val>
                                        </p:tav>
                                      </p:tavLst>
                                    </p:anim>
                                    <p:set>
                                      <p:cBhvr>
                                        <p:cTn id="1284" dur="1" fill="hold">
                                          <p:stCondLst>
                                            <p:cond delay="5499"/>
                                          </p:stCondLst>
                                        </p:cTn>
                                        <p:tgtEl>
                                          <p:spTgt spid="143"/>
                                        </p:tgtEl>
                                        <p:attrNameLst>
                                          <p:attrName>style.visibility</p:attrName>
                                        </p:attrNameLst>
                                      </p:cBhvr>
                                      <p:to>
                                        <p:strVal val="hidden"/>
                                      </p:to>
                                    </p:set>
                                  </p:childTnLst>
                                </p:cTn>
                              </p:par>
                              <p:par>
                                <p:cTn id="1285" presetID="19" presetClass="entr" presetSubtype="5" fill="hold" grpId="0" nodeType="withEffect">
                                  <p:stCondLst>
                                    <p:cond delay="0"/>
                                  </p:stCondLst>
                                  <p:childTnLst>
                                    <p:set>
                                      <p:cBhvr>
                                        <p:cTn id="1286" dur="1" fill="hold">
                                          <p:stCondLst>
                                            <p:cond delay="0"/>
                                          </p:stCondLst>
                                        </p:cTn>
                                        <p:tgtEl>
                                          <p:spTgt spid="144"/>
                                        </p:tgtEl>
                                        <p:attrNameLst>
                                          <p:attrName>style.visibility</p:attrName>
                                        </p:attrNameLst>
                                      </p:cBhvr>
                                      <p:to>
                                        <p:strVal val="visible"/>
                                      </p:to>
                                    </p:set>
                                    <p:anim calcmode="lin" valueType="num">
                                      <p:cBhvr>
                                        <p:cTn id="1287" dur="4500" fill="hold"/>
                                        <p:tgtEl>
                                          <p:spTgt spid="144"/>
                                        </p:tgtEl>
                                        <p:attrNameLst>
                                          <p:attrName>ppt_w</p:attrName>
                                        </p:attrNameLst>
                                      </p:cBhvr>
                                      <p:tavLst>
                                        <p:tav tm="0">
                                          <p:val>
                                            <p:strVal val="#ppt_w"/>
                                          </p:val>
                                        </p:tav>
                                        <p:tav tm="100000">
                                          <p:val>
                                            <p:strVal val="#ppt_w"/>
                                          </p:val>
                                        </p:tav>
                                      </p:tavLst>
                                    </p:anim>
                                    <p:anim calcmode="lin" valueType="num">
                                      <p:cBhvr>
                                        <p:cTn id="1288" dur="4500" fill="hold"/>
                                        <p:tgtEl>
                                          <p:spTgt spid="144"/>
                                        </p:tgtEl>
                                        <p:attrNameLst>
                                          <p:attrName>ppt_h</p:attrName>
                                        </p:attrNameLst>
                                      </p:cBhvr>
                                      <p:tavLst>
                                        <p:tav tm="0" fmla="#ppt_h*sin(2.5*pi*$)">
                                          <p:val>
                                            <p:fltVal val="0"/>
                                          </p:val>
                                        </p:tav>
                                        <p:tav tm="100000">
                                          <p:val>
                                            <p:fltVal val="1"/>
                                          </p:val>
                                        </p:tav>
                                      </p:tavLst>
                                    </p:anim>
                                  </p:childTnLst>
                                </p:cTn>
                              </p:par>
                              <p:par>
                                <p:cTn id="1289" presetID="8" presetClass="emph" presetSubtype="0" repeatCount="indefinite" fill="hold" grpId="1" nodeType="withEffect">
                                  <p:stCondLst>
                                    <p:cond delay="0"/>
                                  </p:stCondLst>
                                  <p:childTnLst>
                                    <p:animRot by="-21600000">
                                      <p:cBhvr>
                                        <p:cTn id="1290" dur="4250" fill="hold"/>
                                        <p:tgtEl>
                                          <p:spTgt spid="144"/>
                                        </p:tgtEl>
                                        <p:attrNameLst>
                                          <p:attrName>r</p:attrName>
                                        </p:attrNameLst>
                                      </p:cBhvr>
                                    </p:animRot>
                                  </p:childTnLst>
                                </p:cTn>
                              </p:par>
                              <p:par>
                                <p:cTn id="1291" presetID="2" presetClass="exit" presetSubtype="12" fill="hold" grpId="2" nodeType="withEffect">
                                  <p:stCondLst>
                                    <p:cond delay="0"/>
                                  </p:stCondLst>
                                  <p:childTnLst>
                                    <p:anim calcmode="lin" valueType="num">
                                      <p:cBhvr additive="base">
                                        <p:cTn id="1292" dur="5500"/>
                                        <p:tgtEl>
                                          <p:spTgt spid="144"/>
                                        </p:tgtEl>
                                        <p:attrNameLst>
                                          <p:attrName>ppt_x</p:attrName>
                                        </p:attrNameLst>
                                      </p:cBhvr>
                                      <p:tavLst>
                                        <p:tav tm="0">
                                          <p:val>
                                            <p:strVal val="ppt_x"/>
                                          </p:val>
                                        </p:tav>
                                        <p:tav tm="100000">
                                          <p:val>
                                            <p:strVal val="0-ppt_w/2"/>
                                          </p:val>
                                        </p:tav>
                                      </p:tavLst>
                                    </p:anim>
                                    <p:anim calcmode="lin" valueType="num">
                                      <p:cBhvr additive="base">
                                        <p:cTn id="1293" dur="5500"/>
                                        <p:tgtEl>
                                          <p:spTgt spid="144"/>
                                        </p:tgtEl>
                                        <p:attrNameLst>
                                          <p:attrName>ppt_y</p:attrName>
                                        </p:attrNameLst>
                                      </p:cBhvr>
                                      <p:tavLst>
                                        <p:tav tm="0">
                                          <p:val>
                                            <p:strVal val="ppt_y"/>
                                          </p:val>
                                        </p:tav>
                                        <p:tav tm="100000">
                                          <p:val>
                                            <p:strVal val="1+ppt_h/2"/>
                                          </p:val>
                                        </p:tav>
                                      </p:tavLst>
                                    </p:anim>
                                    <p:set>
                                      <p:cBhvr>
                                        <p:cTn id="1294" dur="1" fill="hold">
                                          <p:stCondLst>
                                            <p:cond delay="5499"/>
                                          </p:stCondLst>
                                        </p:cTn>
                                        <p:tgtEl>
                                          <p:spTgt spid="144"/>
                                        </p:tgtEl>
                                        <p:attrNameLst>
                                          <p:attrName>style.visibility</p:attrName>
                                        </p:attrNameLst>
                                      </p:cBhvr>
                                      <p:to>
                                        <p:strVal val="hidden"/>
                                      </p:to>
                                    </p:set>
                                  </p:childTnLst>
                                </p:cTn>
                              </p:par>
                              <p:par>
                                <p:cTn id="1295" presetID="19" presetClass="entr" presetSubtype="5" fill="hold" grpId="0" nodeType="withEffect">
                                  <p:stCondLst>
                                    <p:cond delay="0"/>
                                  </p:stCondLst>
                                  <p:childTnLst>
                                    <p:set>
                                      <p:cBhvr>
                                        <p:cTn id="1296" dur="1" fill="hold">
                                          <p:stCondLst>
                                            <p:cond delay="0"/>
                                          </p:stCondLst>
                                        </p:cTn>
                                        <p:tgtEl>
                                          <p:spTgt spid="145"/>
                                        </p:tgtEl>
                                        <p:attrNameLst>
                                          <p:attrName>style.visibility</p:attrName>
                                        </p:attrNameLst>
                                      </p:cBhvr>
                                      <p:to>
                                        <p:strVal val="visible"/>
                                      </p:to>
                                    </p:set>
                                    <p:anim calcmode="lin" valueType="num">
                                      <p:cBhvr>
                                        <p:cTn id="1297" dur="4500" fill="hold"/>
                                        <p:tgtEl>
                                          <p:spTgt spid="145"/>
                                        </p:tgtEl>
                                        <p:attrNameLst>
                                          <p:attrName>ppt_w</p:attrName>
                                        </p:attrNameLst>
                                      </p:cBhvr>
                                      <p:tavLst>
                                        <p:tav tm="0">
                                          <p:val>
                                            <p:strVal val="#ppt_w"/>
                                          </p:val>
                                        </p:tav>
                                        <p:tav tm="100000">
                                          <p:val>
                                            <p:strVal val="#ppt_w"/>
                                          </p:val>
                                        </p:tav>
                                      </p:tavLst>
                                    </p:anim>
                                    <p:anim calcmode="lin" valueType="num">
                                      <p:cBhvr>
                                        <p:cTn id="1298" dur="4500" fill="hold"/>
                                        <p:tgtEl>
                                          <p:spTgt spid="145"/>
                                        </p:tgtEl>
                                        <p:attrNameLst>
                                          <p:attrName>ppt_h</p:attrName>
                                        </p:attrNameLst>
                                      </p:cBhvr>
                                      <p:tavLst>
                                        <p:tav tm="0" fmla="#ppt_h*sin(2.5*pi*$)">
                                          <p:val>
                                            <p:fltVal val="0"/>
                                          </p:val>
                                        </p:tav>
                                        <p:tav tm="100000">
                                          <p:val>
                                            <p:fltVal val="1"/>
                                          </p:val>
                                        </p:tav>
                                      </p:tavLst>
                                    </p:anim>
                                  </p:childTnLst>
                                </p:cTn>
                              </p:par>
                              <p:par>
                                <p:cTn id="1299" presetID="8" presetClass="emph" presetSubtype="0" repeatCount="indefinite" fill="hold" grpId="1" nodeType="withEffect">
                                  <p:stCondLst>
                                    <p:cond delay="0"/>
                                  </p:stCondLst>
                                  <p:childTnLst>
                                    <p:animRot by="-21600000">
                                      <p:cBhvr>
                                        <p:cTn id="1300" dur="4250" fill="hold"/>
                                        <p:tgtEl>
                                          <p:spTgt spid="145"/>
                                        </p:tgtEl>
                                        <p:attrNameLst>
                                          <p:attrName>r</p:attrName>
                                        </p:attrNameLst>
                                      </p:cBhvr>
                                    </p:animRot>
                                  </p:childTnLst>
                                </p:cTn>
                              </p:par>
                              <p:par>
                                <p:cTn id="1301" presetID="2" presetClass="exit" presetSubtype="12" fill="hold" grpId="2" nodeType="withEffect">
                                  <p:stCondLst>
                                    <p:cond delay="0"/>
                                  </p:stCondLst>
                                  <p:childTnLst>
                                    <p:anim calcmode="lin" valueType="num">
                                      <p:cBhvr additive="base">
                                        <p:cTn id="1302" dur="5500"/>
                                        <p:tgtEl>
                                          <p:spTgt spid="145"/>
                                        </p:tgtEl>
                                        <p:attrNameLst>
                                          <p:attrName>ppt_x</p:attrName>
                                        </p:attrNameLst>
                                      </p:cBhvr>
                                      <p:tavLst>
                                        <p:tav tm="0">
                                          <p:val>
                                            <p:strVal val="ppt_x"/>
                                          </p:val>
                                        </p:tav>
                                        <p:tav tm="100000">
                                          <p:val>
                                            <p:strVal val="0-ppt_w/2"/>
                                          </p:val>
                                        </p:tav>
                                      </p:tavLst>
                                    </p:anim>
                                    <p:anim calcmode="lin" valueType="num">
                                      <p:cBhvr additive="base">
                                        <p:cTn id="1303" dur="5500"/>
                                        <p:tgtEl>
                                          <p:spTgt spid="145"/>
                                        </p:tgtEl>
                                        <p:attrNameLst>
                                          <p:attrName>ppt_y</p:attrName>
                                        </p:attrNameLst>
                                      </p:cBhvr>
                                      <p:tavLst>
                                        <p:tav tm="0">
                                          <p:val>
                                            <p:strVal val="ppt_y"/>
                                          </p:val>
                                        </p:tav>
                                        <p:tav tm="100000">
                                          <p:val>
                                            <p:strVal val="1+ppt_h/2"/>
                                          </p:val>
                                        </p:tav>
                                      </p:tavLst>
                                    </p:anim>
                                    <p:set>
                                      <p:cBhvr>
                                        <p:cTn id="1304" dur="1" fill="hold">
                                          <p:stCondLst>
                                            <p:cond delay="5499"/>
                                          </p:stCondLst>
                                        </p:cTn>
                                        <p:tgtEl>
                                          <p:spTgt spid="145"/>
                                        </p:tgtEl>
                                        <p:attrNameLst>
                                          <p:attrName>style.visibility</p:attrName>
                                        </p:attrNameLst>
                                      </p:cBhvr>
                                      <p:to>
                                        <p:strVal val="hidden"/>
                                      </p:to>
                                    </p:set>
                                  </p:childTnLst>
                                </p:cTn>
                              </p:par>
                              <p:par>
                                <p:cTn id="1305" presetID="19" presetClass="entr" presetSubtype="5" fill="hold" grpId="0" nodeType="withEffect">
                                  <p:stCondLst>
                                    <p:cond delay="0"/>
                                  </p:stCondLst>
                                  <p:childTnLst>
                                    <p:set>
                                      <p:cBhvr>
                                        <p:cTn id="1306" dur="1" fill="hold">
                                          <p:stCondLst>
                                            <p:cond delay="0"/>
                                          </p:stCondLst>
                                        </p:cTn>
                                        <p:tgtEl>
                                          <p:spTgt spid="159"/>
                                        </p:tgtEl>
                                        <p:attrNameLst>
                                          <p:attrName>style.visibility</p:attrName>
                                        </p:attrNameLst>
                                      </p:cBhvr>
                                      <p:to>
                                        <p:strVal val="visible"/>
                                      </p:to>
                                    </p:set>
                                    <p:anim calcmode="lin" valueType="num">
                                      <p:cBhvr>
                                        <p:cTn id="1307" dur="4500" fill="hold"/>
                                        <p:tgtEl>
                                          <p:spTgt spid="159"/>
                                        </p:tgtEl>
                                        <p:attrNameLst>
                                          <p:attrName>ppt_w</p:attrName>
                                        </p:attrNameLst>
                                      </p:cBhvr>
                                      <p:tavLst>
                                        <p:tav tm="0">
                                          <p:val>
                                            <p:strVal val="#ppt_w"/>
                                          </p:val>
                                        </p:tav>
                                        <p:tav tm="100000">
                                          <p:val>
                                            <p:strVal val="#ppt_w"/>
                                          </p:val>
                                        </p:tav>
                                      </p:tavLst>
                                    </p:anim>
                                    <p:anim calcmode="lin" valueType="num">
                                      <p:cBhvr>
                                        <p:cTn id="1308" dur="4500" fill="hold"/>
                                        <p:tgtEl>
                                          <p:spTgt spid="159"/>
                                        </p:tgtEl>
                                        <p:attrNameLst>
                                          <p:attrName>ppt_h</p:attrName>
                                        </p:attrNameLst>
                                      </p:cBhvr>
                                      <p:tavLst>
                                        <p:tav tm="0" fmla="#ppt_h*sin(2.5*pi*$)">
                                          <p:val>
                                            <p:fltVal val="0"/>
                                          </p:val>
                                        </p:tav>
                                        <p:tav tm="100000">
                                          <p:val>
                                            <p:fltVal val="1"/>
                                          </p:val>
                                        </p:tav>
                                      </p:tavLst>
                                    </p:anim>
                                  </p:childTnLst>
                                </p:cTn>
                              </p:par>
                              <p:par>
                                <p:cTn id="1309" presetID="8" presetClass="emph" presetSubtype="0" repeatCount="indefinite" fill="hold" grpId="1" nodeType="withEffect">
                                  <p:stCondLst>
                                    <p:cond delay="0"/>
                                  </p:stCondLst>
                                  <p:childTnLst>
                                    <p:animRot by="-21600000">
                                      <p:cBhvr>
                                        <p:cTn id="1310" dur="4250" fill="hold"/>
                                        <p:tgtEl>
                                          <p:spTgt spid="159"/>
                                        </p:tgtEl>
                                        <p:attrNameLst>
                                          <p:attrName>r</p:attrName>
                                        </p:attrNameLst>
                                      </p:cBhvr>
                                    </p:animRot>
                                  </p:childTnLst>
                                </p:cTn>
                              </p:par>
                              <p:par>
                                <p:cTn id="1311" presetID="2" presetClass="exit" presetSubtype="3" fill="hold" grpId="2" nodeType="withEffect">
                                  <p:stCondLst>
                                    <p:cond delay="0"/>
                                  </p:stCondLst>
                                  <p:childTnLst>
                                    <p:anim calcmode="lin" valueType="num">
                                      <p:cBhvr additive="base">
                                        <p:cTn id="1312" dur="5500"/>
                                        <p:tgtEl>
                                          <p:spTgt spid="159"/>
                                        </p:tgtEl>
                                        <p:attrNameLst>
                                          <p:attrName>ppt_x</p:attrName>
                                        </p:attrNameLst>
                                      </p:cBhvr>
                                      <p:tavLst>
                                        <p:tav tm="0">
                                          <p:val>
                                            <p:strVal val="ppt_x"/>
                                          </p:val>
                                        </p:tav>
                                        <p:tav tm="100000">
                                          <p:val>
                                            <p:strVal val="1+ppt_w/2"/>
                                          </p:val>
                                        </p:tav>
                                      </p:tavLst>
                                    </p:anim>
                                    <p:anim calcmode="lin" valueType="num">
                                      <p:cBhvr additive="base">
                                        <p:cTn id="1313" dur="5500"/>
                                        <p:tgtEl>
                                          <p:spTgt spid="159"/>
                                        </p:tgtEl>
                                        <p:attrNameLst>
                                          <p:attrName>ppt_y</p:attrName>
                                        </p:attrNameLst>
                                      </p:cBhvr>
                                      <p:tavLst>
                                        <p:tav tm="0">
                                          <p:val>
                                            <p:strVal val="ppt_y"/>
                                          </p:val>
                                        </p:tav>
                                        <p:tav tm="100000">
                                          <p:val>
                                            <p:strVal val="0-ppt_h/2"/>
                                          </p:val>
                                        </p:tav>
                                      </p:tavLst>
                                    </p:anim>
                                    <p:set>
                                      <p:cBhvr>
                                        <p:cTn id="1314" dur="1" fill="hold">
                                          <p:stCondLst>
                                            <p:cond delay="5499"/>
                                          </p:stCondLst>
                                        </p:cTn>
                                        <p:tgtEl>
                                          <p:spTgt spid="159"/>
                                        </p:tgtEl>
                                        <p:attrNameLst>
                                          <p:attrName>style.visibility</p:attrName>
                                        </p:attrNameLst>
                                      </p:cBhvr>
                                      <p:to>
                                        <p:strVal val="hidden"/>
                                      </p:to>
                                    </p:set>
                                  </p:childTnLst>
                                </p:cTn>
                              </p:par>
                              <p:par>
                                <p:cTn id="1315" presetID="19" presetClass="entr" presetSubtype="5" fill="hold" grpId="0" nodeType="withEffect">
                                  <p:stCondLst>
                                    <p:cond delay="0"/>
                                  </p:stCondLst>
                                  <p:childTnLst>
                                    <p:set>
                                      <p:cBhvr>
                                        <p:cTn id="1316" dur="1" fill="hold">
                                          <p:stCondLst>
                                            <p:cond delay="0"/>
                                          </p:stCondLst>
                                        </p:cTn>
                                        <p:tgtEl>
                                          <p:spTgt spid="160"/>
                                        </p:tgtEl>
                                        <p:attrNameLst>
                                          <p:attrName>style.visibility</p:attrName>
                                        </p:attrNameLst>
                                      </p:cBhvr>
                                      <p:to>
                                        <p:strVal val="visible"/>
                                      </p:to>
                                    </p:set>
                                    <p:anim calcmode="lin" valueType="num">
                                      <p:cBhvr>
                                        <p:cTn id="1317" dur="4500" fill="hold"/>
                                        <p:tgtEl>
                                          <p:spTgt spid="160"/>
                                        </p:tgtEl>
                                        <p:attrNameLst>
                                          <p:attrName>ppt_w</p:attrName>
                                        </p:attrNameLst>
                                      </p:cBhvr>
                                      <p:tavLst>
                                        <p:tav tm="0">
                                          <p:val>
                                            <p:strVal val="#ppt_w"/>
                                          </p:val>
                                        </p:tav>
                                        <p:tav tm="100000">
                                          <p:val>
                                            <p:strVal val="#ppt_w"/>
                                          </p:val>
                                        </p:tav>
                                      </p:tavLst>
                                    </p:anim>
                                    <p:anim calcmode="lin" valueType="num">
                                      <p:cBhvr>
                                        <p:cTn id="1318" dur="4500" fill="hold"/>
                                        <p:tgtEl>
                                          <p:spTgt spid="160"/>
                                        </p:tgtEl>
                                        <p:attrNameLst>
                                          <p:attrName>ppt_h</p:attrName>
                                        </p:attrNameLst>
                                      </p:cBhvr>
                                      <p:tavLst>
                                        <p:tav tm="0" fmla="#ppt_h*sin(2.5*pi*$)">
                                          <p:val>
                                            <p:fltVal val="0"/>
                                          </p:val>
                                        </p:tav>
                                        <p:tav tm="100000">
                                          <p:val>
                                            <p:fltVal val="1"/>
                                          </p:val>
                                        </p:tav>
                                      </p:tavLst>
                                    </p:anim>
                                  </p:childTnLst>
                                </p:cTn>
                              </p:par>
                              <p:par>
                                <p:cTn id="1319" presetID="8" presetClass="emph" presetSubtype="0" repeatCount="indefinite" fill="hold" grpId="1" nodeType="withEffect">
                                  <p:stCondLst>
                                    <p:cond delay="0"/>
                                  </p:stCondLst>
                                  <p:childTnLst>
                                    <p:animRot by="-21600000">
                                      <p:cBhvr>
                                        <p:cTn id="1320" dur="4250" fill="hold"/>
                                        <p:tgtEl>
                                          <p:spTgt spid="160"/>
                                        </p:tgtEl>
                                        <p:attrNameLst>
                                          <p:attrName>r</p:attrName>
                                        </p:attrNameLst>
                                      </p:cBhvr>
                                    </p:animRot>
                                  </p:childTnLst>
                                </p:cTn>
                              </p:par>
                              <p:par>
                                <p:cTn id="1321" presetID="2" presetClass="exit" presetSubtype="3" fill="hold" grpId="2" nodeType="withEffect">
                                  <p:stCondLst>
                                    <p:cond delay="0"/>
                                  </p:stCondLst>
                                  <p:childTnLst>
                                    <p:anim calcmode="lin" valueType="num">
                                      <p:cBhvr additive="base">
                                        <p:cTn id="1322" dur="5500"/>
                                        <p:tgtEl>
                                          <p:spTgt spid="160"/>
                                        </p:tgtEl>
                                        <p:attrNameLst>
                                          <p:attrName>ppt_x</p:attrName>
                                        </p:attrNameLst>
                                      </p:cBhvr>
                                      <p:tavLst>
                                        <p:tav tm="0">
                                          <p:val>
                                            <p:strVal val="ppt_x"/>
                                          </p:val>
                                        </p:tav>
                                        <p:tav tm="100000">
                                          <p:val>
                                            <p:strVal val="1+ppt_w/2"/>
                                          </p:val>
                                        </p:tav>
                                      </p:tavLst>
                                    </p:anim>
                                    <p:anim calcmode="lin" valueType="num">
                                      <p:cBhvr additive="base">
                                        <p:cTn id="1323" dur="5500"/>
                                        <p:tgtEl>
                                          <p:spTgt spid="160"/>
                                        </p:tgtEl>
                                        <p:attrNameLst>
                                          <p:attrName>ppt_y</p:attrName>
                                        </p:attrNameLst>
                                      </p:cBhvr>
                                      <p:tavLst>
                                        <p:tav tm="0">
                                          <p:val>
                                            <p:strVal val="ppt_y"/>
                                          </p:val>
                                        </p:tav>
                                        <p:tav tm="100000">
                                          <p:val>
                                            <p:strVal val="0-ppt_h/2"/>
                                          </p:val>
                                        </p:tav>
                                      </p:tavLst>
                                    </p:anim>
                                    <p:set>
                                      <p:cBhvr>
                                        <p:cTn id="1324" dur="1" fill="hold">
                                          <p:stCondLst>
                                            <p:cond delay="5499"/>
                                          </p:stCondLst>
                                        </p:cTn>
                                        <p:tgtEl>
                                          <p:spTgt spid="160"/>
                                        </p:tgtEl>
                                        <p:attrNameLst>
                                          <p:attrName>style.visibility</p:attrName>
                                        </p:attrNameLst>
                                      </p:cBhvr>
                                      <p:to>
                                        <p:strVal val="hidden"/>
                                      </p:to>
                                    </p:set>
                                  </p:childTnLst>
                                </p:cTn>
                              </p:par>
                              <p:par>
                                <p:cTn id="1325" presetID="19" presetClass="entr" presetSubtype="5" fill="hold" grpId="0" nodeType="withEffect">
                                  <p:stCondLst>
                                    <p:cond delay="0"/>
                                  </p:stCondLst>
                                  <p:childTnLst>
                                    <p:set>
                                      <p:cBhvr>
                                        <p:cTn id="1326" dur="1" fill="hold">
                                          <p:stCondLst>
                                            <p:cond delay="0"/>
                                          </p:stCondLst>
                                        </p:cTn>
                                        <p:tgtEl>
                                          <p:spTgt spid="161"/>
                                        </p:tgtEl>
                                        <p:attrNameLst>
                                          <p:attrName>style.visibility</p:attrName>
                                        </p:attrNameLst>
                                      </p:cBhvr>
                                      <p:to>
                                        <p:strVal val="visible"/>
                                      </p:to>
                                    </p:set>
                                    <p:anim calcmode="lin" valueType="num">
                                      <p:cBhvr>
                                        <p:cTn id="1327" dur="4500" fill="hold"/>
                                        <p:tgtEl>
                                          <p:spTgt spid="161"/>
                                        </p:tgtEl>
                                        <p:attrNameLst>
                                          <p:attrName>ppt_w</p:attrName>
                                        </p:attrNameLst>
                                      </p:cBhvr>
                                      <p:tavLst>
                                        <p:tav tm="0">
                                          <p:val>
                                            <p:strVal val="#ppt_w"/>
                                          </p:val>
                                        </p:tav>
                                        <p:tav tm="100000">
                                          <p:val>
                                            <p:strVal val="#ppt_w"/>
                                          </p:val>
                                        </p:tav>
                                      </p:tavLst>
                                    </p:anim>
                                    <p:anim calcmode="lin" valueType="num">
                                      <p:cBhvr>
                                        <p:cTn id="1328" dur="4500" fill="hold"/>
                                        <p:tgtEl>
                                          <p:spTgt spid="161"/>
                                        </p:tgtEl>
                                        <p:attrNameLst>
                                          <p:attrName>ppt_h</p:attrName>
                                        </p:attrNameLst>
                                      </p:cBhvr>
                                      <p:tavLst>
                                        <p:tav tm="0" fmla="#ppt_h*sin(2.5*pi*$)">
                                          <p:val>
                                            <p:fltVal val="0"/>
                                          </p:val>
                                        </p:tav>
                                        <p:tav tm="100000">
                                          <p:val>
                                            <p:fltVal val="1"/>
                                          </p:val>
                                        </p:tav>
                                      </p:tavLst>
                                    </p:anim>
                                  </p:childTnLst>
                                </p:cTn>
                              </p:par>
                              <p:par>
                                <p:cTn id="1329" presetID="8" presetClass="emph" presetSubtype="0" repeatCount="indefinite" fill="hold" grpId="1" nodeType="withEffect">
                                  <p:stCondLst>
                                    <p:cond delay="0"/>
                                  </p:stCondLst>
                                  <p:childTnLst>
                                    <p:animRot by="-21600000">
                                      <p:cBhvr>
                                        <p:cTn id="1330" dur="4250" fill="hold"/>
                                        <p:tgtEl>
                                          <p:spTgt spid="161"/>
                                        </p:tgtEl>
                                        <p:attrNameLst>
                                          <p:attrName>r</p:attrName>
                                        </p:attrNameLst>
                                      </p:cBhvr>
                                    </p:animRot>
                                  </p:childTnLst>
                                </p:cTn>
                              </p:par>
                              <p:par>
                                <p:cTn id="1331" presetID="2" presetClass="exit" presetSubtype="3" fill="hold" grpId="2" nodeType="withEffect">
                                  <p:stCondLst>
                                    <p:cond delay="0"/>
                                  </p:stCondLst>
                                  <p:childTnLst>
                                    <p:anim calcmode="lin" valueType="num">
                                      <p:cBhvr additive="base">
                                        <p:cTn id="1332" dur="5500"/>
                                        <p:tgtEl>
                                          <p:spTgt spid="161"/>
                                        </p:tgtEl>
                                        <p:attrNameLst>
                                          <p:attrName>ppt_x</p:attrName>
                                        </p:attrNameLst>
                                      </p:cBhvr>
                                      <p:tavLst>
                                        <p:tav tm="0">
                                          <p:val>
                                            <p:strVal val="ppt_x"/>
                                          </p:val>
                                        </p:tav>
                                        <p:tav tm="100000">
                                          <p:val>
                                            <p:strVal val="1+ppt_w/2"/>
                                          </p:val>
                                        </p:tav>
                                      </p:tavLst>
                                    </p:anim>
                                    <p:anim calcmode="lin" valueType="num">
                                      <p:cBhvr additive="base">
                                        <p:cTn id="1333" dur="5500"/>
                                        <p:tgtEl>
                                          <p:spTgt spid="161"/>
                                        </p:tgtEl>
                                        <p:attrNameLst>
                                          <p:attrName>ppt_y</p:attrName>
                                        </p:attrNameLst>
                                      </p:cBhvr>
                                      <p:tavLst>
                                        <p:tav tm="0">
                                          <p:val>
                                            <p:strVal val="ppt_y"/>
                                          </p:val>
                                        </p:tav>
                                        <p:tav tm="100000">
                                          <p:val>
                                            <p:strVal val="0-ppt_h/2"/>
                                          </p:val>
                                        </p:tav>
                                      </p:tavLst>
                                    </p:anim>
                                    <p:set>
                                      <p:cBhvr>
                                        <p:cTn id="1334" dur="1" fill="hold">
                                          <p:stCondLst>
                                            <p:cond delay="5499"/>
                                          </p:stCondLst>
                                        </p:cTn>
                                        <p:tgtEl>
                                          <p:spTgt spid="161"/>
                                        </p:tgtEl>
                                        <p:attrNameLst>
                                          <p:attrName>style.visibility</p:attrName>
                                        </p:attrNameLst>
                                      </p:cBhvr>
                                      <p:to>
                                        <p:strVal val="hidden"/>
                                      </p:to>
                                    </p:set>
                                  </p:childTnLst>
                                </p:cTn>
                              </p:par>
                              <p:par>
                                <p:cTn id="1335" presetID="19" presetClass="entr" presetSubtype="5" fill="hold" grpId="0" nodeType="withEffect">
                                  <p:stCondLst>
                                    <p:cond delay="0"/>
                                  </p:stCondLst>
                                  <p:childTnLst>
                                    <p:set>
                                      <p:cBhvr>
                                        <p:cTn id="1336" dur="1" fill="hold">
                                          <p:stCondLst>
                                            <p:cond delay="0"/>
                                          </p:stCondLst>
                                        </p:cTn>
                                        <p:tgtEl>
                                          <p:spTgt spid="162"/>
                                        </p:tgtEl>
                                        <p:attrNameLst>
                                          <p:attrName>style.visibility</p:attrName>
                                        </p:attrNameLst>
                                      </p:cBhvr>
                                      <p:to>
                                        <p:strVal val="visible"/>
                                      </p:to>
                                    </p:set>
                                    <p:anim calcmode="lin" valueType="num">
                                      <p:cBhvr>
                                        <p:cTn id="1337" dur="4500" fill="hold"/>
                                        <p:tgtEl>
                                          <p:spTgt spid="162"/>
                                        </p:tgtEl>
                                        <p:attrNameLst>
                                          <p:attrName>ppt_w</p:attrName>
                                        </p:attrNameLst>
                                      </p:cBhvr>
                                      <p:tavLst>
                                        <p:tav tm="0">
                                          <p:val>
                                            <p:strVal val="#ppt_w"/>
                                          </p:val>
                                        </p:tav>
                                        <p:tav tm="100000">
                                          <p:val>
                                            <p:strVal val="#ppt_w"/>
                                          </p:val>
                                        </p:tav>
                                      </p:tavLst>
                                    </p:anim>
                                    <p:anim calcmode="lin" valueType="num">
                                      <p:cBhvr>
                                        <p:cTn id="1338" dur="4500" fill="hold"/>
                                        <p:tgtEl>
                                          <p:spTgt spid="162"/>
                                        </p:tgtEl>
                                        <p:attrNameLst>
                                          <p:attrName>ppt_h</p:attrName>
                                        </p:attrNameLst>
                                      </p:cBhvr>
                                      <p:tavLst>
                                        <p:tav tm="0" fmla="#ppt_h*sin(2.5*pi*$)">
                                          <p:val>
                                            <p:fltVal val="0"/>
                                          </p:val>
                                        </p:tav>
                                        <p:tav tm="100000">
                                          <p:val>
                                            <p:fltVal val="1"/>
                                          </p:val>
                                        </p:tav>
                                      </p:tavLst>
                                    </p:anim>
                                  </p:childTnLst>
                                </p:cTn>
                              </p:par>
                              <p:par>
                                <p:cTn id="1339" presetID="8" presetClass="emph" presetSubtype="0" repeatCount="indefinite" fill="hold" grpId="1" nodeType="withEffect">
                                  <p:stCondLst>
                                    <p:cond delay="0"/>
                                  </p:stCondLst>
                                  <p:childTnLst>
                                    <p:animRot by="-21600000">
                                      <p:cBhvr>
                                        <p:cTn id="1340" dur="4250" fill="hold"/>
                                        <p:tgtEl>
                                          <p:spTgt spid="162"/>
                                        </p:tgtEl>
                                        <p:attrNameLst>
                                          <p:attrName>r</p:attrName>
                                        </p:attrNameLst>
                                      </p:cBhvr>
                                    </p:animRot>
                                  </p:childTnLst>
                                </p:cTn>
                              </p:par>
                              <p:par>
                                <p:cTn id="1341" presetID="2" presetClass="exit" presetSubtype="3" fill="hold" grpId="2" nodeType="withEffect">
                                  <p:stCondLst>
                                    <p:cond delay="0"/>
                                  </p:stCondLst>
                                  <p:childTnLst>
                                    <p:anim calcmode="lin" valueType="num">
                                      <p:cBhvr additive="base">
                                        <p:cTn id="1342" dur="5500"/>
                                        <p:tgtEl>
                                          <p:spTgt spid="162"/>
                                        </p:tgtEl>
                                        <p:attrNameLst>
                                          <p:attrName>ppt_x</p:attrName>
                                        </p:attrNameLst>
                                      </p:cBhvr>
                                      <p:tavLst>
                                        <p:tav tm="0">
                                          <p:val>
                                            <p:strVal val="ppt_x"/>
                                          </p:val>
                                        </p:tav>
                                        <p:tav tm="100000">
                                          <p:val>
                                            <p:strVal val="1+ppt_w/2"/>
                                          </p:val>
                                        </p:tav>
                                      </p:tavLst>
                                    </p:anim>
                                    <p:anim calcmode="lin" valueType="num">
                                      <p:cBhvr additive="base">
                                        <p:cTn id="1343" dur="5500"/>
                                        <p:tgtEl>
                                          <p:spTgt spid="162"/>
                                        </p:tgtEl>
                                        <p:attrNameLst>
                                          <p:attrName>ppt_y</p:attrName>
                                        </p:attrNameLst>
                                      </p:cBhvr>
                                      <p:tavLst>
                                        <p:tav tm="0">
                                          <p:val>
                                            <p:strVal val="ppt_y"/>
                                          </p:val>
                                        </p:tav>
                                        <p:tav tm="100000">
                                          <p:val>
                                            <p:strVal val="0-ppt_h/2"/>
                                          </p:val>
                                        </p:tav>
                                      </p:tavLst>
                                    </p:anim>
                                    <p:set>
                                      <p:cBhvr>
                                        <p:cTn id="1344" dur="1" fill="hold">
                                          <p:stCondLst>
                                            <p:cond delay="5499"/>
                                          </p:stCondLst>
                                        </p:cTn>
                                        <p:tgtEl>
                                          <p:spTgt spid="162"/>
                                        </p:tgtEl>
                                        <p:attrNameLst>
                                          <p:attrName>style.visibility</p:attrName>
                                        </p:attrNameLst>
                                      </p:cBhvr>
                                      <p:to>
                                        <p:strVal val="hidden"/>
                                      </p:to>
                                    </p:set>
                                  </p:childTnLst>
                                </p:cTn>
                              </p:par>
                              <p:par>
                                <p:cTn id="1345" presetID="19" presetClass="entr" presetSubtype="5" fill="hold" grpId="0" nodeType="withEffect">
                                  <p:stCondLst>
                                    <p:cond delay="0"/>
                                  </p:stCondLst>
                                  <p:childTnLst>
                                    <p:set>
                                      <p:cBhvr>
                                        <p:cTn id="1346" dur="1" fill="hold">
                                          <p:stCondLst>
                                            <p:cond delay="0"/>
                                          </p:stCondLst>
                                        </p:cTn>
                                        <p:tgtEl>
                                          <p:spTgt spid="163"/>
                                        </p:tgtEl>
                                        <p:attrNameLst>
                                          <p:attrName>style.visibility</p:attrName>
                                        </p:attrNameLst>
                                      </p:cBhvr>
                                      <p:to>
                                        <p:strVal val="visible"/>
                                      </p:to>
                                    </p:set>
                                    <p:anim calcmode="lin" valueType="num">
                                      <p:cBhvr>
                                        <p:cTn id="1347" dur="4500" fill="hold"/>
                                        <p:tgtEl>
                                          <p:spTgt spid="163"/>
                                        </p:tgtEl>
                                        <p:attrNameLst>
                                          <p:attrName>ppt_w</p:attrName>
                                        </p:attrNameLst>
                                      </p:cBhvr>
                                      <p:tavLst>
                                        <p:tav tm="0">
                                          <p:val>
                                            <p:strVal val="#ppt_w"/>
                                          </p:val>
                                        </p:tav>
                                        <p:tav tm="100000">
                                          <p:val>
                                            <p:strVal val="#ppt_w"/>
                                          </p:val>
                                        </p:tav>
                                      </p:tavLst>
                                    </p:anim>
                                    <p:anim calcmode="lin" valueType="num">
                                      <p:cBhvr>
                                        <p:cTn id="1348" dur="4500" fill="hold"/>
                                        <p:tgtEl>
                                          <p:spTgt spid="163"/>
                                        </p:tgtEl>
                                        <p:attrNameLst>
                                          <p:attrName>ppt_h</p:attrName>
                                        </p:attrNameLst>
                                      </p:cBhvr>
                                      <p:tavLst>
                                        <p:tav tm="0" fmla="#ppt_h*sin(2.5*pi*$)">
                                          <p:val>
                                            <p:fltVal val="0"/>
                                          </p:val>
                                        </p:tav>
                                        <p:tav tm="100000">
                                          <p:val>
                                            <p:fltVal val="1"/>
                                          </p:val>
                                        </p:tav>
                                      </p:tavLst>
                                    </p:anim>
                                  </p:childTnLst>
                                </p:cTn>
                              </p:par>
                              <p:par>
                                <p:cTn id="1349" presetID="8" presetClass="emph" presetSubtype="0" repeatCount="indefinite" fill="hold" grpId="1" nodeType="withEffect">
                                  <p:stCondLst>
                                    <p:cond delay="0"/>
                                  </p:stCondLst>
                                  <p:childTnLst>
                                    <p:animRot by="-21600000">
                                      <p:cBhvr>
                                        <p:cTn id="1350" dur="4250" fill="hold"/>
                                        <p:tgtEl>
                                          <p:spTgt spid="163"/>
                                        </p:tgtEl>
                                        <p:attrNameLst>
                                          <p:attrName>r</p:attrName>
                                        </p:attrNameLst>
                                      </p:cBhvr>
                                    </p:animRot>
                                  </p:childTnLst>
                                </p:cTn>
                              </p:par>
                              <p:par>
                                <p:cTn id="1351" presetID="2" presetClass="exit" presetSubtype="3" fill="hold" grpId="2" nodeType="withEffect">
                                  <p:stCondLst>
                                    <p:cond delay="0"/>
                                  </p:stCondLst>
                                  <p:childTnLst>
                                    <p:anim calcmode="lin" valueType="num">
                                      <p:cBhvr additive="base">
                                        <p:cTn id="1352" dur="5500"/>
                                        <p:tgtEl>
                                          <p:spTgt spid="163"/>
                                        </p:tgtEl>
                                        <p:attrNameLst>
                                          <p:attrName>ppt_x</p:attrName>
                                        </p:attrNameLst>
                                      </p:cBhvr>
                                      <p:tavLst>
                                        <p:tav tm="0">
                                          <p:val>
                                            <p:strVal val="ppt_x"/>
                                          </p:val>
                                        </p:tav>
                                        <p:tav tm="100000">
                                          <p:val>
                                            <p:strVal val="1+ppt_w/2"/>
                                          </p:val>
                                        </p:tav>
                                      </p:tavLst>
                                    </p:anim>
                                    <p:anim calcmode="lin" valueType="num">
                                      <p:cBhvr additive="base">
                                        <p:cTn id="1353" dur="5500"/>
                                        <p:tgtEl>
                                          <p:spTgt spid="163"/>
                                        </p:tgtEl>
                                        <p:attrNameLst>
                                          <p:attrName>ppt_y</p:attrName>
                                        </p:attrNameLst>
                                      </p:cBhvr>
                                      <p:tavLst>
                                        <p:tav tm="0">
                                          <p:val>
                                            <p:strVal val="ppt_y"/>
                                          </p:val>
                                        </p:tav>
                                        <p:tav tm="100000">
                                          <p:val>
                                            <p:strVal val="0-ppt_h/2"/>
                                          </p:val>
                                        </p:tav>
                                      </p:tavLst>
                                    </p:anim>
                                    <p:set>
                                      <p:cBhvr>
                                        <p:cTn id="1354" dur="1" fill="hold">
                                          <p:stCondLst>
                                            <p:cond delay="5499"/>
                                          </p:stCondLst>
                                        </p:cTn>
                                        <p:tgtEl>
                                          <p:spTgt spid="163"/>
                                        </p:tgtEl>
                                        <p:attrNameLst>
                                          <p:attrName>style.visibility</p:attrName>
                                        </p:attrNameLst>
                                      </p:cBhvr>
                                      <p:to>
                                        <p:strVal val="hidden"/>
                                      </p:to>
                                    </p:set>
                                  </p:childTnLst>
                                </p:cTn>
                              </p:par>
                              <p:par>
                                <p:cTn id="1355" presetID="19" presetClass="entr" presetSubtype="5" fill="hold" grpId="0" nodeType="withEffect">
                                  <p:stCondLst>
                                    <p:cond delay="0"/>
                                  </p:stCondLst>
                                  <p:childTnLst>
                                    <p:set>
                                      <p:cBhvr>
                                        <p:cTn id="1356" dur="1" fill="hold">
                                          <p:stCondLst>
                                            <p:cond delay="0"/>
                                          </p:stCondLst>
                                        </p:cTn>
                                        <p:tgtEl>
                                          <p:spTgt spid="164"/>
                                        </p:tgtEl>
                                        <p:attrNameLst>
                                          <p:attrName>style.visibility</p:attrName>
                                        </p:attrNameLst>
                                      </p:cBhvr>
                                      <p:to>
                                        <p:strVal val="visible"/>
                                      </p:to>
                                    </p:set>
                                    <p:anim calcmode="lin" valueType="num">
                                      <p:cBhvr>
                                        <p:cTn id="1357" dur="4500" fill="hold"/>
                                        <p:tgtEl>
                                          <p:spTgt spid="164"/>
                                        </p:tgtEl>
                                        <p:attrNameLst>
                                          <p:attrName>ppt_w</p:attrName>
                                        </p:attrNameLst>
                                      </p:cBhvr>
                                      <p:tavLst>
                                        <p:tav tm="0">
                                          <p:val>
                                            <p:strVal val="#ppt_w"/>
                                          </p:val>
                                        </p:tav>
                                        <p:tav tm="100000">
                                          <p:val>
                                            <p:strVal val="#ppt_w"/>
                                          </p:val>
                                        </p:tav>
                                      </p:tavLst>
                                    </p:anim>
                                    <p:anim calcmode="lin" valueType="num">
                                      <p:cBhvr>
                                        <p:cTn id="1358" dur="4500" fill="hold"/>
                                        <p:tgtEl>
                                          <p:spTgt spid="164"/>
                                        </p:tgtEl>
                                        <p:attrNameLst>
                                          <p:attrName>ppt_h</p:attrName>
                                        </p:attrNameLst>
                                      </p:cBhvr>
                                      <p:tavLst>
                                        <p:tav tm="0" fmla="#ppt_h*sin(2.5*pi*$)">
                                          <p:val>
                                            <p:fltVal val="0"/>
                                          </p:val>
                                        </p:tav>
                                        <p:tav tm="100000">
                                          <p:val>
                                            <p:fltVal val="1"/>
                                          </p:val>
                                        </p:tav>
                                      </p:tavLst>
                                    </p:anim>
                                  </p:childTnLst>
                                </p:cTn>
                              </p:par>
                              <p:par>
                                <p:cTn id="1359" presetID="8" presetClass="emph" presetSubtype="0" repeatCount="indefinite" fill="hold" grpId="1" nodeType="withEffect">
                                  <p:stCondLst>
                                    <p:cond delay="0"/>
                                  </p:stCondLst>
                                  <p:childTnLst>
                                    <p:animRot by="-21600000">
                                      <p:cBhvr>
                                        <p:cTn id="1360" dur="4250" fill="hold"/>
                                        <p:tgtEl>
                                          <p:spTgt spid="164"/>
                                        </p:tgtEl>
                                        <p:attrNameLst>
                                          <p:attrName>r</p:attrName>
                                        </p:attrNameLst>
                                      </p:cBhvr>
                                    </p:animRot>
                                  </p:childTnLst>
                                </p:cTn>
                              </p:par>
                              <p:par>
                                <p:cTn id="1361" presetID="2" presetClass="exit" presetSubtype="3" fill="hold" grpId="2" nodeType="withEffect">
                                  <p:stCondLst>
                                    <p:cond delay="0"/>
                                  </p:stCondLst>
                                  <p:childTnLst>
                                    <p:anim calcmode="lin" valueType="num">
                                      <p:cBhvr additive="base">
                                        <p:cTn id="1362" dur="5500"/>
                                        <p:tgtEl>
                                          <p:spTgt spid="164"/>
                                        </p:tgtEl>
                                        <p:attrNameLst>
                                          <p:attrName>ppt_x</p:attrName>
                                        </p:attrNameLst>
                                      </p:cBhvr>
                                      <p:tavLst>
                                        <p:tav tm="0">
                                          <p:val>
                                            <p:strVal val="ppt_x"/>
                                          </p:val>
                                        </p:tav>
                                        <p:tav tm="100000">
                                          <p:val>
                                            <p:strVal val="1+ppt_w/2"/>
                                          </p:val>
                                        </p:tav>
                                      </p:tavLst>
                                    </p:anim>
                                    <p:anim calcmode="lin" valueType="num">
                                      <p:cBhvr additive="base">
                                        <p:cTn id="1363" dur="5500"/>
                                        <p:tgtEl>
                                          <p:spTgt spid="164"/>
                                        </p:tgtEl>
                                        <p:attrNameLst>
                                          <p:attrName>ppt_y</p:attrName>
                                        </p:attrNameLst>
                                      </p:cBhvr>
                                      <p:tavLst>
                                        <p:tav tm="0">
                                          <p:val>
                                            <p:strVal val="ppt_y"/>
                                          </p:val>
                                        </p:tav>
                                        <p:tav tm="100000">
                                          <p:val>
                                            <p:strVal val="0-ppt_h/2"/>
                                          </p:val>
                                        </p:tav>
                                      </p:tavLst>
                                    </p:anim>
                                    <p:set>
                                      <p:cBhvr>
                                        <p:cTn id="1364" dur="1" fill="hold">
                                          <p:stCondLst>
                                            <p:cond delay="5499"/>
                                          </p:stCondLst>
                                        </p:cTn>
                                        <p:tgtEl>
                                          <p:spTgt spid="164"/>
                                        </p:tgtEl>
                                        <p:attrNameLst>
                                          <p:attrName>style.visibility</p:attrName>
                                        </p:attrNameLst>
                                      </p:cBhvr>
                                      <p:to>
                                        <p:strVal val="hidden"/>
                                      </p:to>
                                    </p:set>
                                  </p:childTnLst>
                                </p:cTn>
                              </p:par>
                              <p:par>
                                <p:cTn id="1365" presetID="19" presetClass="entr" presetSubtype="5" fill="hold" grpId="0" nodeType="withEffect">
                                  <p:stCondLst>
                                    <p:cond delay="0"/>
                                  </p:stCondLst>
                                  <p:childTnLst>
                                    <p:set>
                                      <p:cBhvr>
                                        <p:cTn id="1366" dur="1" fill="hold">
                                          <p:stCondLst>
                                            <p:cond delay="0"/>
                                          </p:stCondLst>
                                        </p:cTn>
                                        <p:tgtEl>
                                          <p:spTgt spid="165"/>
                                        </p:tgtEl>
                                        <p:attrNameLst>
                                          <p:attrName>style.visibility</p:attrName>
                                        </p:attrNameLst>
                                      </p:cBhvr>
                                      <p:to>
                                        <p:strVal val="visible"/>
                                      </p:to>
                                    </p:set>
                                    <p:anim calcmode="lin" valueType="num">
                                      <p:cBhvr>
                                        <p:cTn id="1367" dur="4500" fill="hold"/>
                                        <p:tgtEl>
                                          <p:spTgt spid="165"/>
                                        </p:tgtEl>
                                        <p:attrNameLst>
                                          <p:attrName>ppt_w</p:attrName>
                                        </p:attrNameLst>
                                      </p:cBhvr>
                                      <p:tavLst>
                                        <p:tav tm="0">
                                          <p:val>
                                            <p:strVal val="#ppt_w"/>
                                          </p:val>
                                        </p:tav>
                                        <p:tav tm="100000">
                                          <p:val>
                                            <p:strVal val="#ppt_w"/>
                                          </p:val>
                                        </p:tav>
                                      </p:tavLst>
                                    </p:anim>
                                    <p:anim calcmode="lin" valueType="num">
                                      <p:cBhvr>
                                        <p:cTn id="1368" dur="4500" fill="hold"/>
                                        <p:tgtEl>
                                          <p:spTgt spid="165"/>
                                        </p:tgtEl>
                                        <p:attrNameLst>
                                          <p:attrName>ppt_h</p:attrName>
                                        </p:attrNameLst>
                                      </p:cBhvr>
                                      <p:tavLst>
                                        <p:tav tm="0" fmla="#ppt_h*sin(2.5*pi*$)">
                                          <p:val>
                                            <p:fltVal val="0"/>
                                          </p:val>
                                        </p:tav>
                                        <p:tav tm="100000">
                                          <p:val>
                                            <p:fltVal val="1"/>
                                          </p:val>
                                        </p:tav>
                                      </p:tavLst>
                                    </p:anim>
                                  </p:childTnLst>
                                </p:cTn>
                              </p:par>
                              <p:par>
                                <p:cTn id="1369" presetID="8" presetClass="emph" presetSubtype="0" repeatCount="indefinite" fill="hold" grpId="1" nodeType="withEffect">
                                  <p:stCondLst>
                                    <p:cond delay="0"/>
                                  </p:stCondLst>
                                  <p:childTnLst>
                                    <p:animRot by="-21600000">
                                      <p:cBhvr>
                                        <p:cTn id="1370" dur="4250" fill="hold"/>
                                        <p:tgtEl>
                                          <p:spTgt spid="165"/>
                                        </p:tgtEl>
                                        <p:attrNameLst>
                                          <p:attrName>r</p:attrName>
                                        </p:attrNameLst>
                                      </p:cBhvr>
                                    </p:animRot>
                                  </p:childTnLst>
                                </p:cTn>
                              </p:par>
                              <p:par>
                                <p:cTn id="1371" presetID="2" presetClass="exit" presetSubtype="3" fill="hold" grpId="2" nodeType="withEffect">
                                  <p:stCondLst>
                                    <p:cond delay="0"/>
                                  </p:stCondLst>
                                  <p:childTnLst>
                                    <p:anim calcmode="lin" valueType="num">
                                      <p:cBhvr additive="base">
                                        <p:cTn id="1372" dur="5500"/>
                                        <p:tgtEl>
                                          <p:spTgt spid="165"/>
                                        </p:tgtEl>
                                        <p:attrNameLst>
                                          <p:attrName>ppt_x</p:attrName>
                                        </p:attrNameLst>
                                      </p:cBhvr>
                                      <p:tavLst>
                                        <p:tav tm="0">
                                          <p:val>
                                            <p:strVal val="ppt_x"/>
                                          </p:val>
                                        </p:tav>
                                        <p:tav tm="100000">
                                          <p:val>
                                            <p:strVal val="1+ppt_w/2"/>
                                          </p:val>
                                        </p:tav>
                                      </p:tavLst>
                                    </p:anim>
                                    <p:anim calcmode="lin" valueType="num">
                                      <p:cBhvr additive="base">
                                        <p:cTn id="1373" dur="5500"/>
                                        <p:tgtEl>
                                          <p:spTgt spid="165"/>
                                        </p:tgtEl>
                                        <p:attrNameLst>
                                          <p:attrName>ppt_y</p:attrName>
                                        </p:attrNameLst>
                                      </p:cBhvr>
                                      <p:tavLst>
                                        <p:tav tm="0">
                                          <p:val>
                                            <p:strVal val="ppt_y"/>
                                          </p:val>
                                        </p:tav>
                                        <p:tav tm="100000">
                                          <p:val>
                                            <p:strVal val="0-ppt_h/2"/>
                                          </p:val>
                                        </p:tav>
                                      </p:tavLst>
                                    </p:anim>
                                    <p:set>
                                      <p:cBhvr>
                                        <p:cTn id="1374" dur="1" fill="hold">
                                          <p:stCondLst>
                                            <p:cond delay="5499"/>
                                          </p:stCondLst>
                                        </p:cTn>
                                        <p:tgtEl>
                                          <p:spTgt spid="165"/>
                                        </p:tgtEl>
                                        <p:attrNameLst>
                                          <p:attrName>style.visibility</p:attrName>
                                        </p:attrNameLst>
                                      </p:cBhvr>
                                      <p:to>
                                        <p:strVal val="hidden"/>
                                      </p:to>
                                    </p:set>
                                  </p:childTnLst>
                                </p:cTn>
                              </p:par>
                              <p:par>
                                <p:cTn id="1375" presetID="19" presetClass="entr" presetSubtype="5" fill="hold" grpId="0" nodeType="withEffect">
                                  <p:stCondLst>
                                    <p:cond delay="0"/>
                                  </p:stCondLst>
                                  <p:childTnLst>
                                    <p:set>
                                      <p:cBhvr>
                                        <p:cTn id="1376" dur="1" fill="hold">
                                          <p:stCondLst>
                                            <p:cond delay="0"/>
                                          </p:stCondLst>
                                        </p:cTn>
                                        <p:tgtEl>
                                          <p:spTgt spid="166"/>
                                        </p:tgtEl>
                                        <p:attrNameLst>
                                          <p:attrName>style.visibility</p:attrName>
                                        </p:attrNameLst>
                                      </p:cBhvr>
                                      <p:to>
                                        <p:strVal val="visible"/>
                                      </p:to>
                                    </p:set>
                                    <p:anim calcmode="lin" valueType="num">
                                      <p:cBhvr>
                                        <p:cTn id="1377" dur="4500" fill="hold"/>
                                        <p:tgtEl>
                                          <p:spTgt spid="166"/>
                                        </p:tgtEl>
                                        <p:attrNameLst>
                                          <p:attrName>ppt_w</p:attrName>
                                        </p:attrNameLst>
                                      </p:cBhvr>
                                      <p:tavLst>
                                        <p:tav tm="0">
                                          <p:val>
                                            <p:strVal val="#ppt_w"/>
                                          </p:val>
                                        </p:tav>
                                        <p:tav tm="100000">
                                          <p:val>
                                            <p:strVal val="#ppt_w"/>
                                          </p:val>
                                        </p:tav>
                                      </p:tavLst>
                                    </p:anim>
                                    <p:anim calcmode="lin" valueType="num">
                                      <p:cBhvr>
                                        <p:cTn id="1378" dur="4500" fill="hold"/>
                                        <p:tgtEl>
                                          <p:spTgt spid="166"/>
                                        </p:tgtEl>
                                        <p:attrNameLst>
                                          <p:attrName>ppt_h</p:attrName>
                                        </p:attrNameLst>
                                      </p:cBhvr>
                                      <p:tavLst>
                                        <p:tav tm="0" fmla="#ppt_h*sin(2.5*pi*$)">
                                          <p:val>
                                            <p:fltVal val="0"/>
                                          </p:val>
                                        </p:tav>
                                        <p:tav tm="100000">
                                          <p:val>
                                            <p:fltVal val="1"/>
                                          </p:val>
                                        </p:tav>
                                      </p:tavLst>
                                    </p:anim>
                                  </p:childTnLst>
                                </p:cTn>
                              </p:par>
                              <p:par>
                                <p:cTn id="1379" presetID="8" presetClass="emph" presetSubtype="0" repeatCount="indefinite" fill="hold" grpId="1" nodeType="withEffect">
                                  <p:stCondLst>
                                    <p:cond delay="0"/>
                                  </p:stCondLst>
                                  <p:childTnLst>
                                    <p:animRot by="-21600000">
                                      <p:cBhvr>
                                        <p:cTn id="1380" dur="4250" fill="hold"/>
                                        <p:tgtEl>
                                          <p:spTgt spid="166"/>
                                        </p:tgtEl>
                                        <p:attrNameLst>
                                          <p:attrName>r</p:attrName>
                                        </p:attrNameLst>
                                      </p:cBhvr>
                                    </p:animRot>
                                  </p:childTnLst>
                                </p:cTn>
                              </p:par>
                              <p:par>
                                <p:cTn id="1381" presetID="2" presetClass="exit" presetSubtype="3" fill="hold" grpId="2" nodeType="withEffect">
                                  <p:stCondLst>
                                    <p:cond delay="0"/>
                                  </p:stCondLst>
                                  <p:childTnLst>
                                    <p:anim calcmode="lin" valueType="num">
                                      <p:cBhvr additive="base">
                                        <p:cTn id="1382" dur="5500"/>
                                        <p:tgtEl>
                                          <p:spTgt spid="166"/>
                                        </p:tgtEl>
                                        <p:attrNameLst>
                                          <p:attrName>ppt_x</p:attrName>
                                        </p:attrNameLst>
                                      </p:cBhvr>
                                      <p:tavLst>
                                        <p:tav tm="0">
                                          <p:val>
                                            <p:strVal val="ppt_x"/>
                                          </p:val>
                                        </p:tav>
                                        <p:tav tm="100000">
                                          <p:val>
                                            <p:strVal val="1+ppt_w/2"/>
                                          </p:val>
                                        </p:tav>
                                      </p:tavLst>
                                    </p:anim>
                                    <p:anim calcmode="lin" valueType="num">
                                      <p:cBhvr additive="base">
                                        <p:cTn id="1383" dur="5500"/>
                                        <p:tgtEl>
                                          <p:spTgt spid="166"/>
                                        </p:tgtEl>
                                        <p:attrNameLst>
                                          <p:attrName>ppt_y</p:attrName>
                                        </p:attrNameLst>
                                      </p:cBhvr>
                                      <p:tavLst>
                                        <p:tav tm="0">
                                          <p:val>
                                            <p:strVal val="ppt_y"/>
                                          </p:val>
                                        </p:tav>
                                        <p:tav tm="100000">
                                          <p:val>
                                            <p:strVal val="0-ppt_h/2"/>
                                          </p:val>
                                        </p:tav>
                                      </p:tavLst>
                                    </p:anim>
                                    <p:set>
                                      <p:cBhvr>
                                        <p:cTn id="1384" dur="1" fill="hold">
                                          <p:stCondLst>
                                            <p:cond delay="5499"/>
                                          </p:stCondLst>
                                        </p:cTn>
                                        <p:tgtEl>
                                          <p:spTgt spid="166"/>
                                        </p:tgtEl>
                                        <p:attrNameLst>
                                          <p:attrName>style.visibility</p:attrName>
                                        </p:attrNameLst>
                                      </p:cBhvr>
                                      <p:to>
                                        <p:strVal val="hidden"/>
                                      </p:to>
                                    </p:set>
                                  </p:childTnLst>
                                </p:cTn>
                              </p:par>
                              <p:par>
                                <p:cTn id="1385" presetID="19" presetClass="entr" presetSubtype="5" fill="hold" grpId="0" nodeType="withEffect">
                                  <p:stCondLst>
                                    <p:cond delay="0"/>
                                  </p:stCondLst>
                                  <p:childTnLst>
                                    <p:set>
                                      <p:cBhvr>
                                        <p:cTn id="1386" dur="1" fill="hold">
                                          <p:stCondLst>
                                            <p:cond delay="0"/>
                                          </p:stCondLst>
                                        </p:cTn>
                                        <p:tgtEl>
                                          <p:spTgt spid="167"/>
                                        </p:tgtEl>
                                        <p:attrNameLst>
                                          <p:attrName>style.visibility</p:attrName>
                                        </p:attrNameLst>
                                      </p:cBhvr>
                                      <p:to>
                                        <p:strVal val="visible"/>
                                      </p:to>
                                    </p:set>
                                    <p:anim calcmode="lin" valueType="num">
                                      <p:cBhvr>
                                        <p:cTn id="1387" dur="4500" fill="hold"/>
                                        <p:tgtEl>
                                          <p:spTgt spid="167"/>
                                        </p:tgtEl>
                                        <p:attrNameLst>
                                          <p:attrName>ppt_w</p:attrName>
                                        </p:attrNameLst>
                                      </p:cBhvr>
                                      <p:tavLst>
                                        <p:tav tm="0">
                                          <p:val>
                                            <p:strVal val="#ppt_w"/>
                                          </p:val>
                                        </p:tav>
                                        <p:tav tm="100000">
                                          <p:val>
                                            <p:strVal val="#ppt_w"/>
                                          </p:val>
                                        </p:tav>
                                      </p:tavLst>
                                    </p:anim>
                                    <p:anim calcmode="lin" valueType="num">
                                      <p:cBhvr>
                                        <p:cTn id="1388" dur="4500" fill="hold"/>
                                        <p:tgtEl>
                                          <p:spTgt spid="167"/>
                                        </p:tgtEl>
                                        <p:attrNameLst>
                                          <p:attrName>ppt_h</p:attrName>
                                        </p:attrNameLst>
                                      </p:cBhvr>
                                      <p:tavLst>
                                        <p:tav tm="0" fmla="#ppt_h*sin(2.5*pi*$)">
                                          <p:val>
                                            <p:fltVal val="0"/>
                                          </p:val>
                                        </p:tav>
                                        <p:tav tm="100000">
                                          <p:val>
                                            <p:fltVal val="1"/>
                                          </p:val>
                                        </p:tav>
                                      </p:tavLst>
                                    </p:anim>
                                  </p:childTnLst>
                                </p:cTn>
                              </p:par>
                              <p:par>
                                <p:cTn id="1389" presetID="8" presetClass="emph" presetSubtype="0" repeatCount="indefinite" fill="hold" grpId="1" nodeType="withEffect">
                                  <p:stCondLst>
                                    <p:cond delay="0"/>
                                  </p:stCondLst>
                                  <p:childTnLst>
                                    <p:animRot by="-21600000">
                                      <p:cBhvr>
                                        <p:cTn id="1390" dur="4250" fill="hold"/>
                                        <p:tgtEl>
                                          <p:spTgt spid="167"/>
                                        </p:tgtEl>
                                        <p:attrNameLst>
                                          <p:attrName>r</p:attrName>
                                        </p:attrNameLst>
                                      </p:cBhvr>
                                    </p:animRot>
                                  </p:childTnLst>
                                </p:cTn>
                              </p:par>
                              <p:par>
                                <p:cTn id="1391" presetID="2" presetClass="exit" presetSubtype="3" fill="hold" grpId="2" nodeType="withEffect">
                                  <p:stCondLst>
                                    <p:cond delay="0"/>
                                  </p:stCondLst>
                                  <p:childTnLst>
                                    <p:anim calcmode="lin" valueType="num">
                                      <p:cBhvr additive="base">
                                        <p:cTn id="1392" dur="5500"/>
                                        <p:tgtEl>
                                          <p:spTgt spid="167"/>
                                        </p:tgtEl>
                                        <p:attrNameLst>
                                          <p:attrName>ppt_x</p:attrName>
                                        </p:attrNameLst>
                                      </p:cBhvr>
                                      <p:tavLst>
                                        <p:tav tm="0">
                                          <p:val>
                                            <p:strVal val="ppt_x"/>
                                          </p:val>
                                        </p:tav>
                                        <p:tav tm="100000">
                                          <p:val>
                                            <p:strVal val="1+ppt_w/2"/>
                                          </p:val>
                                        </p:tav>
                                      </p:tavLst>
                                    </p:anim>
                                    <p:anim calcmode="lin" valueType="num">
                                      <p:cBhvr additive="base">
                                        <p:cTn id="1393" dur="5500"/>
                                        <p:tgtEl>
                                          <p:spTgt spid="167"/>
                                        </p:tgtEl>
                                        <p:attrNameLst>
                                          <p:attrName>ppt_y</p:attrName>
                                        </p:attrNameLst>
                                      </p:cBhvr>
                                      <p:tavLst>
                                        <p:tav tm="0">
                                          <p:val>
                                            <p:strVal val="ppt_y"/>
                                          </p:val>
                                        </p:tav>
                                        <p:tav tm="100000">
                                          <p:val>
                                            <p:strVal val="0-ppt_h/2"/>
                                          </p:val>
                                        </p:tav>
                                      </p:tavLst>
                                    </p:anim>
                                    <p:set>
                                      <p:cBhvr>
                                        <p:cTn id="1394" dur="1" fill="hold">
                                          <p:stCondLst>
                                            <p:cond delay="5499"/>
                                          </p:stCondLst>
                                        </p:cTn>
                                        <p:tgtEl>
                                          <p:spTgt spid="167"/>
                                        </p:tgtEl>
                                        <p:attrNameLst>
                                          <p:attrName>style.visibility</p:attrName>
                                        </p:attrNameLst>
                                      </p:cBhvr>
                                      <p:to>
                                        <p:strVal val="hidden"/>
                                      </p:to>
                                    </p:set>
                                  </p:childTnLst>
                                </p:cTn>
                              </p:par>
                              <p:par>
                                <p:cTn id="1395" presetID="19" presetClass="entr" presetSubtype="5" fill="hold" grpId="0" nodeType="withEffect">
                                  <p:stCondLst>
                                    <p:cond delay="0"/>
                                  </p:stCondLst>
                                  <p:childTnLst>
                                    <p:set>
                                      <p:cBhvr>
                                        <p:cTn id="1396" dur="1" fill="hold">
                                          <p:stCondLst>
                                            <p:cond delay="0"/>
                                          </p:stCondLst>
                                        </p:cTn>
                                        <p:tgtEl>
                                          <p:spTgt spid="168"/>
                                        </p:tgtEl>
                                        <p:attrNameLst>
                                          <p:attrName>style.visibility</p:attrName>
                                        </p:attrNameLst>
                                      </p:cBhvr>
                                      <p:to>
                                        <p:strVal val="visible"/>
                                      </p:to>
                                    </p:set>
                                    <p:anim calcmode="lin" valueType="num">
                                      <p:cBhvr>
                                        <p:cTn id="1397" dur="4500" fill="hold"/>
                                        <p:tgtEl>
                                          <p:spTgt spid="168"/>
                                        </p:tgtEl>
                                        <p:attrNameLst>
                                          <p:attrName>ppt_w</p:attrName>
                                        </p:attrNameLst>
                                      </p:cBhvr>
                                      <p:tavLst>
                                        <p:tav tm="0">
                                          <p:val>
                                            <p:strVal val="#ppt_w"/>
                                          </p:val>
                                        </p:tav>
                                        <p:tav tm="100000">
                                          <p:val>
                                            <p:strVal val="#ppt_w"/>
                                          </p:val>
                                        </p:tav>
                                      </p:tavLst>
                                    </p:anim>
                                    <p:anim calcmode="lin" valueType="num">
                                      <p:cBhvr>
                                        <p:cTn id="1398" dur="4500" fill="hold"/>
                                        <p:tgtEl>
                                          <p:spTgt spid="168"/>
                                        </p:tgtEl>
                                        <p:attrNameLst>
                                          <p:attrName>ppt_h</p:attrName>
                                        </p:attrNameLst>
                                      </p:cBhvr>
                                      <p:tavLst>
                                        <p:tav tm="0" fmla="#ppt_h*sin(2.5*pi*$)">
                                          <p:val>
                                            <p:fltVal val="0"/>
                                          </p:val>
                                        </p:tav>
                                        <p:tav tm="100000">
                                          <p:val>
                                            <p:fltVal val="1"/>
                                          </p:val>
                                        </p:tav>
                                      </p:tavLst>
                                    </p:anim>
                                  </p:childTnLst>
                                </p:cTn>
                              </p:par>
                              <p:par>
                                <p:cTn id="1399" presetID="8" presetClass="emph" presetSubtype="0" repeatCount="indefinite" fill="hold" grpId="1" nodeType="withEffect">
                                  <p:stCondLst>
                                    <p:cond delay="0"/>
                                  </p:stCondLst>
                                  <p:childTnLst>
                                    <p:animRot by="-21600000">
                                      <p:cBhvr>
                                        <p:cTn id="1400" dur="4250" fill="hold"/>
                                        <p:tgtEl>
                                          <p:spTgt spid="168"/>
                                        </p:tgtEl>
                                        <p:attrNameLst>
                                          <p:attrName>r</p:attrName>
                                        </p:attrNameLst>
                                      </p:cBhvr>
                                    </p:animRot>
                                  </p:childTnLst>
                                </p:cTn>
                              </p:par>
                              <p:par>
                                <p:cTn id="1401" presetID="2" presetClass="exit" presetSubtype="3" fill="hold" grpId="2" nodeType="withEffect">
                                  <p:stCondLst>
                                    <p:cond delay="0"/>
                                  </p:stCondLst>
                                  <p:childTnLst>
                                    <p:anim calcmode="lin" valueType="num">
                                      <p:cBhvr additive="base">
                                        <p:cTn id="1402" dur="5500"/>
                                        <p:tgtEl>
                                          <p:spTgt spid="168"/>
                                        </p:tgtEl>
                                        <p:attrNameLst>
                                          <p:attrName>ppt_x</p:attrName>
                                        </p:attrNameLst>
                                      </p:cBhvr>
                                      <p:tavLst>
                                        <p:tav tm="0">
                                          <p:val>
                                            <p:strVal val="ppt_x"/>
                                          </p:val>
                                        </p:tav>
                                        <p:tav tm="100000">
                                          <p:val>
                                            <p:strVal val="1+ppt_w/2"/>
                                          </p:val>
                                        </p:tav>
                                      </p:tavLst>
                                    </p:anim>
                                    <p:anim calcmode="lin" valueType="num">
                                      <p:cBhvr additive="base">
                                        <p:cTn id="1403" dur="5500"/>
                                        <p:tgtEl>
                                          <p:spTgt spid="168"/>
                                        </p:tgtEl>
                                        <p:attrNameLst>
                                          <p:attrName>ppt_y</p:attrName>
                                        </p:attrNameLst>
                                      </p:cBhvr>
                                      <p:tavLst>
                                        <p:tav tm="0">
                                          <p:val>
                                            <p:strVal val="ppt_y"/>
                                          </p:val>
                                        </p:tav>
                                        <p:tav tm="100000">
                                          <p:val>
                                            <p:strVal val="0-ppt_h/2"/>
                                          </p:val>
                                        </p:tav>
                                      </p:tavLst>
                                    </p:anim>
                                    <p:set>
                                      <p:cBhvr>
                                        <p:cTn id="1404" dur="1" fill="hold">
                                          <p:stCondLst>
                                            <p:cond delay="5499"/>
                                          </p:stCondLst>
                                        </p:cTn>
                                        <p:tgtEl>
                                          <p:spTgt spid="168"/>
                                        </p:tgtEl>
                                        <p:attrNameLst>
                                          <p:attrName>style.visibility</p:attrName>
                                        </p:attrNameLst>
                                      </p:cBhvr>
                                      <p:to>
                                        <p:strVal val="hidden"/>
                                      </p:to>
                                    </p:set>
                                  </p:childTnLst>
                                </p:cTn>
                              </p:par>
                              <p:par>
                                <p:cTn id="1405" presetID="19" presetClass="entr" presetSubtype="5" fill="hold" grpId="0" nodeType="withEffect">
                                  <p:stCondLst>
                                    <p:cond delay="0"/>
                                  </p:stCondLst>
                                  <p:childTnLst>
                                    <p:set>
                                      <p:cBhvr>
                                        <p:cTn id="1406" dur="1" fill="hold">
                                          <p:stCondLst>
                                            <p:cond delay="0"/>
                                          </p:stCondLst>
                                        </p:cTn>
                                        <p:tgtEl>
                                          <p:spTgt spid="169"/>
                                        </p:tgtEl>
                                        <p:attrNameLst>
                                          <p:attrName>style.visibility</p:attrName>
                                        </p:attrNameLst>
                                      </p:cBhvr>
                                      <p:to>
                                        <p:strVal val="visible"/>
                                      </p:to>
                                    </p:set>
                                    <p:anim calcmode="lin" valueType="num">
                                      <p:cBhvr>
                                        <p:cTn id="1407" dur="4500" fill="hold"/>
                                        <p:tgtEl>
                                          <p:spTgt spid="169"/>
                                        </p:tgtEl>
                                        <p:attrNameLst>
                                          <p:attrName>ppt_w</p:attrName>
                                        </p:attrNameLst>
                                      </p:cBhvr>
                                      <p:tavLst>
                                        <p:tav tm="0">
                                          <p:val>
                                            <p:strVal val="#ppt_w"/>
                                          </p:val>
                                        </p:tav>
                                        <p:tav tm="100000">
                                          <p:val>
                                            <p:strVal val="#ppt_w"/>
                                          </p:val>
                                        </p:tav>
                                      </p:tavLst>
                                    </p:anim>
                                    <p:anim calcmode="lin" valueType="num">
                                      <p:cBhvr>
                                        <p:cTn id="1408" dur="4500" fill="hold"/>
                                        <p:tgtEl>
                                          <p:spTgt spid="169"/>
                                        </p:tgtEl>
                                        <p:attrNameLst>
                                          <p:attrName>ppt_h</p:attrName>
                                        </p:attrNameLst>
                                      </p:cBhvr>
                                      <p:tavLst>
                                        <p:tav tm="0" fmla="#ppt_h*sin(2.5*pi*$)">
                                          <p:val>
                                            <p:fltVal val="0"/>
                                          </p:val>
                                        </p:tav>
                                        <p:tav tm="100000">
                                          <p:val>
                                            <p:fltVal val="1"/>
                                          </p:val>
                                        </p:tav>
                                      </p:tavLst>
                                    </p:anim>
                                  </p:childTnLst>
                                </p:cTn>
                              </p:par>
                              <p:par>
                                <p:cTn id="1409" presetID="8" presetClass="emph" presetSubtype="0" repeatCount="indefinite" fill="hold" grpId="1" nodeType="withEffect">
                                  <p:stCondLst>
                                    <p:cond delay="0"/>
                                  </p:stCondLst>
                                  <p:childTnLst>
                                    <p:animRot by="-21600000">
                                      <p:cBhvr>
                                        <p:cTn id="1410" dur="4250" fill="hold"/>
                                        <p:tgtEl>
                                          <p:spTgt spid="169"/>
                                        </p:tgtEl>
                                        <p:attrNameLst>
                                          <p:attrName>r</p:attrName>
                                        </p:attrNameLst>
                                      </p:cBhvr>
                                    </p:animRot>
                                  </p:childTnLst>
                                </p:cTn>
                              </p:par>
                              <p:par>
                                <p:cTn id="1411" presetID="2" presetClass="exit" presetSubtype="3" fill="hold" grpId="2" nodeType="withEffect">
                                  <p:stCondLst>
                                    <p:cond delay="0"/>
                                  </p:stCondLst>
                                  <p:childTnLst>
                                    <p:anim calcmode="lin" valueType="num">
                                      <p:cBhvr additive="base">
                                        <p:cTn id="1412" dur="5500"/>
                                        <p:tgtEl>
                                          <p:spTgt spid="169"/>
                                        </p:tgtEl>
                                        <p:attrNameLst>
                                          <p:attrName>ppt_x</p:attrName>
                                        </p:attrNameLst>
                                      </p:cBhvr>
                                      <p:tavLst>
                                        <p:tav tm="0">
                                          <p:val>
                                            <p:strVal val="ppt_x"/>
                                          </p:val>
                                        </p:tav>
                                        <p:tav tm="100000">
                                          <p:val>
                                            <p:strVal val="1+ppt_w/2"/>
                                          </p:val>
                                        </p:tav>
                                      </p:tavLst>
                                    </p:anim>
                                    <p:anim calcmode="lin" valueType="num">
                                      <p:cBhvr additive="base">
                                        <p:cTn id="1413" dur="5500"/>
                                        <p:tgtEl>
                                          <p:spTgt spid="169"/>
                                        </p:tgtEl>
                                        <p:attrNameLst>
                                          <p:attrName>ppt_y</p:attrName>
                                        </p:attrNameLst>
                                      </p:cBhvr>
                                      <p:tavLst>
                                        <p:tav tm="0">
                                          <p:val>
                                            <p:strVal val="ppt_y"/>
                                          </p:val>
                                        </p:tav>
                                        <p:tav tm="100000">
                                          <p:val>
                                            <p:strVal val="0-ppt_h/2"/>
                                          </p:val>
                                        </p:tav>
                                      </p:tavLst>
                                    </p:anim>
                                    <p:set>
                                      <p:cBhvr>
                                        <p:cTn id="1414" dur="1" fill="hold">
                                          <p:stCondLst>
                                            <p:cond delay="5499"/>
                                          </p:stCondLst>
                                        </p:cTn>
                                        <p:tgtEl>
                                          <p:spTgt spid="169"/>
                                        </p:tgtEl>
                                        <p:attrNameLst>
                                          <p:attrName>style.visibility</p:attrName>
                                        </p:attrNameLst>
                                      </p:cBhvr>
                                      <p:to>
                                        <p:strVal val="hidden"/>
                                      </p:to>
                                    </p:set>
                                  </p:childTnLst>
                                </p:cTn>
                              </p:par>
                              <p:par>
                                <p:cTn id="1415" presetID="19" presetClass="entr" presetSubtype="5" fill="hold" grpId="0" nodeType="withEffect">
                                  <p:stCondLst>
                                    <p:cond delay="0"/>
                                  </p:stCondLst>
                                  <p:childTnLst>
                                    <p:set>
                                      <p:cBhvr>
                                        <p:cTn id="1416" dur="1" fill="hold">
                                          <p:stCondLst>
                                            <p:cond delay="0"/>
                                          </p:stCondLst>
                                        </p:cTn>
                                        <p:tgtEl>
                                          <p:spTgt spid="170"/>
                                        </p:tgtEl>
                                        <p:attrNameLst>
                                          <p:attrName>style.visibility</p:attrName>
                                        </p:attrNameLst>
                                      </p:cBhvr>
                                      <p:to>
                                        <p:strVal val="visible"/>
                                      </p:to>
                                    </p:set>
                                    <p:anim calcmode="lin" valueType="num">
                                      <p:cBhvr>
                                        <p:cTn id="1417" dur="4500" fill="hold"/>
                                        <p:tgtEl>
                                          <p:spTgt spid="170"/>
                                        </p:tgtEl>
                                        <p:attrNameLst>
                                          <p:attrName>ppt_w</p:attrName>
                                        </p:attrNameLst>
                                      </p:cBhvr>
                                      <p:tavLst>
                                        <p:tav tm="0">
                                          <p:val>
                                            <p:strVal val="#ppt_w"/>
                                          </p:val>
                                        </p:tav>
                                        <p:tav tm="100000">
                                          <p:val>
                                            <p:strVal val="#ppt_w"/>
                                          </p:val>
                                        </p:tav>
                                      </p:tavLst>
                                    </p:anim>
                                    <p:anim calcmode="lin" valueType="num">
                                      <p:cBhvr>
                                        <p:cTn id="1418" dur="4500" fill="hold"/>
                                        <p:tgtEl>
                                          <p:spTgt spid="170"/>
                                        </p:tgtEl>
                                        <p:attrNameLst>
                                          <p:attrName>ppt_h</p:attrName>
                                        </p:attrNameLst>
                                      </p:cBhvr>
                                      <p:tavLst>
                                        <p:tav tm="0" fmla="#ppt_h*sin(2.5*pi*$)">
                                          <p:val>
                                            <p:fltVal val="0"/>
                                          </p:val>
                                        </p:tav>
                                        <p:tav tm="100000">
                                          <p:val>
                                            <p:fltVal val="1"/>
                                          </p:val>
                                        </p:tav>
                                      </p:tavLst>
                                    </p:anim>
                                  </p:childTnLst>
                                </p:cTn>
                              </p:par>
                              <p:par>
                                <p:cTn id="1419" presetID="8" presetClass="emph" presetSubtype="0" repeatCount="indefinite" fill="hold" grpId="1" nodeType="withEffect">
                                  <p:stCondLst>
                                    <p:cond delay="0"/>
                                  </p:stCondLst>
                                  <p:childTnLst>
                                    <p:animRot by="-21600000">
                                      <p:cBhvr>
                                        <p:cTn id="1420" dur="4250" fill="hold"/>
                                        <p:tgtEl>
                                          <p:spTgt spid="170"/>
                                        </p:tgtEl>
                                        <p:attrNameLst>
                                          <p:attrName>r</p:attrName>
                                        </p:attrNameLst>
                                      </p:cBhvr>
                                    </p:animRot>
                                  </p:childTnLst>
                                </p:cTn>
                              </p:par>
                              <p:par>
                                <p:cTn id="1421" presetID="2" presetClass="exit" presetSubtype="3" fill="hold" grpId="2" nodeType="withEffect">
                                  <p:stCondLst>
                                    <p:cond delay="0"/>
                                  </p:stCondLst>
                                  <p:childTnLst>
                                    <p:anim calcmode="lin" valueType="num">
                                      <p:cBhvr additive="base">
                                        <p:cTn id="1422" dur="5500"/>
                                        <p:tgtEl>
                                          <p:spTgt spid="170"/>
                                        </p:tgtEl>
                                        <p:attrNameLst>
                                          <p:attrName>ppt_x</p:attrName>
                                        </p:attrNameLst>
                                      </p:cBhvr>
                                      <p:tavLst>
                                        <p:tav tm="0">
                                          <p:val>
                                            <p:strVal val="ppt_x"/>
                                          </p:val>
                                        </p:tav>
                                        <p:tav tm="100000">
                                          <p:val>
                                            <p:strVal val="1+ppt_w/2"/>
                                          </p:val>
                                        </p:tav>
                                      </p:tavLst>
                                    </p:anim>
                                    <p:anim calcmode="lin" valueType="num">
                                      <p:cBhvr additive="base">
                                        <p:cTn id="1423" dur="5500"/>
                                        <p:tgtEl>
                                          <p:spTgt spid="170"/>
                                        </p:tgtEl>
                                        <p:attrNameLst>
                                          <p:attrName>ppt_y</p:attrName>
                                        </p:attrNameLst>
                                      </p:cBhvr>
                                      <p:tavLst>
                                        <p:tav tm="0">
                                          <p:val>
                                            <p:strVal val="ppt_y"/>
                                          </p:val>
                                        </p:tav>
                                        <p:tav tm="100000">
                                          <p:val>
                                            <p:strVal val="0-ppt_h/2"/>
                                          </p:val>
                                        </p:tav>
                                      </p:tavLst>
                                    </p:anim>
                                    <p:set>
                                      <p:cBhvr>
                                        <p:cTn id="1424" dur="1" fill="hold">
                                          <p:stCondLst>
                                            <p:cond delay="5499"/>
                                          </p:stCondLst>
                                        </p:cTn>
                                        <p:tgtEl>
                                          <p:spTgt spid="170"/>
                                        </p:tgtEl>
                                        <p:attrNameLst>
                                          <p:attrName>style.visibility</p:attrName>
                                        </p:attrNameLst>
                                      </p:cBhvr>
                                      <p:to>
                                        <p:strVal val="hidden"/>
                                      </p:to>
                                    </p:set>
                                  </p:childTnLst>
                                </p:cTn>
                              </p:par>
                              <p:par>
                                <p:cTn id="1425" presetID="19" presetClass="entr" presetSubtype="5" fill="hold" grpId="0" nodeType="withEffect">
                                  <p:stCondLst>
                                    <p:cond delay="0"/>
                                  </p:stCondLst>
                                  <p:childTnLst>
                                    <p:set>
                                      <p:cBhvr>
                                        <p:cTn id="1426" dur="1" fill="hold">
                                          <p:stCondLst>
                                            <p:cond delay="0"/>
                                          </p:stCondLst>
                                        </p:cTn>
                                        <p:tgtEl>
                                          <p:spTgt spid="171"/>
                                        </p:tgtEl>
                                        <p:attrNameLst>
                                          <p:attrName>style.visibility</p:attrName>
                                        </p:attrNameLst>
                                      </p:cBhvr>
                                      <p:to>
                                        <p:strVal val="visible"/>
                                      </p:to>
                                    </p:set>
                                    <p:anim calcmode="lin" valueType="num">
                                      <p:cBhvr>
                                        <p:cTn id="1427" dur="4500" fill="hold"/>
                                        <p:tgtEl>
                                          <p:spTgt spid="171"/>
                                        </p:tgtEl>
                                        <p:attrNameLst>
                                          <p:attrName>ppt_w</p:attrName>
                                        </p:attrNameLst>
                                      </p:cBhvr>
                                      <p:tavLst>
                                        <p:tav tm="0">
                                          <p:val>
                                            <p:strVal val="#ppt_w"/>
                                          </p:val>
                                        </p:tav>
                                        <p:tav tm="100000">
                                          <p:val>
                                            <p:strVal val="#ppt_w"/>
                                          </p:val>
                                        </p:tav>
                                      </p:tavLst>
                                    </p:anim>
                                    <p:anim calcmode="lin" valueType="num">
                                      <p:cBhvr>
                                        <p:cTn id="1428" dur="4500" fill="hold"/>
                                        <p:tgtEl>
                                          <p:spTgt spid="171"/>
                                        </p:tgtEl>
                                        <p:attrNameLst>
                                          <p:attrName>ppt_h</p:attrName>
                                        </p:attrNameLst>
                                      </p:cBhvr>
                                      <p:tavLst>
                                        <p:tav tm="0" fmla="#ppt_h*sin(2.5*pi*$)">
                                          <p:val>
                                            <p:fltVal val="0"/>
                                          </p:val>
                                        </p:tav>
                                        <p:tav tm="100000">
                                          <p:val>
                                            <p:fltVal val="1"/>
                                          </p:val>
                                        </p:tav>
                                      </p:tavLst>
                                    </p:anim>
                                  </p:childTnLst>
                                </p:cTn>
                              </p:par>
                              <p:par>
                                <p:cTn id="1429" presetID="8" presetClass="emph" presetSubtype="0" repeatCount="indefinite" fill="hold" grpId="1" nodeType="withEffect">
                                  <p:stCondLst>
                                    <p:cond delay="0"/>
                                  </p:stCondLst>
                                  <p:childTnLst>
                                    <p:animRot by="-21600000">
                                      <p:cBhvr>
                                        <p:cTn id="1430" dur="4250" fill="hold"/>
                                        <p:tgtEl>
                                          <p:spTgt spid="171"/>
                                        </p:tgtEl>
                                        <p:attrNameLst>
                                          <p:attrName>r</p:attrName>
                                        </p:attrNameLst>
                                      </p:cBhvr>
                                    </p:animRot>
                                  </p:childTnLst>
                                </p:cTn>
                              </p:par>
                              <p:par>
                                <p:cTn id="1431" presetID="2" presetClass="exit" presetSubtype="3" fill="hold" grpId="2" nodeType="withEffect">
                                  <p:stCondLst>
                                    <p:cond delay="0"/>
                                  </p:stCondLst>
                                  <p:childTnLst>
                                    <p:anim calcmode="lin" valueType="num">
                                      <p:cBhvr additive="base">
                                        <p:cTn id="1432" dur="5500"/>
                                        <p:tgtEl>
                                          <p:spTgt spid="171"/>
                                        </p:tgtEl>
                                        <p:attrNameLst>
                                          <p:attrName>ppt_x</p:attrName>
                                        </p:attrNameLst>
                                      </p:cBhvr>
                                      <p:tavLst>
                                        <p:tav tm="0">
                                          <p:val>
                                            <p:strVal val="ppt_x"/>
                                          </p:val>
                                        </p:tav>
                                        <p:tav tm="100000">
                                          <p:val>
                                            <p:strVal val="1+ppt_w/2"/>
                                          </p:val>
                                        </p:tav>
                                      </p:tavLst>
                                    </p:anim>
                                    <p:anim calcmode="lin" valueType="num">
                                      <p:cBhvr additive="base">
                                        <p:cTn id="1433" dur="5500"/>
                                        <p:tgtEl>
                                          <p:spTgt spid="171"/>
                                        </p:tgtEl>
                                        <p:attrNameLst>
                                          <p:attrName>ppt_y</p:attrName>
                                        </p:attrNameLst>
                                      </p:cBhvr>
                                      <p:tavLst>
                                        <p:tav tm="0">
                                          <p:val>
                                            <p:strVal val="ppt_y"/>
                                          </p:val>
                                        </p:tav>
                                        <p:tav tm="100000">
                                          <p:val>
                                            <p:strVal val="0-ppt_h/2"/>
                                          </p:val>
                                        </p:tav>
                                      </p:tavLst>
                                    </p:anim>
                                    <p:set>
                                      <p:cBhvr>
                                        <p:cTn id="1434" dur="1" fill="hold">
                                          <p:stCondLst>
                                            <p:cond delay="5499"/>
                                          </p:stCondLst>
                                        </p:cTn>
                                        <p:tgtEl>
                                          <p:spTgt spid="171"/>
                                        </p:tgtEl>
                                        <p:attrNameLst>
                                          <p:attrName>style.visibility</p:attrName>
                                        </p:attrNameLst>
                                      </p:cBhvr>
                                      <p:to>
                                        <p:strVal val="hidden"/>
                                      </p:to>
                                    </p:set>
                                  </p:childTnLst>
                                </p:cTn>
                              </p:par>
                              <p:par>
                                <p:cTn id="1435" presetID="19" presetClass="entr" presetSubtype="5" fill="hold" grpId="0" nodeType="withEffect">
                                  <p:stCondLst>
                                    <p:cond delay="0"/>
                                  </p:stCondLst>
                                  <p:childTnLst>
                                    <p:set>
                                      <p:cBhvr>
                                        <p:cTn id="1436" dur="1" fill="hold">
                                          <p:stCondLst>
                                            <p:cond delay="0"/>
                                          </p:stCondLst>
                                        </p:cTn>
                                        <p:tgtEl>
                                          <p:spTgt spid="146"/>
                                        </p:tgtEl>
                                        <p:attrNameLst>
                                          <p:attrName>style.visibility</p:attrName>
                                        </p:attrNameLst>
                                      </p:cBhvr>
                                      <p:to>
                                        <p:strVal val="visible"/>
                                      </p:to>
                                    </p:set>
                                    <p:anim calcmode="lin" valueType="num">
                                      <p:cBhvr>
                                        <p:cTn id="1437" dur="4500" fill="hold"/>
                                        <p:tgtEl>
                                          <p:spTgt spid="146"/>
                                        </p:tgtEl>
                                        <p:attrNameLst>
                                          <p:attrName>ppt_w</p:attrName>
                                        </p:attrNameLst>
                                      </p:cBhvr>
                                      <p:tavLst>
                                        <p:tav tm="0">
                                          <p:val>
                                            <p:strVal val="#ppt_w"/>
                                          </p:val>
                                        </p:tav>
                                        <p:tav tm="100000">
                                          <p:val>
                                            <p:strVal val="#ppt_w"/>
                                          </p:val>
                                        </p:tav>
                                      </p:tavLst>
                                    </p:anim>
                                    <p:anim calcmode="lin" valueType="num">
                                      <p:cBhvr>
                                        <p:cTn id="1438" dur="4500" fill="hold"/>
                                        <p:tgtEl>
                                          <p:spTgt spid="146"/>
                                        </p:tgtEl>
                                        <p:attrNameLst>
                                          <p:attrName>ppt_h</p:attrName>
                                        </p:attrNameLst>
                                      </p:cBhvr>
                                      <p:tavLst>
                                        <p:tav tm="0" fmla="#ppt_h*sin(2.5*pi*$)">
                                          <p:val>
                                            <p:fltVal val="0"/>
                                          </p:val>
                                        </p:tav>
                                        <p:tav tm="100000">
                                          <p:val>
                                            <p:fltVal val="1"/>
                                          </p:val>
                                        </p:tav>
                                      </p:tavLst>
                                    </p:anim>
                                  </p:childTnLst>
                                </p:cTn>
                              </p:par>
                              <p:par>
                                <p:cTn id="1439" presetID="8" presetClass="emph" presetSubtype="0" repeatCount="indefinite" fill="hold" grpId="1" nodeType="withEffect">
                                  <p:stCondLst>
                                    <p:cond delay="0"/>
                                  </p:stCondLst>
                                  <p:childTnLst>
                                    <p:animRot by="21600000">
                                      <p:cBhvr>
                                        <p:cTn id="1440" dur="4250" fill="hold"/>
                                        <p:tgtEl>
                                          <p:spTgt spid="146"/>
                                        </p:tgtEl>
                                        <p:attrNameLst>
                                          <p:attrName>r</p:attrName>
                                        </p:attrNameLst>
                                      </p:cBhvr>
                                    </p:animRot>
                                  </p:childTnLst>
                                </p:cTn>
                              </p:par>
                              <p:par>
                                <p:cTn id="1441" presetID="2" presetClass="exit" presetSubtype="9" fill="hold" grpId="2" nodeType="withEffect">
                                  <p:stCondLst>
                                    <p:cond delay="0"/>
                                  </p:stCondLst>
                                  <p:childTnLst>
                                    <p:anim calcmode="lin" valueType="num">
                                      <p:cBhvr additive="base">
                                        <p:cTn id="1442" dur="5500"/>
                                        <p:tgtEl>
                                          <p:spTgt spid="146"/>
                                        </p:tgtEl>
                                        <p:attrNameLst>
                                          <p:attrName>ppt_x</p:attrName>
                                        </p:attrNameLst>
                                      </p:cBhvr>
                                      <p:tavLst>
                                        <p:tav tm="0">
                                          <p:val>
                                            <p:strVal val="ppt_x"/>
                                          </p:val>
                                        </p:tav>
                                        <p:tav tm="100000">
                                          <p:val>
                                            <p:strVal val="0-ppt_w/2"/>
                                          </p:val>
                                        </p:tav>
                                      </p:tavLst>
                                    </p:anim>
                                    <p:anim calcmode="lin" valueType="num">
                                      <p:cBhvr additive="base">
                                        <p:cTn id="1443" dur="5500"/>
                                        <p:tgtEl>
                                          <p:spTgt spid="146"/>
                                        </p:tgtEl>
                                        <p:attrNameLst>
                                          <p:attrName>ppt_y</p:attrName>
                                        </p:attrNameLst>
                                      </p:cBhvr>
                                      <p:tavLst>
                                        <p:tav tm="0">
                                          <p:val>
                                            <p:strVal val="ppt_y"/>
                                          </p:val>
                                        </p:tav>
                                        <p:tav tm="100000">
                                          <p:val>
                                            <p:strVal val="0-ppt_h/2"/>
                                          </p:val>
                                        </p:tav>
                                      </p:tavLst>
                                    </p:anim>
                                    <p:set>
                                      <p:cBhvr>
                                        <p:cTn id="1444" dur="1" fill="hold">
                                          <p:stCondLst>
                                            <p:cond delay="5499"/>
                                          </p:stCondLst>
                                        </p:cTn>
                                        <p:tgtEl>
                                          <p:spTgt spid="146"/>
                                        </p:tgtEl>
                                        <p:attrNameLst>
                                          <p:attrName>style.visibility</p:attrName>
                                        </p:attrNameLst>
                                      </p:cBhvr>
                                      <p:to>
                                        <p:strVal val="hidden"/>
                                      </p:to>
                                    </p:set>
                                  </p:childTnLst>
                                </p:cTn>
                              </p:par>
                              <p:par>
                                <p:cTn id="1445" presetID="19" presetClass="entr" presetSubtype="5" fill="hold" grpId="0" nodeType="withEffect">
                                  <p:stCondLst>
                                    <p:cond delay="0"/>
                                  </p:stCondLst>
                                  <p:childTnLst>
                                    <p:set>
                                      <p:cBhvr>
                                        <p:cTn id="1446" dur="1" fill="hold">
                                          <p:stCondLst>
                                            <p:cond delay="0"/>
                                          </p:stCondLst>
                                        </p:cTn>
                                        <p:tgtEl>
                                          <p:spTgt spid="147"/>
                                        </p:tgtEl>
                                        <p:attrNameLst>
                                          <p:attrName>style.visibility</p:attrName>
                                        </p:attrNameLst>
                                      </p:cBhvr>
                                      <p:to>
                                        <p:strVal val="visible"/>
                                      </p:to>
                                    </p:set>
                                    <p:anim calcmode="lin" valueType="num">
                                      <p:cBhvr>
                                        <p:cTn id="1447" dur="4500" fill="hold"/>
                                        <p:tgtEl>
                                          <p:spTgt spid="147"/>
                                        </p:tgtEl>
                                        <p:attrNameLst>
                                          <p:attrName>ppt_w</p:attrName>
                                        </p:attrNameLst>
                                      </p:cBhvr>
                                      <p:tavLst>
                                        <p:tav tm="0">
                                          <p:val>
                                            <p:strVal val="#ppt_w"/>
                                          </p:val>
                                        </p:tav>
                                        <p:tav tm="100000">
                                          <p:val>
                                            <p:strVal val="#ppt_w"/>
                                          </p:val>
                                        </p:tav>
                                      </p:tavLst>
                                    </p:anim>
                                    <p:anim calcmode="lin" valueType="num">
                                      <p:cBhvr>
                                        <p:cTn id="1448" dur="4500" fill="hold"/>
                                        <p:tgtEl>
                                          <p:spTgt spid="147"/>
                                        </p:tgtEl>
                                        <p:attrNameLst>
                                          <p:attrName>ppt_h</p:attrName>
                                        </p:attrNameLst>
                                      </p:cBhvr>
                                      <p:tavLst>
                                        <p:tav tm="0" fmla="#ppt_h*sin(2.5*pi*$)">
                                          <p:val>
                                            <p:fltVal val="0"/>
                                          </p:val>
                                        </p:tav>
                                        <p:tav tm="100000">
                                          <p:val>
                                            <p:fltVal val="1"/>
                                          </p:val>
                                        </p:tav>
                                      </p:tavLst>
                                    </p:anim>
                                  </p:childTnLst>
                                </p:cTn>
                              </p:par>
                              <p:par>
                                <p:cTn id="1449" presetID="8" presetClass="emph" presetSubtype="0" repeatCount="indefinite" fill="hold" grpId="1" nodeType="withEffect">
                                  <p:stCondLst>
                                    <p:cond delay="0"/>
                                  </p:stCondLst>
                                  <p:childTnLst>
                                    <p:animRot by="21600000">
                                      <p:cBhvr>
                                        <p:cTn id="1450" dur="4250" fill="hold"/>
                                        <p:tgtEl>
                                          <p:spTgt spid="147"/>
                                        </p:tgtEl>
                                        <p:attrNameLst>
                                          <p:attrName>r</p:attrName>
                                        </p:attrNameLst>
                                      </p:cBhvr>
                                    </p:animRot>
                                  </p:childTnLst>
                                </p:cTn>
                              </p:par>
                              <p:par>
                                <p:cTn id="1451" presetID="2" presetClass="exit" presetSubtype="9" fill="hold" grpId="2" nodeType="withEffect">
                                  <p:stCondLst>
                                    <p:cond delay="0"/>
                                  </p:stCondLst>
                                  <p:childTnLst>
                                    <p:anim calcmode="lin" valueType="num">
                                      <p:cBhvr additive="base">
                                        <p:cTn id="1452" dur="5500"/>
                                        <p:tgtEl>
                                          <p:spTgt spid="147"/>
                                        </p:tgtEl>
                                        <p:attrNameLst>
                                          <p:attrName>ppt_x</p:attrName>
                                        </p:attrNameLst>
                                      </p:cBhvr>
                                      <p:tavLst>
                                        <p:tav tm="0">
                                          <p:val>
                                            <p:strVal val="ppt_x"/>
                                          </p:val>
                                        </p:tav>
                                        <p:tav tm="100000">
                                          <p:val>
                                            <p:strVal val="0-ppt_w/2"/>
                                          </p:val>
                                        </p:tav>
                                      </p:tavLst>
                                    </p:anim>
                                    <p:anim calcmode="lin" valueType="num">
                                      <p:cBhvr additive="base">
                                        <p:cTn id="1453" dur="5500"/>
                                        <p:tgtEl>
                                          <p:spTgt spid="147"/>
                                        </p:tgtEl>
                                        <p:attrNameLst>
                                          <p:attrName>ppt_y</p:attrName>
                                        </p:attrNameLst>
                                      </p:cBhvr>
                                      <p:tavLst>
                                        <p:tav tm="0">
                                          <p:val>
                                            <p:strVal val="ppt_y"/>
                                          </p:val>
                                        </p:tav>
                                        <p:tav tm="100000">
                                          <p:val>
                                            <p:strVal val="0-ppt_h/2"/>
                                          </p:val>
                                        </p:tav>
                                      </p:tavLst>
                                    </p:anim>
                                    <p:set>
                                      <p:cBhvr>
                                        <p:cTn id="1454" dur="1" fill="hold">
                                          <p:stCondLst>
                                            <p:cond delay="5499"/>
                                          </p:stCondLst>
                                        </p:cTn>
                                        <p:tgtEl>
                                          <p:spTgt spid="147"/>
                                        </p:tgtEl>
                                        <p:attrNameLst>
                                          <p:attrName>style.visibility</p:attrName>
                                        </p:attrNameLst>
                                      </p:cBhvr>
                                      <p:to>
                                        <p:strVal val="hidden"/>
                                      </p:to>
                                    </p:set>
                                  </p:childTnLst>
                                </p:cTn>
                              </p:par>
                              <p:par>
                                <p:cTn id="1455" presetID="19" presetClass="entr" presetSubtype="5" fill="hold" grpId="0" nodeType="withEffect">
                                  <p:stCondLst>
                                    <p:cond delay="0"/>
                                  </p:stCondLst>
                                  <p:childTnLst>
                                    <p:set>
                                      <p:cBhvr>
                                        <p:cTn id="1456" dur="1" fill="hold">
                                          <p:stCondLst>
                                            <p:cond delay="0"/>
                                          </p:stCondLst>
                                        </p:cTn>
                                        <p:tgtEl>
                                          <p:spTgt spid="148"/>
                                        </p:tgtEl>
                                        <p:attrNameLst>
                                          <p:attrName>style.visibility</p:attrName>
                                        </p:attrNameLst>
                                      </p:cBhvr>
                                      <p:to>
                                        <p:strVal val="visible"/>
                                      </p:to>
                                    </p:set>
                                    <p:anim calcmode="lin" valueType="num">
                                      <p:cBhvr>
                                        <p:cTn id="1457" dur="4500" fill="hold"/>
                                        <p:tgtEl>
                                          <p:spTgt spid="148"/>
                                        </p:tgtEl>
                                        <p:attrNameLst>
                                          <p:attrName>ppt_w</p:attrName>
                                        </p:attrNameLst>
                                      </p:cBhvr>
                                      <p:tavLst>
                                        <p:tav tm="0">
                                          <p:val>
                                            <p:strVal val="#ppt_w"/>
                                          </p:val>
                                        </p:tav>
                                        <p:tav tm="100000">
                                          <p:val>
                                            <p:strVal val="#ppt_w"/>
                                          </p:val>
                                        </p:tav>
                                      </p:tavLst>
                                    </p:anim>
                                    <p:anim calcmode="lin" valueType="num">
                                      <p:cBhvr>
                                        <p:cTn id="1458" dur="4500" fill="hold"/>
                                        <p:tgtEl>
                                          <p:spTgt spid="148"/>
                                        </p:tgtEl>
                                        <p:attrNameLst>
                                          <p:attrName>ppt_h</p:attrName>
                                        </p:attrNameLst>
                                      </p:cBhvr>
                                      <p:tavLst>
                                        <p:tav tm="0" fmla="#ppt_h*sin(2.5*pi*$)">
                                          <p:val>
                                            <p:fltVal val="0"/>
                                          </p:val>
                                        </p:tav>
                                        <p:tav tm="100000">
                                          <p:val>
                                            <p:fltVal val="1"/>
                                          </p:val>
                                        </p:tav>
                                      </p:tavLst>
                                    </p:anim>
                                  </p:childTnLst>
                                </p:cTn>
                              </p:par>
                              <p:par>
                                <p:cTn id="1459" presetID="8" presetClass="emph" presetSubtype="0" repeatCount="indefinite" fill="hold" grpId="1" nodeType="withEffect">
                                  <p:stCondLst>
                                    <p:cond delay="0"/>
                                  </p:stCondLst>
                                  <p:childTnLst>
                                    <p:animRot by="21600000">
                                      <p:cBhvr>
                                        <p:cTn id="1460" dur="4250" fill="hold"/>
                                        <p:tgtEl>
                                          <p:spTgt spid="148"/>
                                        </p:tgtEl>
                                        <p:attrNameLst>
                                          <p:attrName>r</p:attrName>
                                        </p:attrNameLst>
                                      </p:cBhvr>
                                    </p:animRot>
                                  </p:childTnLst>
                                </p:cTn>
                              </p:par>
                              <p:par>
                                <p:cTn id="1461" presetID="2" presetClass="exit" presetSubtype="9" fill="hold" grpId="2" nodeType="withEffect">
                                  <p:stCondLst>
                                    <p:cond delay="0"/>
                                  </p:stCondLst>
                                  <p:childTnLst>
                                    <p:anim calcmode="lin" valueType="num">
                                      <p:cBhvr additive="base">
                                        <p:cTn id="1462" dur="5500"/>
                                        <p:tgtEl>
                                          <p:spTgt spid="148"/>
                                        </p:tgtEl>
                                        <p:attrNameLst>
                                          <p:attrName>ppt_x</p:attrName>
                                        </p:attrNameLst>
                                      </p:cBhvr>
                                      <p:tavLst>
                                        <p:tav tm="0">
                                          <p:val>
                                            <p:strVal val="ppt_x"/>
                                          </p:val>
                                        </p:tav>
                                        <p:tav tm="100000">
                                          <p:val>
                                            <p:strVal val="0-ppt_w/2"/>
                                          </p:val>
                                        </p:tav>
                                      </p:tavLst>
                                    </p:anim>
                                    <p:anim calcmode="lin" valueType="num">
                                      <p:cBhvr additive="base">
                                        <p:cTn id="1463" dur="5500"/>
                                        <p:tgtEl>
                                          <p:spTgt spid="148"/>
                                        </p:tgtEl>
                                        <p:attrNameLst>
                                          <p:attrName>ppt_y</p:attrName>
                                        </p:attrNameLst>
                                      </p:cBhvr>
                                      <p:tavLst>
                                        <p:tav tm="0">
                                          <p:val>
                                            <p:strVal val="ppt_y"/>
                                          </p:val>
                                        </p:tav>
                                        <p:tav tm="100000">
                                          <p:val>
                                            <p:strVal val="0-ppt_h/2"/>
                                          </p:val>
                                        </p:tav>
                                      </p:tavLst>
                                    </p:anim>
                                    <p:set>
                                      <p:cBhvr>
                                        <p:cTn id="1464" dur="1" fill="hold">
                                          <p:stCondLst>
                                            <p:cond delay="5499"/>
                                          </p:stCondLst>
                                        </p:cTn>
                                        <p:tgtEl>
                                          <p:spTgt spid="148"/>
                                        </p:tgtEl>
                                        <p:attrNameLst>
                                          <p:attrName>style.visibility</p:attrName>
                                        </p:attrNameLst>
                                      </p:cBhvr>
                                      <p:to>
                                        <p:strVal val="hidden"/>
                                      </p:to>
                                    </p:set>
                                  </p:childTnLst>
                                </p:cTn>
                              </p:par>
                              <p:par>
                                <p:cTn id="1465" presetID="19" presetClass="entr" presetSubtype="5" fill="hold" grpId="0" nodeType="withEffect">
                                  <p:stCondLst>
                                    <p:cond delay="0"/>
                                  </p:stCondLst>
                                  <p:childTnLst>
                                    <p:set>
                                      <p:cBhvr>
                                        <p:cTn id="1466" dur="1" fill="hold">
                                          <p:stCondLst>
                                            <p:cond delay="0"/>
                                          </p:stCondLst>
                                        </p:cTn>
                                        <p:tgtEl>
                                          <p:spTgt spid="149"/>
                                        </p:tgtEl>
                                        <p:attrNameLst>
                                          <p:attrName>style.visibility</p:attrName>
                                        </p:attrNameLst>
                                      </p:cBhvr>
                                      <p:to>
                                        <p:strVal val="visible"/>
                                      </p:to>
                                    </p:set>
                                    <p:anim calcmode="lin" valueType="num">
                                      <p:cBhvr>
                                        <p:cTn id="1467" dur="4500" fill="hold"/>
                                        <p:tgtEl>
                                          <p:spTgt spid="149"/>
                                        </p:tgtEl>
                                        <p:attrNameLst>
                                          <p:attrName>ppt_w</p:attrName>
                                        </p:attrNameLst>
                                      </p:cBhvr>
                                      <p:tavLst>
                                        <p:tav tm="0">
                                          <p:val>
                                            <p:strVal val="#ppt_w"/>
                                          </p:val>
                                        </p:tav>
                                        <p:tav tm="100000">
                                          <p:val>
                                            <p:strVal val="#ppt_w"/>
                                          </p:val>
                                        </p:tav>
                                      </p:tavLst>
                                    </p:anim>
                                    <p:anim calcmode="lin" valueType="num">
                                      <p:cBhvr>
                                        <p:cTn id="1468" dur="4500" fill="hold"/>
                                        <p:tgtEl>
                                          <p:spTgt spid="149"/>
                                        </p:tgtEl>
                                        <p:attrNameLst>
                                          <p:attrName>ppt_h</p:attrName>
                                        </p:attrNameLst>
                                      </p:cBhvr>
                                      <p:tavLst>
                                        <p:tav tm="0" fmla="#ppt_h*sin(2.5*pi*$)">
                                          <p:val>
                                            <p:fltVal val="0"/>
                                          </p:val>
                                        </p:tav>
                                        <p:tav tm="100000">
                                          <p:val>
                                            <p:fltVal val="1"/>
                                          </p:val>
                                        </p:tav>
                                      </p:tavLst>
                                    </p:anim>
                                  </p:childTnLst>
                                </p:cTn>
                              </p:par>
                              <p:par>
                                <p:cTn id="1469" presetID="8" presetClass="emph" presetSubtype="0" repeatCount="indefinite" fill="hold" grpId="1" nodeType="withEffect">
                                  <p:stCondLst>
                                    <p:cond delay="0"/>
                                  </p:stCondLst>
                                  <p:childTnLst>
                                    <p:animRot by="21600000">
                                      <p:cBhvr>
                                        <p:cTn id="1470" dur="4250" fill="hold"/>
                                        <p:tgtEl>
                                          <p:spTgt spid="149"/>
                                        </p:tgtEl>
                                        <p:attrNameLst>
                                          <p:attrName>r</p:attrName>
                                        </p:attrNameLst>
                                      </p:cBhvr>
                                    </p:animRot>
                                  </p:childTnLst>
                                </p:cTn>
                              </p:par>
                              <p:par>
                                <p:cTn id="1471" presetID="2" presetClass="exit" presetSubtype="9" fill="hold" grpId="2" nodeType="withEffect">
                                  <p:stCondLst>
                                    <p:cond delay="0"/>
                                  </p:stCondLst>
                                  <p:childTnLst>
                                    <p:anim calcmode="lin" valueType="num">
                                      <p:cBhvr additive="base">
                                        <p:cTn id="1472" dur="5500"/>
                                        <p:tgtEl>
                                          <p:spTgt spid="149"/>
                                        </p:tgtEl>
                                        <p:attrNameLst>
                                          <p:attrName>ppt_x</p:attrName>
                                        </p:attrNameLst>
                                      </p:cBhvr>
                                      <p:tavLst>
                                        <p:tav tm="0">
                                          <p:val>
                                            <p:strVal val="ppt_x"/>
                                          </p:val>
                                        </p:tav>
                                        <p:tav tm="100000">
                                          <p:val>
                                            <p:strVal val="0-ppt_w/2"/>
                                          </p:val>
                                        </p:tav>
                                      </p:tavLst>
                                    </p:anim>
                                    <p:anim calcmode="lin" valueType="num">
                                      <p:cBhvr additive="base">
                                        <p:cTn id="1473" dur="5500"/>
                                        <p:tgtEl>
                                          <p:spTgt spid="149"/>
                                        </p:tgtEl>
                                        <p:attrNameLst>
                                          <p:attrName>ppt_y</p:attrName>
                                        </p:attrNameLst>
                                      </p:cBhvr>
                                      <p:tavLst>
                                        <p:tav tm="0">
                                          <p:val>
                                            <p:strVal val="ppt_y"/>
                                          </p:val>
                                        </p:tav>
                                        <p:tav tm="100000">
                                          <p:val>
                                            <p:strVal val="0-ppt_h/2"/>
                                          </p:val>
                                        </p:tav>
                                      </p:tavLst>
                                    </p:anim>
                                    <p:set>
                                      <p:cBhvr>
                                        <p:cTn id="1474" dur="1" fill="hold">
                                          <p:stCondLst>
                                            <p:cond delay="5499"/>
                                          </p:stCondLst>
                                        </p:cTn>
                                        <p:tgtEl>
                                          <p:spTgt spid="149"/>
                                        </p:tgtEl>
                                        <p:attrNameLst>
                                          <p:attrName>style.visibility</p:attrName>
                                        </p:attrNameLst>
                                      </p:cBhvr>
                                      <p:to>
                                        <p:strVal val="hidden"/>
                                      </p:to>
                                    </p:set>
                                  </p:childTnLst>
                                </p:cTn>
                              </p:par>
                              <p:par>
                                <p:cTn id="1475" presetID="19" presetClass="entr" presetSubtype="5" fill="hold" grpId="0" nodeType="withEffect">
                                  <p:stCondLst>
                                    <p:cond delay="0"/>
                                  </p:stCondLst>
                                  <p:childTnLst>
                                    <p:set>
                                      <p:cBhvr>
                                        <p:cTn id="1476" dur="1" fill="hold">
                                          <p:stCondLst>
                                            <p:cond delay="0"/>
                                          </p:stCondLst>
                                        </p:cTn>
                                        <p:tgtEl>
                                          <p:spTgt spid="150"/>
                                        </p:tgtEl>
                                        <p:attrNameLst>
                                          <p:attrName>style.visibility</p:attrName>
                                        </p:attrNameLst>
                                      </p:cBhvr>
                                      <p:to>
                                        <p:strVal val="visible"/>
                                      </p:to>
                                    </p:set>
                                    <p:anim calcmode="lin" valueType="num">
                                      <p:cBhvr>
                                        <p:cTn id="1477" dur="4500" fill="hold"/>
                                        <p:tgtEl>
                                          <p:spTgt spid="150"/>
                                        </p:tgtEl>
                                        <p:attrNameLst>
                                          <p:attrName>ppt_w</p:attrName>
                                        </p:attrNameLst>
                                      </p:cBhvr>
                                      <p:tavLst>
                                        <p:tav tm="0">
                                          <p:val>
                                            <p:strVal val="#ppt_w"/>
                                          </p:val>
                                        </p:tav>
                                        <p:tav tm="100000">
                                          <p:val>
                                            <p:strVal val="#ppt_w"/>
                                          </p:val>
                                        </p:tav>
                                      </p:tavLst>
                                    </p:anim>
                                    <p:anim calcmode="lin" valueType="num">
                                      <p:cBhvr>
                                        <p:cTn id="1478" dur="4500" fill="hold"/>
                                        <p:tgtEl>
                                          <p:spTgt spid="150"/>
                                        </p:tgtEl>
                                        <p:attrNameLst>
                                          <p:attrName>ppt_h</p:attrName>
                                        </p:attrNameLst>
                                      </p:cBhvr>
                                      <p:tavLst>
                                        <p:tav tm="0" fmla="#ppt_h*sin(2.5*pi*$)">
                                          <p:val>
                                            <p:fltVal val="0"/>
                                          </p:val>
                                        </p:tav>
                                        <p:tav tm="100000">
                                          <p:val>
                                            <p:fltVal val="1"/>
                                          </p:val>
                                        </p:tav>
                                      </p:tavLst>
                                    </p:anim>
                                  </p:childTnLst>
                                </p:cTn>
                              </p:par>
                              <p:par>
                                <p:cTn id="1479" presetID="8" presetClass="emph" presetSubtype="0" repeatCount="indefinite" fill="hold" grpId="1" nodeType="withEffect">
                                  <p:stCondLst>
                                    <p:cond delay="0"/>
                                  </p:stCondLst>
                                  <p:childTnLst>
                                    <p:animRot by="21600000">
                                      <p:cBhvr>
                                        <p:cTn id="1480" dur="4250" fill="hold"/>
                                        <p:tgtEl>
                                          <p:spTgt spid="150"/>
                                        </p:tgtEl>
                                        <p:attrNameLst>
                                          <p:attrName>r</p:attrName>
                                        </p:attrNameLst>
                                      </p:cBhvr>
                                    </p:animRot>
                                  </p:childTnLst>
                                </p:cTn>
                              </p:par>
                              <p:par>
                                <p:cTn id="1481" presetID="2" presetClass="exit" presetSubtype="9" fill="hold" grpId="2" nodeType="withEffect">
                                  <p:stCondLst>
                                    <p:cond delay="0"/>
                                  </p:stCondLst>
                                  <p:childTnLst>
                                    <p:anim calcmode="lin" valueType="num">
                                      <p:cBhvr additive="base">
                                        <p:cTn id="1482" dur="5500"/>
                                        <p:tgtEl>
                                          <p:spTgt spid="150"/>
                                        </p:tgtEl>
                                        <p:attrNameLst>
                                          <p:attrName>ppt_x</p:attrName>
                                        </p:attrNameLst>
                                      </p:cBhvr>
                                      <p:tavLst>
                                        <p:tav tm="0">
                                          <p:val>
                                            <p:strVal val="ppt_x"/>
                                          </p:val>
                                        </p:tav>
                                        <p:tav tm="100000">
                                          <p:val>
                                            <p:strVal val="0-ppt_w/2"/>
                                          </p:val>
                                        </p:tav>
                                      </p:tavLst>
                                    </p:anim>
                                    <p:anim calcmode="lin" valueType="num">
                                      <p:cBhvr additive="base">
                                        <p:cTn id="1483" dur="5500"/>
                                        <p:tgtEl>
                                          <p:spTgt spid="150"/>
                                        </p:tgtEl>
                                        <p:attrNameLst>
                                          <p:attrName>ppt_y</p:attrName>
                                        </p:attrNameLst>
                                      </p:cBhvr>
                                      <p:tavLst>
                                        <p:tav tm="0">
                                          <p:val>
                                            <p:strVal val="ppt_y"/>
                                          </p:val>
                                        </p:tav>
                                        <p:tav tm="100000">
                                          <p:val>
                                            <p:strVal val="0-ppt_h/2"/>
                                          </p:val>
                                        </p:tav>
                                      </p:tavLst>
                                    </p:anim>
                                    <p:set>
                                      <p:cBhvr>
                                        <p:cTn id="1484" dur="1" fill="hold">
                                          <p:stCondLst>
                                            <p:cond delay="5499"/>
                                          </p:stCondLst>
                                        </p:cTn>
                                        <p:tgtEl>
                                          <p:spTgt spid="150"/>
                                        </p:tgtEl>
                                        <p:attrNameLst>
                                          <p:attrName>style.visibility</p:attrName>
                                        </p:attrNameLst>
                                      </p:cBhvr>
                                      <p:to>
                                        <p:strVal val="hidden"/>
                                      </p:to>
                                    </p:set>
                                  </p:childTnLst>
                                </p:cTn>
                              </p:par>
                              <p:par>
                                <p:cTn id="1485" presetID="19" presetClass="entr" presetSubtype="5" fill="hold" grpId="0" nodeType="withEffect">
                                  <p:stCondLst>
                                    <p:cond delay="0"/>
                                  </p:stCondLst>
                                  <p:childTnLst>
                                    <p:set>
                                      <p:cBhvr>
                                        <p:cTn id="1486" dur="1" fill="hold">
                                          <p:stCondLst>
                                            <p:cond delay="0"/>
                                          </p:stCondLst>
                                        </p:cTn>
                                        <p:tgtEl>
                                          <p:spTgt spid="151"/>
                                        </p:tgtEl>
                                        <p:attrNameLst>
                                          <p:attrName>style.visibility</p:attrName>
                                        </p:attrNameLst>
                                      </p:cBhvr>
                                      <p:to>
                                        <p:strVal val="visible"/>
                                      </p:to>
                                    </p:set>
                                    <p:anim calcmode="lin" valueType="num">
                                      <p:cBhvr>
                                        <p:cTn id="1487" dur="4500" fill="hold"/>
                                        <p:tgtEl>
                                          <p:spTgt spid="151"/>
                                        </p:tgtEl>
                                        <p:attrNameLst>
                                          <p:attrName>ppt_w</p:attrName>
                                        </p:attrNameLst>
                                      </p:cBhvr>
                                      <p:tavLst>
                                        <p:tav tm="0">
                                          <p:val>
                                            <p:strVal val="#ppt_w"/>
                                          </p:val>
                                        </p:tav>
                                        <p:tav tm="100000">
                                          <p:val>
                                            <p:strVal val="#ppt_w"/>
                                          </p:val>
                                        </p:tav>
                                      </p:tavLst>
                                    </p:anim>
                                    <p:anim calcmode="lin" valueType="num">
                                      <p:cBhvr>
                                        <p:cTn id="1488" dur="4500" fill="hold"/>
                                        <p:tgtEl>
                                          <p:spTgt spid="151"/>
                                        </p:tgtEl>
                                        <p:attrNameLst>
                                          <p:attrName>ppt_h</p:attrName>
                                        </p:attrNameLst>
                                      </p:cBhvr>
                                      <p:tavLst>
                                        <p:tav tm="0" fmla="#ppt_h*sin(2.5*pi*$)">
                                          <p:val>
                                            <p:fltVal val="0"/>
                                          </p:val>
                                        </p:tav>
                                        <p:tav tm="100000">
                                          <p:val>
                                            <p:fltVal val="1"/>
                                          </p:val>
                                        </p:tav>
                                      </p:tavLst>
                                    </p:anim>
                                  </p:childTnLst>
                                </p:cTn>
                              </p:par>
                              <p:par>
                                <p:cTn id="1489" presetID="8" presetClass="emph" presetSubtype="0" repeatCount="indefinite" fill="hold" grpId="1" nodeType="withEffect">
                                  <p:stCondLst>
                                    <p:cond delay="0"/>
                                  </p:stCondLst>
                                  <p:childTnLst>
                                    <p:animRot by="21600000">
                                      <p:cBhvr>
                                        <p:cTn id="1490" dur="4250" fill="hold"/>
                                        <p:tgtEl>
                                          <p:spTgt spid="151"/>
                                        </p:tgtEl>
                                        <p:attrNameLst>
                                          <p:attrName>r</p:attrName>
                                        </p:attrNameLst>
                                      </p:cBhvr>
                                    </p:animRot>
                                  </p:childTnLst>
                                </p:cTn>
                              </p:par>
                              <p:par>
                                <p:cTn id="1491" presetID="2" presetClass="exit" presetSubtype="9" fill="hold" grpId="2" nodeType="withEffect">
                                  <p:stCondLst>
                                    <p:cond delay="0"/>
                                  </p:stCondLst>
                                  <p:childTnLst>
                                    <p:anim calcmode="lin" valueType="num">
                                      <p:cBhvr additive="base">
                                        <p:cTn id="1492" dur="5500"/>
                                        <p:tgtEl>
                                          <p:spTgt spid="151"/>
                                        </p:tgtEl>
                                        <p:attrNameLst>
                                          <p:attrName>ppt_x</p:attrName>
                                        </p:attrNameLst>
                                      </p:cBhvr>
                                      <p:tavLst>
                                        <p:tav tm="0">
                                          <p:val>
                                            <p:strVal val="ppt_x"/>
                                          </p:val>
                                        </p:tav>
                                        <p:tav tm="100000">
                                          <p:val>
                                            <p:strVal val="0-ppt_w/2"/>
                                          </p:val>
                                        </p:tav>
                                      </p:tavLst>
                                    </p:anim>
                                    <p:anim calcmode="lin" valueType="num">
                                      <p:cBhvr additive="base">
                                        <p:cTn id="1493" dur="5500"/>
                                        <p:tgtEl>
                                          <p:spTgt spid="151"/>
                                        </p:tgtEl>
                                        <p:attrNameLst>
                                          <p:attrName>ppt_y</p:attrName>
                                        </p:attrNameLst>
                                      </p:cBhvr>
                                      <p:tavLst>
                                        <p:tav tm="0">
                                          <p:val>
                                            <p:strVal val="ppt_y"/>
                                          </p:val>
                                        </p:tav>
                                        <p:tav tm="100000">
                                          <p:val>
                                            <p:strVal val="0-ppt_h/2"/>
                                          </p:val>
                                        </p:tav>
                                      </p:tavLst>
                                    </p:anim>
                                    <p:set>
                                      <p:cBhvr>
                                        <p:cTn id="1494" dur="1" fill="hold">
                                          <p:stCondLst>
                                            <p:cond delay="5499"/>
                                          </p:stCondLst>
                                        </p:cTn>
                                        <p:tgtEl>
                                          <p:spTgt spid="151"/>
                                        </p:tgtEl>
                                        <p:attrNameLst>
                                          <p:attrName>style.visibility</p:attrName>
                                        </p:attrNameLst>
                                      </p:cBhvr>
                                      <p:to>
                                        <p:strVal val="hidden"/>
                                      </p:to>
                                    </p:set>
                                  </p:childTnLst>
                                </p:cTn>
                              </p:par>
                              <p:par>
                                <p:cTn id="1495" presetID="19" presetClass="entr" presetSubtype="5" fill="hold" grpId="0" nodeType="withEffect">
                                  <p:stCondLst>
                                    <p:cond delay="0"/>
                                  </p:stCondLst>
                                  <p:childTnLst>
                                    <p:set>
                                      <p:cBhvr>
                                        <p:cTn id="1496" dur="1" fill="hold">
                                          <p:stCondLst>
                                            <p:cond delay="0"/>
                                          </p:stCondLst>
                                        </p:cTn>
                                        <p:tgtEl>
                                          <p:spTgt spid="152"/>
                                        </p:tgtEl>
                                        <p:attrNameLst>
                                          <p:attrName>style.visibility</p:attrName>
                                        </p:attrNameLst>
                                      </p:cBhvr>
                                      <p:to>
                                        <p:strVal val="visible"/>
                                      </p:to>
                                    </p:set>
                                    <p:anim calcmode="lin" valueType="num">
                                      <p:cBhvr>
                                        <p:cTn id="1497" dur="4500" fill="hold"/>
                                        <p:tgtEl>
                                          <p:spTgt spid="152"/>
                                        </p:tgtEl>
                                        <p:attrNameLst>
                                          <p:attrName>ppt_w</p:attrName>
                                        </p:attrNameLst>
                                      </p:cBhvr>
                                      <p:tavLst>
                                        <p:tav tm="0">
                                          <p:val>
                                            <p:strVal val="#ppt_w"/>
                                          </p:val>
                                        </p:tav>
                                        <p:tav tm="100000">
                                          <p:val>
                                            <p:strVal val="#ppt_w"/>
                                          </p:val>
                                        </p:tav>
                                      </p:tavLst>
                                    </p:anim>
                                    <p:anim calcmode="lin" valueType="num">
                                      <p:cBhvr>
                                        <p:cTn id="1498" dur="4500" fill="hold"/>
                                        <p:tgtEl>
                                          <p:spTgt spid="152"/>
                                        </p:tgtEl>
                                        <p:attrNameLst>
                                          <p:attrName>ppt_h</p:attrName>
                                        </p:attrNameLst>
                                      </p:cBhvr>
                                      <p:tavLst>
                                        <p:tav tm="0" fmla="#ppt_h*sin(2.5*pi*$)">
                                          <p:val>
                                            <p:fltVal val="0"/>
                                          </p:val>
                                        </p:tav>
                                        <p:tav tm="100000">
                                          <p:val>
                                            <p:fltVal val="1"/>
                                          </p:val>
                                        </p:tav>
                                      </p:tavLst>
                                    </p:anim>
                                  </p:childTnLst>
                                </p:cTn>
                              </p:par>
                              <p:par>
                                <p:cTn id="1499" presetID="8" presetClass="emph" presetSubtype="0" repeatCount="indefinite" fill="hold" grpId="1" nodeType="withEffect">
                                  <p:stCondLst>
                                    <p:cond delay="0"/>
                                  </p:stCondLst>
                                  <p:childTnLst>
                                    <p:animRot by="21600000">
                                      <p:cBhvr>
                                        <p:cTn id="1500" dur="4250" fill="hold"/>
                                        <p:tgtEl>
                                          <p:spTgt spid="152"/>
                                        </p:tgtEl>
                                        <p:attrNameLst>
                                          <p:attrName>r</p:attrName>
                                        </p:attrNameLst>
                                      </p:cBhvr>
                                    </p:animRot>
                                  </p:childTnLst>
                                </p:cTn>
                              </p:par>
                              <p:par>
                                <p:cTn id="1501" presetID="2" presetClass="exit" presetSubtype="9" fill="hold" grpId="2" nodeType="withEffect">
                                  <p:stCondLst>
                                    <p:cond delay="0"/>
                                  </p:stCondLst>
                                  <p:childTnLst>
                                    <p:anim calcmode="lin" valueType="num">
                                      <p:cBhvr additive="base">
                                        <p:cTn id="1502" dur="5500"/>
                                        <p:tgtEl>
                                          <p:spTgt spid="152"/>
                                        </p:tgtEl>
                                        <p:attrNameLst>
                                          <p:attrName>ppt_x</p:attrName>
                                        </p:attrNameLst>
                                      </p:cBhvr>
                                      <p:tavLst>
                                        <p:tav tm="0">
                                          <p:val>
                                            <p:strVal val="ppt_x"/>
                                          </p:val>
                                        </p:tav>
                                        <p:tav tm="100000">
                                          <p:val>
                                            <p:strVal val="0-ppt_w/2"/>
                                          </p:val>
                                        </p:tav>
                                      </p:tavLst>
                                    </p:anim>
                                    <p:anim calcmode="lin" valueType="num">
                                      <p:cBhvr additive="base">
                                        <p:cTn id="1503" dur="5500"/>
                                        <p:tgtEl>
                                          <p:spTgt spid="152"/>
                                        </p:tgtEl>
                                        <p:attrNameLst>
                                          <p:attrName>ppt_y</p:attrName>
                                        </p:attrNameLst>
                                      </p:cBhvr>
                                      <p:tavLst>
                                        <p:tav tm="0">
                                          <p:val>
                                            <p:strVal val="ppt_y"/>
                                          </p:val>
                                        </p:tav>
                                        <p:tav tm="100000">
                                          <p:val>
                                            <p:strVal val="0-ppt_h/2"/>
                                          </p:val>
                                        </p:tav>
                                      </p:tavLst>
                                    </p:anim>
                                    <p:set>
                                      <p:cBhvr>
                                        <p:cTn id="1504" dur="1" fill="hold">
                                          <p:stCondLst>
                                            <p:cond delay="5499"/>
                                          </p:stCondLst>
                                        </p:cTn>
                                        <p:tgtEl>
                                          <p:spTgt spid="152"/>
                                        </p:tgtEl>
                                        <p:attrNameLst>
                                          <p:attrName>style.visibility</p:attrName>
                                        </p:attrNameLst>
                                      </p:cBhvr>
                                      <p:to>
                                        <p:strVal val="hidden"/>
                                      </p:to>
                                    </p:set>
                                  </p:childTnLst>
                                </p:cTn>
                              </p:par>
                              <p:par>
                                <p:cTn id="1505" presetID="19" presetClass="entr" presetSubtype="5" fill="hold" grpId="0" nodeType="withEffect">
                                  <p:stCondLst>
                                    <p:cond delay="0"/>
                                  </p:stCondLst>
                                  <p:childTnLst>
                                    <p:set>
                                      <p:cBhvr>
                                        <p:cTn id="1506" dur="1" fill="hold">
                                          <p:stCondLst>
                                            <p:cond delay="0"/>
                                          </p:stCondLst>
                                        </p:cTn>
                                        <p:tgtEl>
                                          <p:spTgt spid="153"/>
                                        </p:tgtEl>
                                        <p:attrNameLst>
                                          <p:attrName>style.visibility</p:attrName>
                                        </p:attrNameLst>
                                      </p:cBhvr>
                                      <p:to>
                                        <p:strVal val="visible"/>
                                      </p:to>
                                    </p:set>
                                    <p:anim calcmode="lin" valueType="num">
                                      <p:cBhvr>
                                        <p:cTn id="1507" dur="4500" fill="hold"/>
                                        <p:tgtEl>
                                          <p:spTgt spid="153"/>
                                        </p:tgtEl>
                                        <p:attrNameLst>
                                          <p:attrName>ppt_w</p:attrName>
                                        </p:attrNameLst>
                                      </p:cBhvr>
                                      <p:tavLst>
                                        <p:tav tm="0">
                                          <p:val>
                                            <p:strVal val="#ppt_w"/>
                                          </p:val>
                                        </p:tav>
                                        <p:tav tm="100000">
                                          <p:val>
                                            <p:strVal val="#ppt_w"/>
                                          </p:val>
                                        </p:tav>
                                      </p:tavLst>
                                    </p:anim>
                                    <p:anim calcmode="lin" valueType="num">
                                      <p:cBhvr>
                                        <p:cTn id="1508" dur="4500" fill="hold"/>
                                        <p:tgtEl>
                                          <p:spTgt spid="153"/>
                                        </p:tgtEl>
                                        <p:attrNameLst>
                                          <p:attrName>ppt_h</p:attrName>
                                        </p:attrNameLst>
                                      </p:cBhvr>
                                      <p:tavLst>
                                        <p:tav tm="0" fmla="#ppt_h*sin(2.5*pi*$)">
                                          <p:val>
                                            <p:fltVal val="0"/>
                                          </p:val>
                                        </p:tav>
                                        <p:tav tm="100000">
                                          <p:val>
                                            <p:fltVal val="1"/>
                                          </p:val>
                                        </p:tav>
                                      </p:tavLst>
                                    </p:anim>
                                  </p:childTnLst>
                                </p:cTn>
                              </p:par>
                              <p:par>
                                <p:cTn id="1509" presetID="8" presetClass="emph" presetSubtype="0" repeatCount="indefinite" fill="hold" grpId="1" nodeType="withEffect">
                                  <p:stCondLst>
                                    <p:cond delay="0"/>
                                  </p:stCondLst>
                                  <p:childTnLst>
                                    <p:animRot by="21600000">
                                      <p:cBhvr>
                                        <p:cTn id="1510" dur="4250" fill="hold"/>
                                        <p:tgtEl>
                                          <p:spTgt spid="153"/>
                                        </p:tgtEl>
                                        <p:attrNameLst>
                                          <p:attrName>r</p:attrName>
                                        </p:attrNameLst>
                                      </p:cBhvr>
                                    </p:animRot>
                                  </p:childTnLst>
                                </p:cTn>
                              </p:par>
                              <p:par>
                                <p:cTn id="1511" presetID="2" presetClass="exit" presetSubtype="9" fill="hold" grpId="2" nodeType="withEffect">
                                  <p:stCondLst>
                                    <p:cond delay="0"/>
                                  </p:stCondLst>
                                  <p:childTnLst>
                                    <p:anim calcmode="lin" valueType="num">
                                      <p:cBhvr additive="base">
                                        <p:cTn id="1512" dur="5500"/>
                                        <p:tgtEl>
                                          <p:spTgt spid="153"/>
                                        </p:tgtEl>
                                        <p:attrNameLst>
                                          <p:attrName>ppt_x</p:attrName>
                                        </p:attrNameLst>
                                      </p:cBhvr>
                                      <p:tavLst>
                                        <p:tav tm="0">
                                          <p:val>
                                            <p:strVal val="ppt_x"/>
                                          </p:val>
                                        </p:tav>
                                        <p:tav tm="100000">
                                          <p:val>
                                            <p:strVal val="0-ppt_w/2"/>
                                          </p:val>
                                        </p:tav>
                                      </p:tavLst>
                                    </p:anim>
                                    <p:anim calcmode="lin" valueType="num">
                                      <p:cBhvr additive="base">
                                        <p:cTn id="1513" dur="5500"/>
                                        <p:tgtEl>
                                          <p:spTgt spid="153"/>
                                        </p:tgtEl>
                                        <p:attrNameLst>
                                          <p:attrName>ppt_y</p:attrName>
                                        </p:attrNameLst>
                                      </p:cBhvr>
                                      <p:tavLst>
                                        <p:tav tm="0">
                                          <p:val>
                                            <p:strVal val="ppt_y"/>
                                          </p:val>
                                        </p:tav>
                                        <p:tav tm="100000">
                                          <p:val>
                                            <p:strVal val="0-ppt_h/2"/>
                                          </p:val>
                                        </p:tav>
                                      </p:tavLst>
                                    </p:anim>
                                    <p:set>
                                      <p:cBhvr>
                                        <p:cTn id="1514" dur="1" fill="hold">
                                          <p:stCondLst>
                                            <p:cond delay="5499"/>
                                          </p:stCondLst>
                                        </p:cTn>
                                        <p:tgtEl>
                                          <p:spTgt spid="153"/>
                                        </p:tgtEl>
                                        <p:attrNameLst>
                                          <p:attrName>style.visibility</p:attrName>
                                        </p:attrNameLst>
                                      </p:cBhvr>
                                      <p:to>
                                        <p:strVal val="hidden"/>
                                      </p:to>
                                    </p:set>
                                  </p:childTnLst>
                                </p:cTn>
                              </p:par>
                              <p:par>
                                <p:cTn id="1515" presetID="19" presetClass="entr" presetSubtype="5" fill="hold" grpId="0" nodeType="withEffect">
                                  <p:stCondLst>
                                    <p:cond delay="0"/>
                                  </p:stCondLst>
                                  <p:childTnLst>
                                    <p:set>
                                      <p:cBhvr>
                                        <p:cTn id="1516" dur="1" fill="hold">
                                          <p:stCondLst>
                                            <p:cond delay="0"/>
                                          </p:stCondLst>
                                        </p:cTn>
                                        <p:tgtEl>
                                          <p:spTgt spid="154"/>
                                        </p:tgtEl>
                                        <p:attrNameLst>
                                          <p:attrName>style.visibility</p:attrName>
                                        </p:attrNameLst>
                                      </p:cBhvr>
                                      <p:to>
                                        <p:strVal val="visible"/>
                                      </p:to>
                                    </p:set>
                                    <p:anim calcmode="lin" valueType="num">
                                      <p:cBhvr>
                                        <p:cTn id="1517" dur="4500" fill="hold"/>
                                        <p:tgtEl>
                                          <p:spTgt spid="154"/>
                                        </p:tgtEl>
                                        <p:attrNameLst>
                                          <p:attrName>ppt_w</p:attrName>
                                        </p:attrNameLst>
                                      </p:cBhvr>
                                      <p:tavLst>
                                        <p:tav tm="0">
                                          <p:val>
                                            <p:strVal val="#ppt_w"/>
                                          </p:val>
                                        </p:tav>
                                        <p:tav tm="100000">
                                          <p:val>
                                            <p:strVal val="#ppt_w"/>
                                          </p:val>
                                        </p:tav>
                                      </p:tavLst>
                                    </p:anim>
                                    <p:anim calcmode="lin" valueType="num">
                                      <p:cBhvr>
                                        <p:cTn id="1518" dur="4500" fill="hold"/>
                                        <p:tgtEl>
                                          <p:spTgt spid="154"/>
                                        </p:tgtEl>
                                        <p:attrNameLst>
                                          <p:attrName>ppt_h</p:attrName>
                                        </p:attrNameLst>
                                      </p:cBhvr>
                                      <p:tavLst>
                                        <p:tav tm="0" fmla="#ppt_h*sin(2.5*pi*$)">
                                          <p:val>
                                            <p:fltVal val="0"/>
                                          </p:val>
                                        </p:tav>
                                        <p:tav tm="100000">
                                          <p:val>
                                            <p:fltVal val="1"/>
                                          </p:val>
                                        </p:tav>
                                      </p:tavLst>
                                    </p:anim>
                                  </p:childTnLst>
                                </p:cTn>
                              </p:par>
                              <p:par>
                                <p:cTn id="1519" presetID="8" presetClass="emph" presetSubtype="0" repeatCount="indefinite" fill="hold" grpId="1" nodeType="withEffect">
                                  <p:stCondLst>
                                    <p:cond delay="0"/>
                                  </p:stCondLst>
                                  <p:childTnLst>
                                    <p:animRot by="21600000">
                                      <p:cBhvr>
                                        <p:cTn id="1520" dur="4250" fill="hold"/>
                                        <p:tgtEl>
                                          <p:spTgt spid="154"/>
                                        </p:tgtEl>
                                        <p:attrNameLst>
                                          <p:attrName>r</p:attrName>
                                        </p:attrNameLst>
                                      </p:cBhvr>
                                    </p:animRot>
                                  </p:childTnLst>
                                </p:cTn>
                              </p:par>
                              <p:par>
                                <p:cTn id="1521" presetID="2" presetClass="exit" presetSubtype="9" fill="hold" grpId="2" nodeType="withEffect">
                                  <p:stCondLst>
                                    <p:cond delay="0"/>
                                  </p:stCondLst>
                                  <p:childTnLst>
                                    <p:anim calcmode="lin" valueType="num">
                                      <p:cBhvr additive="base">
                                        <p:cTn id="1522" dur="5500"/>
                                        <p:tgtEl>
                                          <p:spTgt spid="154"/>
                                        </p:tgtEl>
                                        <p:attrNameLst>
                                          <p:attrName>ppt_x</p:attrName>
                                        </p:attrNameLst>
                                      </p:cBhvr>
                                      <p:tavLst>
                                        <p:tav tm="0">
                                          <p:val>
                                            <p:strVal val="ppt_x"/>
                                          </p:val>
                                        </p:tav>
                                        <p:tav tm="100000">
                                          <p:val>
                                            <p:strVal val="0-ppt_w/2"/>
                                          </p:val>
                                        </p:tav>
                                      </p:tavLst>
                                    </p:anim>
                                    <p:anim calcmode="lin" valueType="num">
                                      <p:cBhvr additive="base">
                                        <p:cTn id="1523" dur="5500"/>
                                        <p:tgtEl>
                                          <p:spTgt spid="154"/>
                                        </p:tgtEl>
                                        <p:attrNameLst>
                                          <p:attrName>ppt_y</p:attrName>
                                        </p:attrNameLst>
                                      </p:cBhvr>
                                      <p:tavLst>
                                        <p:tav tm="0">
                                          <p:val>
                                            <p:strVal val="ppt_y"/>
                                          </p:val>
                                        </p:tav>
                                        <p:tav tm="100000">
                                          <p:val>
                                            <p:strVal val="0-ppt_h/2"/>
                                          </p:val>
                                        </p:tav>
                                      </p:tavLst>
                                    </p:anim>
                                    <p:set>
                                      <p:cBhvr>
                                        <p:cTn id="1524" dur="1" fill="hold">
                                          <p:stCondLst>
                                            <p:cond delay="5499"/>
                                          </p:stCondLst>
                                        </p:cTn>
                                        <p:tgtEl>
                                          <p:spTgt spid="154"/>
                                        </p:tgtEl>
                                        <p:attrNameLst>
                                          <p:attrName>style.visibility</p:attrName>
                                        </p:attrNameLst>
                                      </p:cBhvr>
                                      <p:to>
                                        <p:strVal val="hidden"/>
                                      </p:to>
                                    </p:set>
                                  </p:childTnLst>
                                </p:cTn>
                              </p:par>
                              <p:par>
                                <p:cTn id="1525" presetID="19" presetClass="entr" presetSubtype="5" fill="hold" grpId="0" nodeType="withEffect">
                                  <p:stCondLst>
                                    <p:cond delay="0"/>
                                  </p:stCondLst>
                                  <p:childTnLst>
                                    <p:set>
                                      <p:cBhvr>
                                        <p:cTn id="1526" dur="1" fill="hold">
                                          <p:stCondLst>
                                            <p:cond delay="0"/>
                                          </p:stCondLst>
                                        </p:cTn>
                                        <p:tgtEl>
                                          <p:spTgt spid="155"/>
                                        </p:tgtEl>
                                        <p:attrNameLst>
                                          <p:attrName>style.visibility</p:attrName>
                                        </p:attrNameLst>
                                      </p:cBhvr>
                                      <p:to>
                                        <p:strVal val="visible"/>
                                      </p:to>
                                    </p:set>
                                    <p:anim calcmode="lin" valueType="num">
                                      <p:cBhvr>
                                        <p:cTn id="1527" dur="4500" fill="hold"/>
                                        <p:tgtEl>
                                          <p:spTgt spid="155"/>
                                        </p:tgtEl>
                                        <p:attrNameLst>
                                          <p:attrName>ppt_w</p:attrName>
                                        </p:attrNameLst>
                                      </p:cBhvr>
                                      <p:tavLst>
                                        <p:tav tm="0">
                                          <p:val>
                                            <p:strVal val="#ppt_w"/>
                                          </p:val>
                                        </p:tav>
                                        <p:tav tm="100000">
                                          <p:val>
                                            <p:strVal val="#ppt_w"/>
                                          </p:val>
                                        </p:tav>
                                      </p:tavLst>
                                    </p:anim>
                                    <p:anim calcmode="lin" valueType="num">
                                      <p:cBhvr>
                                        <p:cTn id="1528" dur="4500" fill="hold"/>
                                        <p:tgtEl>
                                          <p:spTgt spid="155"/>
                                        </p:tgtEl>
                                        <p:attrNameLst>
                                          <p:attrName>ppt_h</p:attrName>
                                        </p:attrNameLst>
                                      </p:cBhvr>
                                      <p:tavLst>
                                        <p:tav tm="0" fmla="#ppt_h*sin(2.5*pi*$)">
                                          <p:val>
                                            <p:fltVal val="0"/>
                                          </p:val>
                                        </p:tav>
                                        <p:tav tm="100000">
                                          <p:val>
                                            <p:fltVal val="1"/>
                                          </p:val>
                                        </p:tav>
                                      </p:tavLst>
                                    </p:anim>
                                  </p:childTnLst>
                                </p:cTn>
                              </p:par>
                              <p:par>
                                <p:cTn id="1529" presetID="8" presetClass="emph" presetSubtype="0" repeatCount="indefinite" fill="hold" grpId="1" nodeType="withEffect">
                                  <p:stCondLst>
                                    <p:cond delay="0"/>
                                  </p:stCondLst>
                                  <p:childTnLst>
                                    <p:animRot by="21600000">
                                      <p:cBhvr>
                                        <p:cTn id="1530" dur="4250" fill="hold"/>
                                        <p:tgtEl>
                                          <p:spTgt spid="155"/>
                                        </p:tgtEl>
                                        <p:attrNameLst>
                                          <p:attrName>r</p:attrName>
                                        </p:attrNameLst>
                                      </p:cBhvr>
                                    </p:animRot>
                                  </p:childTnLst>
                                </p:cTn>
                              </p:par>
                              <p:par>
                                <p:cTn id="1531" presetID="2" presetClass="exit" presetSubtype="9" fill="hold" grpId="2" nodeType="withEffect">
                                  <p:stCondLst>
                                    <p:cond delay="0"/>
                                  </p:stCondLst>
                                  <p:childTnLst>
                                    <p:anim calcmode="lin" valueType="num">
                                      <p:cBhvr additive="base">
                                        <p:cTn id="1532" dur="5500"/>
                                        <p:tgtEl>
                                          <p:spTgt spid="155"/>
                                        </p:tgtEl>
                                        <p:attrNameLst>
                                          <p:attrName>ppt_x</p:attrName>
                                        </p:attrNameLst>
                                      </p:cBhvr>
                                      <p:tavLst>
                                        <p:tav tm="0">
                                          <p:val>
                                            <p:strVal val="ppt_x"/>
                                          </p:val>
                                        </p:tav>
                                        <p:tav tm="100000">
                                          <p:val>
                                            <p:strVal val="0-ppt_w/2"/>
                                          </p:val>
                                        </p:tav>
                                      </p:tavLst>
                                    </p:anim>
                                    <p:anim calcmode="lin" valueType="num">
                                      <p:cBhvr additive="base">
                                        <p:cTn id="1533" dur="5500"/>
                                        <p:tgtEl>
                                          <p:spTgt spid="155"/>
                                        </p:tgtEl>
                                        <p:attrNameLst>
                                          <p:attrName>ppt_y</p:attrName>
                                        </p:attrNameLst>
                                      </p:cBhvr>
                                      <p:tavLst>
                                        <p:tav tm="0">
                                          <p:val>
                                            <p:strVal val="ppt_y"/>
                                          </p:val>
                                        </p:tav>
                                        <p:tav tm="100000">
                                          <p:val>
                                            <p:strVal val="0-ppt_h/2"/>
                                          </p:val>
                                        </p:tav>
                                      </p:tavLst>
                                    </p:anim>
                                    <p:set>
                                      <p:cBhvr>
                                        <p:cTn id="1534" dur="1" fill="hold">
                                          <p:stCondLst>
                                            <p:cond delay="5499"/>
                                          </p:stCondLst>
                                        </p:cTn>
                                        <p:tgtEl>
                                          <p:spTgt spid="155"/>
                                        </p:tgtEl>
                                        <p:attrNameLst>
                                          <p:attrName>style.visibility</p:attrName>
                                        </p:attrNameLst>
                                      </p:cBhvr>
                                      <p:to>
                                        <p:strVal val="hidden"/>
                                      </p:to>
                                    </p:set>
                                  </p:childTnLst>
                                </p:cTn>
                              </p:par>
                              <p:par>
                                <p:cTn id="1535" presetID="19" presetClass="entr" presetSubtype="5" fill="hold" grpId="0" nodeType="withEffect">
                                  <p:stCondLst>
                                    <p:cond delay="0"/>
                                  </p:stCondLst>
                                  <p:childTnLst>
                                    <p:set>
                                      <p:cBhvr>
                                        <p:cTn id="1536" dur="1" fill="hold">
                                          <p:stCondLst>
                                            <p:cond delay="0"/>
                                          </p:stCondLst>
                                        </p:cTn>
                                        <p:tgtEl>
                                          <p:spTgt spid="156"/>
                                        </p:tgtEl>
                                        <p:attrNameLst>
                                          <p:attrName>style.visibility</p:attrName>
                                        </p:attrNameLst>
                                      </p:cBhvr>
                                      <p:to>
                                        <p:strVal val="visible"/>
                                      </p:to>
                                    </p:set>
                                    <p:anim calcmode="lin" valueType="num">
                                      <p:cBhvr>
                                        <p:cTn id="1537" dur="4500" fill="hold"/>
                                        <p:tgtEl>
                                          <p:spTgt spid="156"/>
                                        </p:tgtEl>
                                        <p:attrNameLst>
                                          <p:attrName>ppt_w</p:attrName>
                                        </p:attrNameLst>
                                      </p:cBhvr>
                                      <p:tavLst>
                                        <p:tav tm="0">
                                          <p:val>
                                            <p:strVal val="#ppt_w"/>
                                          </p:val>
                                        </p:tav>
                                        <p:tav tm="100000">
                                          <p:val>
                                            <p:strVal val="#ppt_w"/>
                                          </p:val>
                                        </p:tav>
                                      </p:tavLst>
                                    </p:anim>
                                    <p:anim calcmode="lin" valueType="num">
                                      <p:cBhvr>
                                        <p:cTn id="1538" dur="4500" fill="hold"/>
                                        <p:tgtEl>
                                          <p:spTgt spid="156"/>
                                        </p:tgtEl>
                                        <p:attrNameLst>
                                          <p:attrName>ppt_h</p:attrName>
                                        </p:attrNameLst>
                                      </p:cBhvr>
                                      <p:tavLst>
                                        <p:tav tm="0" fmla="#ppt_h*sin(2.5*pi*$)">
                                          <p:val>
                                            <p:fltVal val="0"/>
                                          </p:val>
                                        </p:tav>
                                        <p:tav tm="100000">
                                          <p:val>
                                            <p:fltVal val="1"/>
                                          </p:val>
                                        </p:tav>
                                      </p:tavLst>
                                    </p:anim>
                                  </p:childTnLst>
                                </p:cTn>
                              </p:par>
                              <p:par>
                                <p:cTn id="1539" presetID="8" presetClass="emph" presetSubtype="0" repeatCount="indefinite" fill="hold" grpId="1" nodeType="withEffect">
                                  <p:stCondLst>
                                    <p:cond delay="0"/>
                                  </p:stCondLst>
                                  <p:childTnLst>
                                    <p:animRot by="21600000">
                                      <p:cBhvr>
                                        <p:cTn id="1540" dur="4250" fill="hold"/>
                                        <p:tgtEl>
                                          <p:spTgt spid="156"/>
                                        </p:tgtEl>
                                        <p:attrNameLst>
                                          <p:attrName>r</p:attrName>
                                        </p:attrNameLst>
                                      </p:cBhvr>
                                    </p:animRot>
                                  </p:childTnLst>
                                </p:cTn>
                              </p:par>
                              <p:par>
                                <p:cTn id="1541" presetID="2" presetClass="exit" presetSubtype="9" fill="hold" grpId="2" nodeType="withEffect">
                                  <p:stCondLst>
                                    <p:cond delay="0"/>
                                  </p:stCondLst>
                                  <p:childTnLst>
                                    <p:anim calcmode="lin" valueType="num">
                                      <p:cBhvr additive="base">
                                        <p:cTn id="1542" dur="5500"/>
                                        <p:tgtEl>
                                          <p:spTgt spid="156"/>
                                        </p:tgtEl>
                                        <p:attrNameLst>
                                          <p:attrName>ppt_x</p:attrName>
                                        </p:attrNameLst>
                                      </p:cBhvr>
                                      <p:tavLst>
                                        <p:tav tm="0">
                                          <p:val>
                                            <p:strVal val="ppt_x"/>
                                          </p:val>
                                        </p:tav>
                                        <p:tav tm="100000">
                                          <p:val>
                                            <p:strVal val="0-ppt_w/2"/>
                                          </p:val>
                                        </p:tav>
                                      </p:tavLst>
                                    </p:anim>
                                    <p:anim calcmode="lin" valueType="num">
                                      <p:cBhvr additive="base">
                                        <p:cTn id="1543" dur="5500"/>
                                        <p:tgtEl>
                                          <p:spTgt spid="156"/>
                                        </p:tgtEl>
                                        <p:attrNameLst>
                                          <p:attrName>ppt_y</p:attrName>
                                        </p:attrNameLst>
                                      </p:cBhvr>
                                      <p:tavLst>
                                        <p:tav tm="0">
                                          <p:val>
                                            <p:strVal val="ppt_y"/>
                                          </p:val>
                                        </p:tav>
                                        <p:tav tm="100000">
                                          <p:val>
                                            <p:strVal val="0-ppt_h/2"/>
                                          </p:val>
                                        </p:tav>
                                      </p:tavLst>
                                    </p:anim>
                                    <p:set>
                                      <p:cBhvr>
                                        <p:cTn id="1544" dur="1" fill="hold">
                                          <p:stCondLst>
                                            <p:cond delay="5499"/>
                                          </p:stCondLst>
                                        </p:cTn>
                                        <p:tgtEl>
                                          <p:spTgt spid="156"/>
                                        </p:tgtEl>
                                        <p:attrNameLst>
                                          <p:attrName>style.visibility</p:attrName>
                                        </p:attrNameLst>
                                      </p:cBhvr>
                                      <p:to>
                                        <p:strVal val="hidden"/>
                                      </p:to>
                                    </p:set>
                                  </p:childTnLst>
                                </p:cTn>
                              </p:par>
                              <p:par>
                                <p:cTn id="1545" presetID="19" presetClass="entr" presetSubtype="5" fill="hold" grpId="0" nodeType="withEffect">
                                  <p:stCondLst>
                                    <p:cond delay="0"/>
                                  </p:stCondLst>
                                  <p:childTnLst>
                                    <p:set>
                                      <p:cBhvr>
                                        <p:cTn id="1546" dur="1" fill="hold">
                                          <p:stCondLst>
                                            <p:cond delay="0"/>
                                          </p:stCondLst>
                                        </p:cTn>
                                        <p:tgtEl>
                                          <p:spTgt spid="157"/>
                                        </p:tgtEl>
                                        <p:attrNameLst>
                                          <p:attrName>style.visibility</p:attrName>
                                        </p:attrNameLst>
                                      </p:cBhvr>
                                      <p:to>
                                        <p:strVal val="visible"/>
                                      </p:to>
                                    </p:set>
                                    <p:anim calcmode="lin" valueType="num">
                                      <p:cBhvr>
                                        <p:cTn id="1547" dur="4500" fill="hold"/>
                                        <p:tgtEl>
                                          <p:spTgt spid="157"/>
                                        </p:tgtEl>
                                        <p:attrNameLst>
                                          <p:attrName>ppt_w</p:attrName>
                                        </p:attrNameLst>
                                      </p:cBhvr>
                                      <p:tavLst>
                                        <p:tav tm="0">
                                          <p:val>
                                            <p:strVal val="#ppt_w"/>
                                          </p:val>
                                        </p:tav>
                                        <p:tav tm="100000">
                                          <p:val>
                                            <p:strVal val="#ppt_w"/>
                                          </p:val>
                                        </p:tav>
                                      </p:tavLst>
                                    </p:anim>
                                    <p:anim calcmode="lin" valueType="num">
                                      <p:cBhvr>
                                        <p:cTn id="1548" dur="4500" fill="hold"/>
                                        <p:tgtEl>
                                          <p:spTgt spid="157"/>
                                        </p:tgtEl>
                                        <p:attrNameLst>
                                          <p:attrName>ppt_h</p:attrName>
                                        </p:attrNameLst>
                                      </p:cBhvr>
                                      <p:tavLst>
                                        <p:tav tm="0" fmla="#ppt_h*sin(2.5*pi*$)">
                                          <p:val>
                                            <p:fltVal val="0"/>
                                          </p:val>
                                        </p:tav>
                                        <p:tav tm="100000">
                                          <p:val>
                                            <p:fltVal val="1"/>
                                          </p:val>
                                        </p:tav>
                                      </p:tavLst>
                                    </p:anim>
                                  </p:childTnLst>
                                </p:cTn>
                              </p:par>
                              <p:par>
                                <p:cTn id="1549" presetID="8" presetClass="emph" presetSubtype="0" repeatCount="indefinite" fill="hold" grpId="1" nodeType="withEffect">
                                  <p:stCondLst>
                                    <p:cond delay="0"/>
                                  </p:stCondLst>
                                  <p:childTnLst>
                                    <p:animRot by="21600000">
                                      <p:cBhvr>
                                        <p:cTn id="1550" dur="4250" fill="hold"/>
                                        <p:tgtEl>
                                          <p:spTgt spid="157"/>
                                        </p:tgtEl>
                                        <p:attrNameLst>
                                          <p:attrName>r</p:attrName>
                                        </p:attrNameLst>
                                      </p:cBhvr>
                                    </p:animRot>
                                  </p:childTnLst>
                                </p:cTn>
                              </p:par>
                              <p:par>
                                <p:cTn id="1551" presetID="2" presetClass="exit" presetSubtype="9" fill="hold" grpId="2" nodeType="withEffect">
                                  <p:stCondLst>
                                    <p:cond delay="0"/>
                                  </p:stCondLst>
                                  <p:childTnLst>
                                    <p:anim calcmode="lin" valueType="num">
                                      <p:cBhvr additive="base">
                                        <p:cTn id="1552" dur="5500"/>
                                        <p:tgtEl>
                                          <p:spTgt spid="157"/>
                                        </p:tgtEl>
                                        <p:attrNameLst>
                                          <p:attrName>ppt_x</p:attrName>
                                        </p:attrNameLst>
                                      </p:cBhvr>
                                      <p:tavLst>
                                        <p:tav tm="0">
                                          <p:val>
                                            <p:strVal val="ppt_x"/>
                                          </p:val>
                                        </p:tav>
                                        <p:tav tm="100000">
                                          <p:val>
                                            <p:strVal val="0-ppt_w/2"/>
                                          </p:val>
                                        </p:tav>
                                      </p:tavLst>
                                    </p:anim>
                                    <p:anim calcmode="lin" valueType="num">
                                      <p:cBhvr additive="base">
                                        <p:cTn id="1553" dur="5500"/>
                                        <p:tgtEl>
                                          <p:spTgt spid="157"/>
                                        </p:tgtEl>
                                        <p:attrNameLst>
                                          <p:attrName>ppt_y</p:attrName>
                                        </p:attrNameLst>
                                      </p:cBhvr>
                                      <p:tavLst>
                                        <p:tav tm="0">
                                          <p:val>
                                            <p:strVal val="ppt_y"/>
                                          </p:val>
                                        </p:tav>
                                        <p:tav tm="100000">
                                          <p:val>
                                            <p:strVal val="0-ppt_h/2"/>
                                          </p:val>
                                        </p:tav>
                                      </p:tavLst>
                                    </p:anim>
                                    <p:set>
                                      <p:cBhvr>
                                        <p:cTn id="1554" dur="1" fill="hold">
                                          <p:stCondLst>
                                            <p:cond delay="5499"/>
                                          </p:stCondLst>
                                        </p:cTn>
                                        <p:tgtEl>
                                          <p:spTgt spid="157"/>
                                        </p:tgtEl>
                                        <p:attrNameLst>
                                          <p:attrName>style.visibility</p:attrName>
                                        </p:attrNameLst>
                                      </p:cBhvr>
                                      <p:to>
                                        <p:strVal val="hidden"/>
                                      </p:to>
                                    </p:set>
                                  </p:childTnLst>
                                </p:cTn>
                              </p:par>
                              <p:par>
                                <p:cTn id="1555" presetID="19" presetClass="entr" presetSubtype="5" fill="hold" grpId="0" nodeType="withEffect">
                                  <p:stCondLst>
                                    <p:cond delay="0"/>
                                  </p:stCondLst>
                                  <p:childTnLst>
                                    <p:set>
                                      <p:cBhvr>
                                        <p:cTn id="1556" dur="1" fill="hold">
                                          <p:stCondLst>
                                            <p:cond delay="0"/>
                                          </p:stCondLst>
                                        </p:cTn>
                                        <p:tgtEl>
                                          <p:spTgt spid="158"/>
                                        </p:tgtEl>
                                        <p:attrNameLst>
                                          <p:attrName>style.visibility</p:attrName>
                                        </p:attrNameLst>
                                      </p:cBhvr>
                                      <p:to>
                                        <p:strVal val="visible"/>
                                      </p:to>
                                    </p:set>
                                    <p:anim calcmode="lin" valueType="num">
                                      <p:cBhvr>
                                        <p:cTn id="1557" dur="4500" fill="hold"/>
                                        <p:tgtEl>
                                          <p:spTgt spid="158"/>
                                        </p:tgtEl>
                                        <p:attrNameLst>
                                          <p:attrName>ppt_w</p:attrName>
                                        </p:attrNameLst>
                                      </p:cBhvr>
                                      <p:tavLst>
                                        <p:tav tm="0">
                                          <p:val>
                                            <p:strVal val="#ppt_w"/>
                                          </p:val>
                                        </p:tav>
                                        <p:tav tm="100000">
                                          <p:val>
                                            <p:strVal val="#ppt_w"/>
                                          </p:val>
                                        </p:tav>
                                      </p:tavLst>
                                    </p:anim>
                                    <p:anim calcmode="lin" valueType="num">
                                      <p:cBhvr>
                                        <p:cTn id="1558" dur="4500" fill="hold"/>
                                        <p:tgtEl>
                                          <p:spTgt spid="158"/>
                                        </p:tgtEl>
                                        <p:attrNameLst>
                                          <p:attrName>ppt_h</p:attrName>
                                        </p:attrNameLst>
                                      </p:cBhvr>
                                      <p:tavLst>
                                        <p:tav tm="0" fmla="#ppt_h*sin(2.5*pi*$)">
                                          <p:val>
                                            <p:fltVal val="0"/>
                                          </p:val>
                                        </p:tav>
                                        <p:tav tm="100000">
                                          <p:val>
                                            <p:fltVal val="1"/>
                                          </p:val>
                                        </p:tav>
                                      </p:tavLst>
                                    </p:anim>
                                  </p:childTnLst>
                                </p:cTn>
                              </p:par>
                              <p:par>
                                <p:cTn id="1559" presetID="8" presetClass="emph" presetSubtype="0" repeatCount="indefinite" fill="hold" grpId="1" nodeType="withEffect">
                                  <p:stCondLst>
                                    <p:cond delay="0"/>
                                  </p:stCondLst>
                                  <p:childTnLst>
                                    <p:animRot by="21600000">
                                      <p:cBhvr>
                                        <p:cTn id="1560" dur="4250" fill="hold"/>
                                        <p:tgtEl>
                                          <p:spTgt spid="158"/>
                                        </p:tgtEl>
                                        <p:attrNameLst>
                                          <p:attrName>r</p:attrName>
                                        </p:attrNameLst>
                                      </p:cBhvr>
                                    </p:animRot>
                                  </p:childTnLst>
                                </p:cTn>
                              </p:par>
                              <p:par>
                                <p:cTn id="1561" presetID="2" presetClass="exit" presetSubtype="9" fill="hold" grpId="2" nodeType="withEffect">
                                  <p:stCondLst>
                                    <p:cond delay="0"/>
                                  </p:stCondLst>
                                  <p:childTnLst>
                                    <p:anim calcmode="lin" valueType="num">
                                      <p:cBhvr additive="base">
                                        <p:cTn id="1562" dur="5500"/>
                                        <p:tgtEl>
                                          <p:spTgt spid="158"/>
                                        </p:tgtEl>
                                        <p:attrNameLst>
                                          <p:attrName>ppt_x</p:attrName>
                                        </p:attrNameLst>
                                      </p:cBhvr>
                                      <p:tavLst>
                                        <p:tav tm="0">
                                          <p:val>
                                            <p:strVal val="ppt_x"/>
                                          </p:val>
                                        </p:tav>
                                        <p:tav tm="100000">
                                          <p:val>
                                            <p:strVal val="0-ppt_w/2"/>
                                          </p:val>
                                        </p:tav>
                                      </p:tavLst>
                                    </p:anim>
                                    <p:anim calcmode="lin" valueType="num">
                                      <p:cBhvr additive="base">
                                        <p:cTn id="1563" dur="5500"/>
                                        <p:tgtEl>
                                          <p:spTgt spid="158"/>
                                        </p:tgtEl>
                                        <p:attrNameLst>
                                          <p:attrName>ppt_y</p:attrName>
                                        </p:attrNameLst>
                                      </p:cBhvr>
                                      <p:tavLst>
                                        <p:tav tm="0">
                                          <p:val>
                                            <p:strVal val="ppt_y"/>
                                          </p:val>
                                        </p:tav>
                                        <p:tav tm="100000">
                                          <p:val>
                                            <p:strVal val="0-ppt_h/2"/>
                                          </p:val>
                                        </p:tav>
                                      </p:tavLst>
                                    </p:anim>
                                    <p:set>
                                      <p:cBhvr>
                                        <p:cTn id="1564" dur="1" fill="hold">
                                          <p:stCondLst>
                                            <p:cond delay="5499"/>
                                          </p:stCondLst>
                                        </p:cTn>
                                        <p:tgtEl>
                                          <p:spTgt spid="158"/>
                                        </p:tgtEl>
                                        <p:attrNameLst>
                                          <p:attrName>style.visibility</p:attrName>
                                        </p:attrNameLst>
                                      </p:cBhvr>
                                      <p:to>
                                        <p:strVal val="hidden"/>
                                      </p:to>
                                    </p:set>
                                  </p:childTnLst>
                                </p:cTn>
                              </p:par>
                              <p:par>
                                <p:cTn id="1565" presetID="23" presetClass="entr" presetSubtype="272" fill="hold" nodeType="withEffect">
                                  <p:stCondLst>
                                    <p:cond delay="500"/>
                                  </p:stCondLst>
                                  <p:childTnLst>
                                    <p:set>
                                      <p:cBhvr>
                                        <p:cTn id="1566" dur="1" fill="hold">
                                          <p:stCondLst>
                                            <p:cond delay="0"/>
                                          </p:stCondLst>
                                        </p:cTn>
                                        <p:tgtEl>
                                          <p:spTgt spid="173"/>
                                        </p:tgtEl>
                                        <p:attrNameLst>
                                          <p:attrName>style.visibility</p:attrName>
                                        </p:attrNameLst>
                                      </p:cBhvr>
                                      <p:to>
                                        <p:strVal val="visible"/>
                                      </p:to>
                                    </p:set>
                                    <p:anim calcmode="lin" valueType="num">
                                      <p:cBhvr>
                                        <p:cTn id="1567" dur="5000" fill="hold"/>
                                        <p:tgtEl>
                                          <p:spTgt spid="173"/>
                                        </p:tgtEl>
                                        <p:attrNameLst>
                                          <p:attrName>ppt_w</p:attrName>
                                        </p:attrNameLst>
                                      </p:cBhvr>
                                      <p:tavLst>
                                        <p:tav tm="0">
                                          <p:val>
                                            <p:strVal val="2/3*#ppt_w"/>
                                          </p:val>
                                        </p:tav>
                                        <p:tav tm="100000">
                                          <p:val>
                                            <p:strVal val="#ppt_w"/>
                                          </p:val>
                                        </p:tav>
                                      </p:tavLst>
                                    </p:anim>
                                    <p:anim calcmode="lin" valueType="num">
                                      <p:cBhvr>
                                        <p:cTn id="1568" dur="5000" fill="hold"/>
                                        <p:tgtEl>
                                          <p:spTgt spid="173"/>
                                        </p:tgtEl>
                                        <p:attrNameLst>
                                          <p:attrName>ppt_h</p:attrName>
                                        </p:attrNameLst>
                                      </p:cBhvr>
                                      <p:tavLst>
                                        <p:tav tm="0">
                                          <p:val>
                                            <p:strVal val="2/3*#ppt_h"/>
                                          </p:val>
                                        </p:tav>
                                        <p:tav tm="100000">
                                          <p:val>
                                            <p:strVal val="#ppt_h"/>
                                          </p:val>
                                        </p:tav>
                                      </p:tavLst>
                                    </p:anim>
                                  </p:childTnLst>
                                </p:cTn>
                              </p:par>
                              <p:par>
                                <p:cTn id="1569" presetID="8" presetClass="entr" presetSubtype="32" fill="hold" nodeType="withEffect">
                                  <p:stCondLst>
                                    <p:cond delay="500"/>
                                  </p:stCondLst>
                                  <p:childTnLst>
                                    <p:set>
                                      <p:cBhvr>
                                        <p:cTn id="1570" dur="1" fill="hold">
                                          <p:stCondLst>
                                            <p:cond delay="0"/>
                                          </p:stCondLst>
                                        </p:cTn>
                                        <p:tgtEl>
                                          <p:spTgt spid="173"/>
                                        </p:tgtEl>
                                        <p:attrNameLst>
                                          <p:attrName>style.visibility</p:attrName>
                                        </p:attrNameLst>
                                      </p:cBhvr>
                                      <p:to>
                                        <p:strVal val="visible"/>
                                      </p:to>
                                    </p:set>
                                    <p:animEffect transition="in" filter="diamond(out)">
                                      <p:cBhvr>
                                        <p:cTn id="1571" dur="5000"/>
                                        <p:tgtEl>
                                          <p:spTgt spid="173"/>
                                        </p:tgtEl>
                                      </p:cBhvr>
                                    </p:animEffect>
                                  </p:childTnLst>
                                </p:cTn>
                              </p:par>
                              <p:par>
                                <p:cTn id="1572" presetID="23" presetClass="entr" presetSubtype="528" fill="hold" nodeType="withEffect">
                                  <p:stCondLst>
                                    <p:cond delay="2250"/>
                                  </p:stCondLst>
                                  <p:childTnLst>
                                    <p:set>
                                      <p:cBhvr>
                                        <p:cTn id="1573" dur="1" fill="hold">
                                          <p:stCondLst>
                                            <p:cond delay="0"/>
                                          </p:stCondLst>
                                        </p:cTn>
                                        <p:tgtEl>
                                          <p:spTgt spid="1026"/>
                                        </p:tgtEl>
                                        <p:attrNameLst>
                                          <p:attrName>style.visibility</p:attrName>
                                        </p:attrNameLst>
                                      </p:cBhvr>
                                      <p:to>
                                        <p:strVal val="visible"/>
                                      </p:to>
                                    </p:set>
                                    <p:anim calcmode="lin" valueType="num">
                                      <p:cBhvr>
                                        <p:cTn id="1574" dur="3250" fill="hold"/>
                                        <p:tgtEl>
                                          <p:spTgt spid="1026"/>
                                        </p:tgtEl>
                                        <p:attrNameLst>
                                          <p:attrName>ppt_w</p:attrName>
                                        </p:attrNameLst>
                                      </p:cBhvr>
                                      <p:tavLst>
                                        <p:tav tm="0">
                                          <p:val>
                                            <p:fltVal val="0"/>
                                          </p:val>
                                        </p:tav>
                                        <p:tav tm="100000">
                                          <p:val>
                                            <p:strVal val="#ppt_w"/>
                                          </p:val>
                                        </p:tav>
                                      </p:tavLst>
                                    </p:anim>
                                    <p:anim calcmode="lin" valueType="num">
                                      <p:cBhvr>
                                        <p:cTn id="1575" dur="3250" fill="hold"/>
                                        <p:tgtEl>
                                          <p:spTgt spid="1026"/>
                                        </p:tgtEl>
                                        <p:attrNameLst>
                                          <p:attrName>ppt_h</p:attrName>
                                        </p:attrNameLst>
                                      </p:cBhvr>
                                      <p:tavLst>
                                        <p:tav tm="0">
                                          <p:val>
                                            <p:fltVal val="0"/>
                                          </p:val>
                                        </p:tav>
                                        <p:tav tm="100000">
                                          <p:val>
                                            <p:strVal val="#ppt_h"/>
                                          </p:val>
                                        </p:tav>
                                      </p:tavLst>
                                    </p:anim>
                                    <p:anim calcmode="lin" valueType="num">
                                      <p:cBhvr>
                                        <p:cTn id="1576" dur="3250" fill="hold"/>
                                        <p:tgtEl>
                                          <p:spTgt spid="1026"/>
                                        </p:tgtEl>
                                        <p:attrNameLst>
                                          <p:attrName>ppt_x</p:attrName>
                                        </p:attrNameLst>
                                      </p:cBhvr>
                                      <p:tavLst>
                                        <p:tav tm="0">
                                          <p:val>
                                            <p:fltVal val="0.5"/>
                                          </p:val>
                                        </p:tav>
                                        <p:tav tm="100000">
                                          <p:val>
                                            <p:strVal val="#ppt_x"/>
                                          </p:val>
                                        </p:tav>
                                      </p:tavLst>
                                    </p:anim>
                                    <p:anim calcmode="lin" valueType="num">
                                      <p:cBhvr>
                                        <p:cTn id="1577" dur="3250" fill="hold"/>
                                        <p:tgtEl>
                                          <p:spTgt spid="1026"/>
                                        </p:tgtEl>
                                        <p:attrNameLst>
                                          <p:attrName>ppt_y</p:attrName>
                                        </p:attrNameLst>
                                      </p:cBhvr>
                                      <p:tavLst>
                                        <p:tav tm="0">
                                          <p:val>
                                            <p:fltVal val="0.5"/>
                                          </p:val>
                                        </p:tav>
                                        <p:tav tm="100000">
                                          <p:val>
                                            <p:strVal val="#ppt_y"/>
                                          </p:val>
                                        </p:tav>
                                      </p:tavLst>
                                    </p:anim>
                                  </p:childTnLst>
                                </p:cTn>
                              </p:par>
                              <p:par>
                                <p:cTn id="1578" presetID="9" presetClass="emph" presetSubtype="0" nodeType="withEffect">
                                  <p:stCondLst>
                                    <p:cond delay="0"/>
                                  </p:stCondLst>
                                  <p:childTnLst>
                                    <p:set>
                                      <p:cBhvr rctx="PPT">
                                        <p:cTn id="1579" dur="indefinite"/>
                                        <p:tgtEl>
                                          <p:spTgt spid="175"/>
                                        </p:tgtEl>
                                        <p:attrNameLst>
                                          <p:attrName>style.opacity</p:attrName>
                                        </p:attrNameLst>
                                      </p:cBhvr>
                                      <p:to>
                                        <p:strVal val="0"/>
                                      </p:to>
                                    </p:set>
                                    <p:animEffect filter="image" prLst="opacity: 0">
                                      <p:cBhvr rctx="IE">
                                        <p:cTn id="1580" dur="indefinite"/>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7" grpId="0" animBg="1"/>
      <p:bldP spid="67" grpId="1" animBg="1"/>
      <p:bldP spid="67" grpId="2" animBg="1"/>
      <p:bldP spid="68" grpId="0" animBg="1"/>
      <p:bldP spid="68" grpId="1" animBg="1"/>
      <p:bldP spid="68"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93" grpId="0" animBg="1"/>
      <p:bldP spid="93" grpId="1" animBg="1"/>
      <p:bldP spid="93" grpId="2" animBg="1"/>
      <p:bldP spid="94" grpId="0" animBg="1"/>
      <p:bldP spid="94" grpId="1" animBg="1"/>
      <p:bldP spid="94" grpId="2" animBg="1"/>
      <p:bldP spid="95" grpId="0" animBg="1"/>
      <p:bldP spid="95" grpId="1" animBg="1"/>
      <p:bldP spid="95" grpId="2" animBg="1"/>
      <p:bldP spid="96" grpId="0" animBg="1"/>
      <p:bldP spid="96" grpId="1" animBg="1"/>
      <p:bldP spid="96" grpId="2" animBg="1"/>
      <p:bldP spid="97" grpId="0" animBg="1"/>
      <p:bldP spid="97" grpId="1" animBg="1"/>
      <p:bldP spid="97" grpId="2" animBg="1"/>
      <p:bldP spid="98" grpId="0" animBg="1"/>
      <p:bldP spid="98" grpId="1" animBg="1"/>
      <p:bldP spid="98" grpId="2" animBg="1"/>
      <p:bldP spid="99" grpId="0" animBg="1"/>
      <p:bldP spid="99" grpId="1" animBg="1"/>
      <p:bldP spid="99" grpId="2" animBg="1"/>
      <p:bldP spid="100" grpId="0" animBg="1"/>
      <p:bldP spid="100" grpId="1" animBg="1"/>
      <p:bldP spid="100" grpId="2" animBg="1"/>
      <p:bldP spid="101" grpId="0" animBg="1"/>
      <p:bldP spid="101" grpId="1" animBg="1"/>
      <p:bldP spid="101" grpId="2" animBg="1"/>
      <p:bldP spid="102" grpId="0" animBg="1"/>
      <p:bldP spid="102" grpId="1" animBg="1"/>
      <p:bldP spid="102" grpId="2" animBg="1"/>
      <p:bldP spid="103" grpId="0" animBg="1"/>
      <p:bldP spid="103" grpId="1" animBg="1"/>
      <p:bldP spid="103" grpId="2" animBg="1"/>
      <p:bldP spid="104" grpId="0" animBg="1"/>
      <p:bldP spid="104" grpId="1" animBg="1"/>
      <p:bldP spid="104" grpId="2" animBg="1"/>
      <p:bldP spid="105" grpId="0" animBg="1"/>
      <p:bldP spid="105" grpId="1" animBg="1"/>
      <p:bldP spid="105" grpId="2" animBg="1"/>
      <p:bldP spid="106" grpId="0" animBg="1"/>
      <p:bldP spid="106" grpId="1" animBg="1"/>
      <p:bldP spid="106" grpId="2" animBg="1"/>
      <p:bldP spid="107" grpId="0" animBg="1"/>
      <p:bldP spid="107" grpId="1" animBg="1"/>
      <p:bldP spid="107" grpId="2" animBg="1"/>
      <p:bldP spid="108" grpId="0" animBg="1"/>
      <p:bldP spid="108" grpId="1" animBg="1"/>
      <p:bldP spid="108" grpId="2" animBg="1"/>
      <p:bldP spid="109" grpId="0" animBg="1"/>
      <p:bldP spid="109" grpId="1" animBg="1"/>
      <p:bldP spid="109" grpId="2" animBg="1"/>
      <p:bldP spid="110" grpId="0" animBg="1"/>
      <p:bldP spid="110" grpId="1" animBg="1"/>
      <p:bldP spid="110" grpId="2" animBg="1"/>
      <p:bldP spid="111" grpId="0" animBg="1"/>
      <p:bldP spid="111" grpId="1" animBg="1"/>
      <p:bldP spid="111" grpId="2" animBg="1"/>
      <p:bldP spid="112" grpId="0" animBg="1"/>
      <p:bldP spid="112" grpId="1" animBg="1"/>
      <p:bldP spid="112" grpId="2" animBg="1"/>
      <p:bldP spid="113" grpId="0" animBg="1"/>
      <p:bldP spid="113" grpId="1" animBg="1"/>
      <p:bldP spid="113" grpId="2" animBg="1"/>
      <p:bldP spid="114" grpId="0" animBg="1"/>
      <p:bldP spid="114" grpId="1" animBg="1"/>
      <p:bldP spid="114" grpId="2" animBg="1"/>
      <p:bldP spid="115" grpId="0" animBg="1"/>
      <p:bldP spid="115" grpId="1" animBg="1"/>
      <p:bldP spid="115" grpId="2"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21" grpId="0" animBg="1"/>
      <p:bldP spid="121" grpId="1" animBg="1"/>
      <p:bldP spid="121" grpId="2" animBg="1"/>
      <p:bldP spid="122" grpId="0" animBg="1"/>
      <p:bldP spid="122" grpId="1" animBg="1"/>
      <p:bldP spid="122" grpId="2" animBg="1"/>
      <p:bldP spid="123" grpId="0" animBg="1"/>
      <p:bldP spid="123" grpId="1" animBg="1"/>
      <p:bldP spid="123" grpId="2" animBg="1"/>
      <p:bldP spid="124" grpId="0" animBg="1"/>
      <p:bldP spid="124" grpId="1" animBg="1"/>
      <p:bldP spid="124" grpId="2" animBg="1"/>
      <p:bldP spid="125" grpId="0" animBg="1"/>
      <p:bldP spid="125" grpId="1" animBg="1"/>
      <p:bldP spid="125" grpId="2" animBg="1"/>
      <p:bldP spid="126" grpId="0" animBg="1"/>
      <p:bldP spid="126" grpId="1" animBg="1"/>
      <p:bldP spid="126" grpId="2" animBg="1"/>
      <p:bldP spid="127" grpId="0" animBg="1"/>
      <p:bldP spid="127" grpId="1" animBg="1"/>
      <p:bldP spid="127" grpId="2" animBg="1"/>
      <p:bldP spid="128" grpId="0" animBg="1"/>
      <p:bldP spid="128" grpId="1" animBg="1"/>
      <p:bldP spid="128" grpId="2" animBg="1"/>
      <p:bldP spid="129" grpId="0" animBg="1"/>
      <p:bldP spid="129" grpId="1" animBg="1"/>
      <p:bldP spid="129" grpId="2" animBg="1"/>
      <p:bldP spid="130" grpId="0" animBg="1"/>
      <p:bldP spid="130" grpId="1" animBg="1"/>
      <p:bldP spid="130" grpId="2" animBg="1"/>
      <p:bldP spid="131" grpId="0" animBg="1"/>
      <p:bldP spid="131" grpId="1" animBg="1"/>
      <p:bldP spid="131" grpId="2" animBg="1"/>
      <p:bldP spid="132" grpId="0" animBg="1"/>
      <p:bldP spid="132" grpId="1" animBg="1"/>
      <p:bldP spid="132" grpId="2" animBg="1"/>
      <p:bldP spid="133" grpId="0" animBg="1"/>
      <p:bldP spid="133" grpId="1" animBg="1"/>
      <p:bldP spid="133" grpId="2" animBg="1"/>
      <p:bldP spid="134" grpId="0" animBg="1"/>
      <p:bldP spid="134" grpId="1" animBg="1"/>
      <p:bldP spid="134" grpId="2" animBg="1"/>
      <p:bldP spid="135" grpId="0" animBg="1"/>
      <p:bldP spid="135" grpId="1" animBg="1"/>
      <p:bldP spid="135" grpId="2" animBg="1"/>
      <p:bldP spid="136" grpId="0" animBg="1"/>
      <p:bldP spid="136" grpId="1" animBg="1"/>
      <p:bldP spid="136" grpId="2" animBg="1"/>
      <p:bldP spid="137" grpId="0" animBg="1"/>
      <p:bldP spid="137" grpId="1" animBg="1"/>
      <p:bldP spid="137" grpId="2" animBg="1"/>
      <p:bldP spid="138" grpId="0" animBg="1"/>
      <p:bldP spid="138" grpId="1" animBg="1"/>
      <p:bldP spid="138" grpId="2" animBg="1"/>
      <p:bldP spid="139" grpId="0" animBg="1"/>
      <p:bldP spid="139" grpId="1" animBg="1"/>
      <p:bldP spid="139" grpId="2" animBg="1"/>
      <p:bldP spid="140" grpId="0" animBg="1"/>
      <p:bldP spid="140" grpId="1" animBg="1"/>
      <p:bldP spid="140" grpId="2" animBg="1"/>
      <p:bldP spid="141" grpId="0" animBg="1"/>
      <p:bldP spid="141" grpId="1" animBg="1"/>
      <p:bldP spid="141" grpId="2" animBg="1"/>
      <p:bldP spid="142" grpId="0" animBg="1"/>
      <p:bldP spid="142" grpId="1" animBg="1"/>
      <p:bldP spid="142" grpId="2" animBg="1"/>
      <p:bldP spid="143" grpId="0" animBg="1"/>
      <p:bldP spid="143" grpId="1" animBg="1"/>
      <p:bldP spid="143" grpId="2" animBg="1"/>
      <p:bldP spid="144" grpId="0" animBg="1"/>
      <p:bldP spid="144" grpId="1" animBg="1"/>
      <p:bldP spid="144" grpId="2" animBg="1"/>
      <p:bldP spid="145" grpId="0" animBg="1"/>
      <p:bldP spid="145" grpId="1" animBg="1"/>
      <p:bldP spid="145" grpId="2" animBg="1"/>
      <p:bldP spid="146" grpId="0" animBg="1"/>
      <p:bldP spid="146" grpId="1" animBg="1"/>
      <p:bldP spid="146" grpId="2" animBg="1"/>
      <p:bldP spid="147" grpId="0" animBg="1"/>
      <p:bldP spid="147" grpId="1" animBg="1"/>
      <p:bldP spid="147" grpId="2" animBg="1"/>
      <p:bldP spid="148" grpId="0" animBg="1"/>
      <p:bldP spid="148" grpId="1" animBg="1"/>
      <p:bldP spid="148" grpId="2" animBg="1"/>
      <p:bldP spid="149" grpId="0" animBg="1"/>
      <p:bldP spid="149" grpId="1" animBg="1"/>
      <p:bldP spid="149" grpId="2" animBg="1"/>
      <p:bldP spid="150" grpId="0" animBg="1"/>
      <p:bldP spid="150" grpId="1" animBg="1"/>
      <p:bldP spid="150" grpId="2" animBg="1"/>
      <p:bldP spid="151" grpId="0" animBg="1"/>
      <p:bldP spid="151" grpId="1" animBg="1"/>
      <p:bldP spid="151" grpId="2" animBg="1"/>
      <p:bldP spid="152" grpId="0" animBg="1"/>
      <p:bldP spid="152" grpId="1" animBg="1"/>
      <p:bldP spid="152" grpId="2" animBg="1"/>
      <p:bldP spid="153" grpId="0" animBg="1"/>
      <p:bldP spid="153" grpId="1" animBg="1"/>
      <p:bldP spid="153" grpId="2" animBg="1"/>
      <p:bldP spid="154" grpId="0" animBg="1"/>
      <p:bldP spid="154" grpId="1" animBg="1"/>
      <p:bldP spid="154" grpId="2" animBg="1"/>
      <p:bldP spid="155" grpId="0" animBg="1"/>
      <p:bldP spid="155" grpId="1" animBg="1"/>
      <p:bldP spid="155" grpId="2" animBg="1"/>
      <p:bldP spid="156" grpId="0" animBg="1"/>
      <p:bldP spid="156" grpId="1" animBg="1"/>
      <p:bldP spid="156" grpId="2" animBg="1"/>
      <p:bldP spid="157" grpId="0" animBg="1"/>
      <p:bldP spid="157" grpId="1" animBg="1"/>
      <p:bldP spid="157" grpId="2" animBg="1"/>
      <p:bldP spid="158" grpId="0" animBg="1"/>
      <p:bldP spid="158" grpId="1" animBg="1"/>
      <p:bldP spid="158" grpId="2" animBg="1"/>
      <p:bldP spid="159" grpId="0" animBg="1"/>
      <p:bldP spid="159" grpId="1" animBg="1"/>
      <p:bldP spid="159" grpId="2" animBg="1"/>
      <p:bldP spid="160" grpId="0" animBg="1"/>
      <p:bldP spid="160" grpId="1" animBg="1"/>
      <p:bldP spid="160" grpId="2" animBg="1"/>
      <p:bldP spid="161" grpId="0" animBg="1"/>
      <p:bldP spid="161" grpId="1" animBg="1"/>
      <p:bldP spid="161" grpId="2" animBg="1"/>
      <p:bldP spid="162" grpId="0" animBg="1"/>
      <p:bldP spid="162" grpId="1" animBg="1"/>
      <p:bldP spid="162" grpId="2" animBg="1"/>
      <p:bldP spid="163" grpId="0" animBg="1"/>
      <p:bldP spid="163" grpId="1" animBg="1"/>
      <p:bldP spid="163" grpId="2" animBg="1"/>
      <p:bldP spid="164" grpId="0" animBg="1"/>
      <p:bldP spid="164" grpId="1" animBg="1"/>
      <p:bldP spid="164" grpId="2" animBg="1"/>
      <p:bldP spid="165" grpId="0" animBg="1"/>
      <p:bldP spid="165" grpId="1" animBg="1"/>
      <p:bldP spid="165" grpId="2" animBg="1"/>
      <p:bldP spid="166" grpId="0" animBg="1"/>
      <p:bldP spid="166" grpId="1" animBg="1"/>
      <p:bldP spid="166" grpId="2" animBg="1"/>
      <p:bldP spid="167" grpId="0" animBg="1"/>
      <p:bldP spid="167" grpId="1" animBg="1"/>
      <p:bldP spid="167" grpId="2" animBg="1"/>
      <p:bldP spid="168" grpId="0" animBg="1"/>
      <p:bldP spid="168" grpId="1" animBg="1"/>
      <p:bldP spid="168" grpId="2" animBg="1"/>
      <p:bldP spid="169" grpId="0" animBg="1"/>
      <p:bldP spid="169" grpId="1" animBg="1"/>
      <p:bldP spid="169" grpId="2" animBg="1"/>
      <p:bldP spid="170" grpId="0" animBg="1"/>
      <p:bldP spid="170" grpId="1" animBg="1"/>
      <p:bldP spid="170" grpId="2" animBg="1"/>
      <p:bldP spid="171" grpId="0" animBg="1"/>
      <p:bldP spid="171" grpId="1" animBg="1"/>
      <p:bldP spid="171"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65 Rectángulo"/>
          <p:cNvSpPr/>
          <p:nvPr/>
        </p:nvSpPr>
        <p:spPr>
          <a:xfrm>
            <a:off x="0" y="0"/>
            <a:ext cx="9144000" cy="5143500"/>
          </a:xfrm>
          <a:prstGeom prst="rect">
            <a:avLst/>
          </a:prstGeom>
          <a:gradFill flip="none" rotWithShape="1">
            <a:gsLst>
              <a:gs pos="3333">
                <a:srgbClr val="5CD4EF">
                  <a:lumMod val="29000"/>
                  <a:lumOff val="71000"/>
                </a:srgbClr>
              </a:gs>
              <a:gs pos="26000">
                <a:srgbClr val="5CD4EF">
                  <a:lumMod val="55000"/>
                  <a:lumOff val="45000"/>
                </a:srgbClr>
              </a:gs>
              <a:gs pos="71000">
                <a:srgbClr val="21A6FD">
                  <a:lumMod val="79000"/>
                  <a:lumOff val="21000"/>
                </a:srgbClr>
              </a:gs>
              <a:gs pos="45000">
                <a:srgbClr val="11AFE3">
                  <a:lumMod val="47000"/>
                  <a:lumOff val="53000"/>
                </a:srgbClr>
              </a:gs>
              <a:gs pos="85000">
                <a:srgbClr val="0087E6">
                  <a:lumMod val="91000"/>
                  <a:lumOff val="9000"/>
                </a:srgbClr>
              </a:gs>
              <a:gs pos="100000">
                <a:srgbClr val="005CB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9" name="68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770"/>
            <a:ext cx="9144000" cy="5143500"/>
          </a:xfrm>
          <a:prstGeom prst="rect">
            <a:avLst/>
          </a:prstGeom>
          <a:noFill/>
          <a:ln>
            <a:noFill/>
          </a:ln>
        </p:spPr>
      </p:pic>
      <p:sp>
        <p:nvSpPr>
          <p:cNvPr id="2" name="1 Forma en L"/>
          <p:cNvSpPr/>
          <p:nvPr/>
        </p:nvSpPr>
        <p:spPr>
          <a:xfrm rot="5400000">
            <a:off x="8352416" y="235572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Forma en L"/>
          <p:cNvSpPr/>
          <p:nvPr/>
        </p:nvSpPr>
        <p:spPr>
          <a:xfrm rot="5400000">
            <a:off x="7488320" y="450628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en L"/>
          <p:cNvSpPr/>
          <p:nvPr/>
        </p:nvSpPr>
        <p:spPr>
          <a:xfrm rot="5400000">
            <a:off x="6480208" y="522636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en L"/>
          <p:cNvSpPr/>
          <p:nvPr/>
        </p:nvSpPr>
        <p:spPr>
          <a:xfrm rot="5400000">
            <a:off x="5544104" y="587904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en L"/>
          <p:cNvSpPr/>
          <p:nvPr/>
        </p:nvSpPr>
        <p:spPr>
          <a:xfrm rot="5400000">
            <a:off x="4608000" y="653219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5400000">
            <a:off x="8424424" y="515435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rot="5400000">
            <a:off x="7488320" y="587443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rot="5400000">
            <a:off x="6552216" y="653219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5400000">
            <a:off x="5544104" y="7247198"/>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5400000">
            <a:off x="4608000" y="797235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rot="5400000">
            <a:off x="6480208" y="378620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en L"/>
          <p:cNvSpPr/>
          <p:nvPr/>
        </p:nvSpPr>
        <p:spPr>
          <a:xfrm rot="5400000">
            <a:off x="5544104" y="443427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orma en L"/>
          <p:cNvSpPr/>
          <p:nvPr/>
        </p:nvSpPr>
        <p:spPr>
          <a:xfrm rot="5400000">
            <a:off x="4608000" y="5164038"/>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orma en L"/>
          <p:cNvSpPr/>
          <p:nvPr/>
        </p:nvSpPr>
        <p:spPr>
          <a:xfrm rot="16200000" flipH="1" flipV="1">
            <a:off x="8424424" y="379588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en L"/>
          <p:cNvSpPr/>
          <p:nvPr/>
        </p:nvSpPr>
        <p:spPr>
          <a:xfrm rot="16200000" flipH="1" flipV="1">
            <a:off x="7416312" y="307580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en L"/>
          <p:cNvSpPr/>
          <p:nvPr/>
        </p:nvSpPr>
        <p:spPr>
          <a:xfrm rot="16200000" flipH="1">
            <a:off x="-143992" y="235572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orma en L"/>
          <p:cNvSpPr/>
          <p:nvPr/>
        </p:nvSpPr>
        <p:spPr>
          <a:xfrm rot="16200000" flipH="1">
            <a:off x="720104" y="450628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Forma en L"/>
          <p:cNvSpPr/>
          <p:nvPr/>
        </p:nvSpPr>
        <p:spPr>
          <a:xfrm rot="16200000" flipH="1">
            <a:off x="1728216" y="522636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Forma en L"/>
          <p:cNvSpPr/>
          <p:nvPr/>
        </p:nvSpPr>
        <p:spPr>
          <a:xfrm rot="16200000" flipH="1">
            <a:off x="2664320" y="587904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Forma en L"/>
          <p:cNvSpPr/>
          <p:nvPr/>
        </p:nvSpPr>
        <p:spPr>
          <a:xfrm rot="16200000" flipH="1">
            <a:off x="3600424" y="653219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Forma en L"/>
          <p:cNvSpPr/>
          <p:nvPr/>
        </p:nvSpPr>
        <p:spPr>
          <a:xfrm rot="16200000" flipH="1">
            <a:off x="-216000" y="515435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Forma en L"/>
          <p:cNvSpPr/>
          <p:nvPr/>
        </p:nvSpPr>
        <p:spPr>
          <a:xfrm rot="16200000" flipH="1">
            <a:off x="720104" y="587443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Forma en L"/>
          <p:cNvSpPr/>
          <p:nvPr/>
        </p:nvSpPr>
        <p:spPr>
          <a:xfrm rot="16200000" flipH="1">
            <a:off x="1656208" y="653219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Forma en L"/>
          <p:cNvSpPr/>
          <p:nvPr/>
        </p:nvSpPr>
        <p:spPr>
          <a:xfrm rot="16200000" flipH="1">
            <a:off x="2664320" y="7247198"/>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Forma en L"/>
          <p:cNvSpPr/>
          <p:nvPr/>
        </p:nvSpPr>
        <p:spPr>
          <a:xfrm rot="16200000" flipH="1">
            <a:off x="3600424" y="797235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Forma en L"/>
          <p:cNvSpPr/>
          <p:nvPr/>
        </p:nvSpPr>
        <p:spPr>
          <a:xfrm rot="16200000" flipH="1">
            <a:off x="1728216" y="378620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Forma en L"/>
          <p:cNvSpPr/>
          <p:nvPr/>
        </p:nvSpPr>
        <p:spPr>
          <a:xfrm rot="16200000" flipH="1">
            <a:off x="2664320" y="443427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Forma en L"/>
          <p:cNvSpPr/>
          <p:nvPr/>
        </p:nvSpPr>
        <p:spPr>
          <a:xfrm rot="16200000" flipH="1">
            <a:off x="3600424" y="5164038"/>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Forma en L"/>
          <p:cNvSpPr/>
          <p:nvPr/>
        </p:nvSpPr>
        <p:spPr>
          <a:xfrm rot="5400000" flipV="1">
            <a:off x="-216000" y="379588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Forma en L"/>
          <p:cNvSpPr/>
          <p:nvPr/>
        </p:nvSpPr>
        <p:spPr>
          <a:xfrm rot="5400000" flipV="1">
            <a:off x="792112" y="307580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Forma en L"/>
          <p:cNvSpPr/>
          <p:nvPr/>
        </p:nvSpPr>
        <p:spPr>
          <a:xfrm rot="16200000">
            <a:off x="-143992" y="185167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Forma en L"/>
          <p:cNvSpPr/>
          <p:nvPr/>
        </p:nvSpPr>
        <p:spPr>
          <a:xfrm rot="16200000">
            <a:off x="720104" y="-29888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Forma en L"/>
          <p:cNvSpPr/>
          <p:nvPr/>
        </p:nvSpPr>
        <p:spPr>
          <a:xfrm rot="16200000">
            <a:off x="1728216" y="-101896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Forma en L"/>
          <p:cNvSpPr/>
          <p:nvPr/>
        </p:nvSpPr>
        <p:spPr>
          <a:xfrm rot="16200000">
            <a:off x="2664320" y="-167165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Forma en L"/>
          <p:cNvSpPr/>
          <p:nvPr/>
        </p:nvSpPr>
        <p:spPr>
          <a:xfrm rot="16200000">
            <a:off x="3600424" y="-232479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Forma en L"/>
          <p:cNvSpPr/>
          <p:nvPr/>
        </p:nvSpPr>
        <p:spPr>
          <a:xfrm rot="16200000">
            <a:off x="-216000" y="-94695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Forma en L"/>
          <p:cNvSpPr/>
          <p:nvPr/>
        </p:nvSpPr>
        <p:spPr>
          <a:xfrm rot="16200000">
            <a:off x="720104" y="-166703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Forma en L"/>
          <p:cNvSpPr/>
          <p:nvPr/>
        </p:nvSpPr>
        <p:spPr>
          <a:xfrm rot="16200000">
            <a:off x="1656208" y="-232479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Forma en L"/>
          <p:cNvSpPr/>
          <p:nvPr/>
        </p:nvSpPr>
        <p:spPr>
          <a:xfrm rot="16200000">
            <a:off x="2664320" y="-303980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Forma en L"/>
          <p:cNvSpPr/>
          <p:nvPr/>
        </p:nvSpPr>
        <p:spPr>
          <a:xfrm rot="16200000">
            <a:off x="3600424" y="-376495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Forma en L"/>
          <p:cNvSpPr/>
          <p:nvPr/>
        </p:nvSpPr>
        <p:spPr>
          <a:xfrm rot="16200000">
            <a:off x="1728216" y="42119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Forma en L"/>
          <p:cNvSpPr/>
          <p:nvPr/>
        </p:nvSpPr>
        <p:spPr>
          <a:xfrm rot="16200000">
            <a:off x="2664320" y="-22687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Forma en L"/>
          <p:cNvSpPr/>
          <p:nvPr/>
        </p:nvSpPr>
        <p:spPr>
          <a:xfrm rot="16200000">
            <a:off x="3600424" y="-95664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Forma en L"/>
          <p:cNvSpPr/>
          <p:nvPr/>
        </p:nvSpPr>
        <p:spPr>
          <a:xfrm rot="5400000" flipH="1" flipV="1">
            <a:off x="-216000" y="41151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Forma en L"/>
          <p:cNvSpPr/>
          <p:nvPr/>
        </p:nvSpPr>
        <p:spPr>
          <a:xfrm rot="5400000" flipH="1" flipV="1">
            <a:off x="792112" y="113159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Forma en L"/>
          <p:cNvSpPr/>
          <p:nvPr/>
        </p:nvSpPr>
        <p:spPr>
          <a:xfrm rot="5400000" flipH="1">
            <a:off x="8352416" y="185167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Forma en L"/>
          <p:cNvSpPr/>
          <p:nvPr/>
        </p:nvSpPr>
        <p:spPr>
          <a:xfrm rot="5400000" flipH="1">
            <a:off x="7488320" y="-29888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Forma en L"/>
          <p:cNvSpPr/>
          <p:nvPr/>
        </p:nvSpPr>
        <p:spPr>
          <a:xfrm rot="5400000" flipH="1">
            <a:off x="6480208" y="-101896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Forma en L"/>
          <p:cNvSpPr/>
          <p:nvPr/>
        </p:nvSpPr>
        <p:spPr>
          <a:xfrm rot="5400000" flipH="1">
            <a:off x="5544104" y="-167165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Forma en L"/>
          <p:cNvSpPr/>
          <p:nvPr/>
        </p:nvSpPr>
        <p:spPr>
          <a:xfrm rot="5400000" flipH="1">
            <a:off x="4608000" y="-232479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Forma en L"/>
          <p:cNvSpPr/>
          <p:nvPr/>
        </p:nvSpPr>
        <p:spPr>
          <a:xfrm rot="5400000" flipH="1">
            <a:off x="8424424" y="-94695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Forma en L"/>
          <p:cNvSpPr/>
          <p:nvPr/>
        </p:nvSpPr>
        <p:spPr>
          <a:xfrm rot="5400000" flipH="1">
            <a:off x="7488320" y="-166703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Forma en L"/>
          <p:cNvSpPr/>
          <p:nvPr/>
        </p:nvSpPr>
        <p:spPr>
          <a:xfrm rot="5400000" flipH="1">
            <a:off x="6552216" y="-232479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Forma en L"/>
          <p:cNvSpPr/>
          <p:nvPr/>
        </p:nvSpPr>
        <p:spPr>
          <a:xfrm rot="5400000" flipH="1">
            <a:off x="5544104" y="-303980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Forma en L"/>
          <p:cNvSpPr/>
          <p:nvPr/>
        </p:nvSpPr>
        <p:spPr>
          <a:xfrm rot="5400000" flipH="1">
            <a:off x="4608000" y="-3764954"/>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Forma en L"/>
          <p:cNvSpPr/>
          <p:nvPr/>
        </p:nvSpPr>
        <p:spPr>
          <a:xfrm rot="5400000" flipH="1">
            <a:off x="6480208" y="42119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Forma en L"/>
          <p:cNvSpPr/>
          <p:nvPr/>
        </p:nvSpPr>
        <p:spPr>
          <a:xfrm rot="5400000" flipH="1">
            <a:off x="5544104" y="-226876"/>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Forma en L"/>
          <p:cNvSpPr/>
          <p:nvPr/>
        </p:nvSpPr>
        <p:spPr>
          <a:xfrm rot="5400000" flipH="1">
            <a:off x="4608000" y="-956642"/>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Forma en L"/>
          <p:cNvSpPr/>
          <p:nvPr/>
        </p:nvSpPr>
        <p:spPr>
          <a:xfrm rot="16200000" flipV="1">
            <a:off x="8424424" y="41151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Forma en L"/>
          <p:cNvSpPr/>
          <p:nvPr/>
        </p:nvSpPr>
        <p:spPr>
          <a:xfrm rot="16200000" flipV="1">
            <a:off x="7416312" y="1131590"/>
            <a:ext cx="914400" cy="914400"/>
          </a:xfrm>
          <a:prstGeom prst="corner">
            <a:avLst>
              <a:gd name="adj1" fmla="val 26364"/>
              <a:gd name="adj2" fmla="val 24545"/>
            </a:avLst>
          </a:prstGeom>
          <a:gradFill>
            <a:gsLst>
              <a:gs pos="0">
                <a:srgbClr val="3399FF">
                  <a:alpha val="52000"/>
                </a:srgbClr>
              </a:gs>
              <a:gs pos="16000">
                <a:srgbClr val="00CCCC">
                  <a:alpha val="57000"/>
                </a:srgbClr>
              </a:gs>
              <a:gs pos="47000">
                <a:srgbClr val="9999FF">
                  <a:alpha val="60000"/>
                </a:srgbClr>
              </a:gs>
              <a:gs pos="60001">
                <a:srgbClr val="2E6792">
                  <a:alpha val="52000"/>
                </a:srgbClr>
              </a:gs>
              <a:gs pos="81000">
                <a:srgbClr val="1170FF">
                  <a:alpha val="20000"/>
                </a:srgbClr>
              </a:gs>
              <a:gs pos="100000">
                <a:srgbClr val="006699">
                  <a:alpha val="71000"/>
                </a:srgbClr>
              </a:gs>
            </a:gsLst>
            <a:lin ang="5400000" scaled="0"/>
          </a:gradFill>
          <a:ln w="15875">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627534"/>
            <a:ext cx="270668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3219822"/>
            <a:ext cx="3225800" cy="96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 name="67 Imagen" descr="ZZZZZZ"/>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324544" y="-3692946"/>
            <a:ext cx="9721080" cy="6192688"/>
          </a:xfrm>
          <a:prstGeom prst="rect">
            <a:avLst/>
          </a:prstGeom>
          <a:noFill/>
          <a:ln>
            <a:noFill/>
          </a:ln>
        </p:spPr>
      </p:pic>
      <p:pic>
        <p:nvPicPr>
          <p:cNvPr id="70" name="69 Imagen" descr="ZZZZZZ"/>
          <p:cNvPicPr>
            <a:picLocks noGrp="1" noChangeAspect="1"/>
          </p:cNvPicPr>
          <p:nvPr isPhoto="1"/>
        </p:nvPicPr>
        <p:blipFill>
          <a:blip r:embed="rId6">
            <a:extLst>
              <a:ext uri="{BEBA8EAE-BF5A-486C-A8C5-ECC9F3942E4B}">
                <a14:imgProps xmlns:a14="http://schemas.microsoft.com/office/drawing/2010/main">
                  <a14:imgLayer r:embed="rId7">
                    <a14:imgEffect>
                      <a14:brightnessContrast bright="5000"/>
                    </a14:imgEffect>
                  </a14:imgLayer>
                </a14:imgProps>
              </a:ext>
              <a:ext uri="{28A0092B-C50C-407E-A947-70E740481C1C}">
                <a14:useLocalDpi xmlns:a14="http://schemas.microsoft.com/office/drawing/2010/main" val="0"/>
              </a:ext>
            </a:extLst>
          </a:blip>
          <a:stretch>
            <a:fillRect/>
          </a:stretch>
        </p:blipFill>
        <p:spPr>
          <a:xfrm flipV="1">
            <a:off x="-324544" y="2499742"/>
            <a:ext cx="9721080" cy="6408712"/>
          </a:xfrm>
          <a:prstGeom prst="rect">
            <a:avLst/>
          </a:prstGeom>
          <a:noFill/>
          <a:ln>
            <a:noFill/>
          </a:ln>
        </p:spPr>
      </p:pic>
    </p:spTree>
    <p:extLst>
      <p:ext uri="{BB962C8B-B14F-4D97-AF65-F5344CB8AC3E}">
        <p14:creationId xmlns:p14="http://schemas.microsoft.com/office/powerpoint/2010/main" val="658706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2500" fill="hold"/>
                                        <p:tgtEl>
                                          <p:spTgt spid="44"/>
                                        </p:tgtEl>
                                        <p:attrNameLst>
                                          <p:attrName>ppt_x</p:attrName>
                                        </p:attrNameLst>
                                      </p:cBhvr>
                                      <p:tavLst>
                                        <p:tav tm="0">
                                          <p:val>
                                            <p:strVal val="1+#ppt_w/2"/>
                                          </p:val>
                                        </p:tav>
                                        <p:tav tm="100000">
                                          <p:val>
                                            <p:strVal val="#ppt_x"/>
                                          </p:val>
                                        </p:tav>
                                      </p:tavLst>
                                    </p:anim>
                                    <p:anim calcmode="lin" valueType="num">
                                      <p:cBhvr additive="base">
                                        <p:cTn id="8" dur="2500" fill="hold"/>
                                        <p:tgtEl>
                                          <p:spTgt spid="44"/>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2500" fill="hold"/>
                                        <p:tgtEl>
                                          <p:spTgt spid="43"/>
                                        </p:tgtEl>
                                        <p:attrNameLst>
                                          <p:attrName>ppt_x</p:attrName>
                                        </p:attrNameLst>
                                      </p:cBhvr>
                                      <p:tavLst>
                                        <p:tav tm="0">
                                          <p:val>
                                            <p:strVal val="1+#ppt_w/2"/>
                                          </p:val>
                                        </p:tav>
                                        <p:tav tm="100000">
                                          <p:val>
                                            <p:strVal val="#ppt_x"/>
                                          </p:val>
                                        </p:tav>
                                      </p:tavLst>
                                    </p:anim>
                                    <p:anim calcmode="lin" valueType="num">
                                      <p:cBhvr additive="base">
                                        <p:cTn id="12" dur="25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2500" fill="hold"/>
                                        <p:tgtEl>
                                          <p:spTgt spid="42"/>
                                        </p:tgtEl>
                                        <p:attrNameLst>
                                          <p:attrName>ppt_x</p:attrName>
                                        </p:attrNameLst>
                                      </p:cBhvr>
                                      <p:tavLst>
                                        <p:tav tm="0">
                                          <p:val>
                                            <p:strVal val="1+#ppt_w/2"/>
                                          </p:val>
                                        </p:tav>
                                        <p:tav tm="100000">
                                          <p:val>
                                            <p:strVal val="#ppt_x"/>
                                          </p:val>
                                        </p:tav>
                                      </p:tavLst>
                                    </p:anim>
                                    <p:anim calcmode="lin" valueType="num">
                                      <p:cBhvr additive="base">
                                        <p:cTn id="16" dur="2500" fill="hold"/>
                                        <p:tgtEl>
                                          <p:spTgt spid="42"/>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2500" fill="hold"/>
                                        <p:tgtEl>
                                          <p:spTgt spid="41"/>
                                        </p:tgtEl>
                                        <p:attrNameLst>
                                          <p:attrName>ppt_x</p:attrName>
                                        </p:attrNameLst>
                                      </p:cBhvr>
                                      <p:tavLst>
                                        <p:tav tm="0">
                                          <p:val>
                                            <p:strVal val="1+#ppt_w/2"/>
                                          </p:val>
                                        </p:tav>
                                        <p:tav tm="100000">
                                          <p:val>
                                            <p:strVal val="#ppt_x"/>
                                          </p:val>
                                        </p:tav>
                                      </p:tavLst>
                                    </p:anim>
                                    <p:anim calcmode="lin" valueType="num">
                                      <p:cBhvr additive="base">
                                        <p:cTn id="20" dur="2500" fill="hold"/>
                                        <p:tgtEl>
                                          <p:spTgt spid="41"/>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2500" fill="hold"/>
                                        <p:tgtEl>
                                          <p:spTgt spid="40"/>
                                        </p:tgtEl>
                                        <p:attrNameLst>
                                          <p:attrName>ppt_x</p:attrName>
                                        </p:attrNameLst>
                                      </p:cBhvr>
                                      <p:tavLst>
                                        <p:tav tm="0">
                                          <p:val>
                                            <p:strVal val="1+#ppt_w/2"/>
                                          </p:val>
                                        </p:tav>
                                        <p:tav tm="100000">
                                          <p:val>
                                            <p:strVal val="#ppt_x"/>
                                          </p:val>
                                        </p:tav>
                                      </p:tavLst>
                                    </p:anim>
                                    <p:anim calcmode="lin" valueType="num">
                                      <p:cBhvr additive="base">
                                        <p:cTn id="24" dur="2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6"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2500" fill="hold"/>
                                        <p:tgtEl>
                                          <p:spTgt spid="39"/>
                                        </p:tgtEl>
                                        <p:attrNameLst>
                                          <p:attrName>ppt_x</p:attrName>
                                        </p:attrNameLst>
                                      </p:cBhvr>
                                      <p:tavLst>
                                        <p:tav tm="0">
                                          <p:val>
                                            <p:strVal val="1+#ppt_w/2"/>
                                          </p:val>
                                        </p:tav>
                                        <p:tav tm="100000">
                                          <p:val>
                                            <p:strVal val="#ppt_x"/>
                                          </p:val>
                                        </p:tav>
                                      </p:tavLst>
                                    </p:anim>
                                    <p:anim calcmode="lin" valueType="num">
                                      <p:cBhvr additive="base">
                                        <p:cTn id="28" dur="2500" fill="hold"/>
                                        <p:tgtEl>
                                          <p:spTgt spid="39"/>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2500" fill="hold"/>
                                        <p:tgtEl>
                                          <p:spTgt spid="38"/>
                                        </p:tgtEl>
                                        <p:attrNameLst>
                                          <p:attrName>ppt_x</p:attrName>
                                        </p:attrNameLst>
                                      </p:cBhvr>
                                      <p:tavLst>
                                        <p:tav tm="0">
                                          <p:val>
                                            <p:strVal val="1+#ppt_w/2"/>
                                          </p:val>
                                        </p:tav>
                                        <p:tav tm="100000">
                                          <p:val>
                                            <p:strVal val="#ppt_x"/>
                                          </p:val>
                                        </p:tav>
                                      </p:tavLst>
                                    </p:anim>
                                    <p:anim calcmode="lin" valueType="num">
                                      <p:cBhvr additive="base">
                                        <p:cTn id="32" dur="2500" fill="hold"/>
                                        <p:tgtEl>
                                          <p:spTgt spid="38"/>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2500" fill="hold"/>
                                        <p:tgtEl>
                                          <p:spTgt spid="37"/>
                                        </p:tgtEl>
                                        <p:attrNameLst>
                                          <p:attrName>ppt_x</p:attrName>
                                        </p:attrNameLst>
                                      </p:cBhvr>
                                      <p:tavLst>
                                        <p:tav tm="0">
                                          <p:val>
                                            <p:strVal val="1+#ppt_w/2"/>
                                          </p:val>
                                        </p:tav>
                                        <p:tav tm="100000">
                                          <p:val>
                                            <p:strVal val="#ppt_x"/>
                                          </p:val>
                                        </p:tav>
                                      </p:tavLst>
                                    </p:anim>
                                    <p:anim calcmode="lin" valueType="num">
                                      <p:cBhvr additive="base">
                                        <p:cTn id="36" dur="2500" fill="hold"/>
                                        <p:tgtEl>
                                          <p:spTgt spid="37"/>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2500" fill="hold"/>
                                        <p:tgtEl>
                                          <p:spTgt spid="36"/>
                                        </p:tgtEl>
                                        <p:attrNameLst>
                                          <p:attrName>ppt_x</p:attrName>
                                        </p:attrNameLst>
                                      </p:cBhvr>
                                      <p:tavLst>
                                        <p:tav tm="0">
                                          <p:val>
                                            <p:strVal val="1+#ppt_w/2"/>
                                          </p:val>
                                        </p:tav>
                                        <p:tav tm="100000">
                                          <p:val>
                                            <p:strVal val="#ppt_x"/>
                                          </p:val>
                                        </p:tav>
                                      </p:tavLst>
                                    </p:anim>
                                    <p:anim calcmode="lin" valueType="num">
                                      <p:cBhvr additive="base">
                                        <p:cTn id="40" dur="2500" fill="hold"/>
                                        <p:tgtEl>
                                          <p:spTgt spid="36"/>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2500" fill="hold"/>
                                        <p:tgtEl>
                                          <p:spTgt spid="48"/>
                                        </p:tgtEl>
                                        <p:attrNameLst>
                                          <p:attrName>ppt_x</p:attrName>
                                        </p:attrNameLst>
                                      </p:cBhvr>
                                      <p:tavLst>
                                        <p:tav tm="0">
                                          <p:val>
                                            <p:strVal val="1+#ppt_w/2"/>
                                          </p:val>
                                        </p:tav>
                                        <p:tav tm="100000">
                                          <p:val>
                                            <p:strVal val="#ppt_x"/>
                                          </p:val>
                                        </p:tav>
                                      </p:tavLst>
                                    </p:anim>
                                    <p:anim calcmode="lin" valueType="num">
                                      <p:cBhvr additive="base">
                                        <p:cTn id="44" dur="2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additive="base">
                                        <p:cTn id="47" dur="2500" fill="hold"/>
                                        <p:tgtEl>
                                          <p:spTgt spid="35"/>
                                        </p:tgtEl>
                                        <p:attrNameLst>
                                          <p:attrName>ppt_x</p:attrName>
                                        </p:attrNameLst>
                                      </p:cBhvr>
                                      <p:tavLst>
                                        <p:tav tm="0">
                                          <p:val>
                                            <p:strVal val="1+#ppt_w/2"/>
                                          </p:val>
                                        </p:tav>
                                        <p:tav tm="100000">
                                          <p:val>
                                            <p:strVal val="#ppt_x"/>
                                          </p:val>
                                        </p:tav>
                                      </p:tavLst>
                                    </p:anim>
                                    <p:anim calcmode="lin" valueType="num">
                                      <p:cBhvr additive="base">
                                        <p:cTn id="48" dur="2500" fill="hold"/>
                                        <p:tgtEl>
                                          <p:spTgt spid="35"/>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2500" fill="hold"/>
                                        <p:tgtEl>
                                          <p:spTgt spid="49"/>
                                        </p:tgtEl>
                                        <p:attrNameLst>
                                          <p:attrName>ppt_x</p:attrName>
                                        </p:attrNameLst>
                                      </p:cBhvr>
                                      <p:tavLst>
                                        <p:tav tm="0">
                                          <p:val>
                                            <p:strVal val="1+#ppt_w/2"/>
                                          </p:val>
                                        </p:tav>
                                        <p:tav tm="100000">
                                          <p:val>
                                            <p:strVal val="#ppt_x"/>
                                          </p:val>
                                        </p:tav>
                                      </p:tavLst>
                                    </p:anim>
                                    <p:anim calcmode="lin" valueType="num">
                                      <p:cBhvr additive="base">
                                        <p:cTn id="52" dur="2500" fill="hold"/>
                                        <p:tgtEl>
                                          <p:spTgt spid="49"/>
                                        </p:tgtEl>
                                        <p:attrNameLst>
                                          <p:attrName>ppt_y</p:attrName>
                                        </p:attrNameLst>
                                      </p:cBhvr>
                                      <p:tavLst>
                                        <p:tav tm="0">
                                          <p:val>
                                            <p:strVal val="1+#ppt_h/2"/>
                                          </p:val>
                                        </p:tav>
                                        <p:tav tm="100000">
                                          <p:val>
                                            <p:strVal val="#ppt_y"/>
                                          </p:val>
                                        </p:tav>
                                      </p:tavLst>
                                    </p:anim>
                                  </p:childTnLst>
                                </p:cTn>
                              </p:par>
                              <p:par>
                                <p:cTn id="53" presetID="2" presetClass="entr" presetSubtype="6" fill="hold" grpId="0" nodeType="with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additive="base">
                                        <p:cTn id="55" dur="2500" fill="hold"/>
                                        <p:tgtEl>
                                          <p:spTgt spid="45"/>
                                        </p:tgtEl>
                                        <p:attrNameLst>
                                          <p:attrName>ppt_x</p:attrName>
                                        </p:attrNameLst>
                                      </p:cBhvr>
                                      <p:tavLst>
                                        <p:tav tm="0">
                                          <p:val>
                                            <p:strVal val="1+#ppt_w/2"/>
                                          </p:val>
                                        </p:tav>
                                        <p:tav tm="100000">
                                          <p:val>
                                            <p:strVal val="#ppt_x"/>
                                          </p:val>
                                        </p:tav>
                                      </p:tavLst>
                                    </p:anim>
                                    <p:anim calcmode="lin" valueType="num">
                                      <p:cBhvr additive="base">
                                        <p:cTn id="56" dur="2500" fill="hold"/>
                                        <p:tgtEl>
                                          <p:spTgt spid="45"/>
                                        </p:tgtEl>
                                        <p:attrNameLst>
                                          <p:attrName>ppt_y</p:attrName>
                                        </p:attrNameLst>
                                      </p:cBhvr>
                                      <p:tavLst>
                                        <p:tav tm="0">
                                          <p:val>
                                            <p:strVal val="1+#ppt_h/2"/>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46"/>
                                        </p:tgtEl>
                                        <p:attrNameLst>
                                          <p:attrName>style.visibility</p:attrName>
                                        </p:attrNameLst>
                                      </p:cBhvr>
                                      <p:to>
                                        <p:strVal val="visible"/>
                                      </p:to>
                                    </p:set>
                                    <p:anim calcmode="lin" valueType="num">
                                      <p:cBhvr additive="base">
                                        <p:cTn id="59" dur="2500" fill="hold"/>
                                        <p:tgtEl>
                                          <p:spTgt spid="46"/>
                                        </p:tgtEl>
                                        <p:attrNameLst>
                                          <p:attrName>ppt_x</p:attrName>
                                        </p:attrNameLst>
                                      </p:cBhvr>
                                      <p:tavLst>
                                        <p:tav tm="0">
                                          <p:val>
                                            <p:strVal val="1+#ppt_w/2"/>
                                          </p:val>
                                        </p:tav>
                                        <p:tav tm="100000">
                                          <p:val>
                                            <p:strVal val="#ppt_x"/>
                                          </p:val>
                                        </p:tav>
                                      </p:tavLst>
                                    </p:anim>
                                    <p:anim calcmode="lin" valueType="num">
                                      <p:cBhvr additive="base">
                                        <p:cTn id="60" dur="2500" fill="hold"/>
                                        <p:tgtEl>
                                          <p:spTgt spid="46"/>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 calcmode="lin" valueType="num">
                                      <p:cBhvr additive="base">
                                        <p:cTn id="63" dur="2500" fill="hold"/>
                                        <p:tgtEl>
                                          <p:spTgt spid="47"/>
                                        </p:tgtEl>
                                        <p:attrNameLst>
                                          <p:attrName>ppt_x</p:attrName>
                                        </p:attrNameLst>
                                      </p:cBhvr>
                                      <p:tavLst>
                                        <p:tav tm="0">
                                          <p:val>
                                            <p:strVal val="1+#ppt_w/2"/>
                                          </p:val>
                                        </p:tav>
                                        <p:tav tm="100000">
                                          <p:val>
                                            <p:strVal val="#ppt_x"/>
                                          </p:val>
                                        </p:tav>
                                      </p:tavLst>
                                    </p:anim>
                                    <p:anim calcmode="lin" valueType="num">
                                      <p:cBhvr additive="base">
                                        <p:cTn id="64" dur="2500" fill="hold"/>
                                        <p:tgtEl>
                                          <p:spTgt spid="47"/>
                                        </p:tgtEl>
                                        <p:attrNameLst>
                                          <p:attrName>ppt_y</p:attrName>
                                        </p:attrNameLst>
                                      </p:cBhvr>
                                      <p:tavLst>
                                        <p:tav tm="0">
                                          <p:val>
                                            <p:strVal val="1+#ppt_h/2"/>
                                          </p:val>
                                        </p:tav>
                                        <p:tav tm="100000">
                                          <p:val>
                                            <p:strVal val="#ppt_y"/>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additive="base">
                                        <p:cTn id="67" dur="2500" fill="hold"/>
                                        <p:tgtEl>
                                          <p:spTgt spid="51"/>
                                        </p:tgtEl>
                                        <p:attrNameLst>
                                          <p:attrName>ppt_x</p:attrName>
                                        </p:attrNameLst>
                                      </p:cBhvr>
                                      <p:tavLst>
                                        <p:tav tm="0">
                                          <p:val>
                                            <p:strVal val="0-#ppt_w/2"/>
                                          </p:val>
                                        </p:tav>
                                        <p:tav tm="100000">
                                          <p:val>
                                            <p:strVal val="#ppt_x"/>
                                          </p:val>
                                        </p:tav>
                                      </p:tavLst>
                                    </p:anim>
                                    <p:anim calcmode="lin" valueType="num">
                                      <p:cBhvr additive="base">
                                        <p:cTn id="68" dur="2500" fill="hold"/>
                                        <p:tgtEl>
                                          <p:spTgt spid="51"/>
                                        </p:tgtEl>
                                        <p:attrNameLst>
                                          <p:attrName>ppt_y</p:attrName>
                                        </p:attrNameLst>
                                      </p:cBhvr>
                                      <p:tavLst>
                                        <p:tav tm="0">
                                          <p:val>
                                            <p:strVal val="1+#ppt_h/2"/>
                                          </p:val>
                                        </p:tav>
                                        <p:tav tm="100000">
                                          <p:val>
                                            <p:strVal val="#ppt_y"/>
                                          </p:val>
                                        </p:tav>
                                      </p:tavLst>
                                    </p:anim>
                                  </p:childTnLst>
                                </p:cTn>
                              </p:par>
                              <p:par>
                                <p:cTn id="69" presetID="2" presetClass="entr" presetSubtype="12"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 calcmode="lin" valueType="num">
                                      <p:cBhvr additive="base">
                                        <p:cTn id="71" dur="2500" fill="hold"/>
                                        <p:tgtEl>
                                          <p:spTgt spid="61"/>
                                        </p:tgtEl>
                                        <p:attrNameLst>
                                          <p:attrName>ppt_x</p:attrName>
                                        </p:attrNameLst>
                                      </p:cBhvr>
                                      <p:tavLst>
                                        <p:tav tm="0">
                                          <p:val>
                                            <p:strVal val="0-#ppt_w/2"/>
                                          </p:val>
                                        </p:tav>
                                        <p:tav tm="100000">
                                          <p:val>
                                            <p:strVal val="#ppt_x"/>
                                          </p:val>
                                        </p:tav>
                                      </p:tavLst>
                                    </p:anim>
                                    <p:anim calcmode="lin" valueType="num">
                                      <p:cBhvr additive="base">
                                        <p:cTn id="72" dur="2500" fill="hold"/>
                                        <p:tgtEl>
                                          <p:spTgt spid="61"/>
                                        </p:tgtEl>
                                        <p:attrNameLst>
                                          <p:attrName>ppt_y</p:attrName>
                                        </p:attrNameLst>
                                      </p:cBhvr>
                                      <p:tavLst>
                                        <p:tav tm="0">
                                          <p:val>
                                            <p:strVal val="1+#ppt_h/2"/>
                                          </p:val>
                                        </p:tav>
                                        <p:tav tm="100000">
                                          <p:val>
                                            <p:strVal val="#ppt_y"/>
                                          </p:val>
                                        </p:tav>
                                      </p:tavLst>
                                    </p:anim>
                                  </p:childTnLst>
                                </p:cTn>
                              </p:par>
                              <p:par>
                                <p:cTn id="73" presetID="2" presetClass="entr" presetSubtype="12" fill="hold" grpId="0" nodeType="withEffect">
                                  <p:stCondLst>
                                    <p:cond delay="0"/>
                                  </p:stCondLst>
                                  <p:childTnLst>
                                    <p:set>
                                      <p:cBhvr>
                                        <p:cTn id="74" dur="1" fill="hold">
                                          <p:stCondLst>
                                            <p:cond delay="0"/>
                                          </p:stCondLst>
                                        </p:cTn>
                                        <p:tgtEl>
                                          <p:spTgt spid="65"/>
                                        </p:tgtEl>
                                        <p:attrNameLst>
                                          <p:attrName>style.visibility</p:attrName>
                                        </p:attrNameLst>
                                      </p:cBhvr>
                                      <p:to>
                                        <p:strVal val="visible"/>
                                      </p:to>
                                    </p:set>
                                    <p:anim calcmode="lin" valueType="num">
                                      <p:cBhvr additive="base">
                                        <p:cTn id="75" dur="2500" fill="hold"/>
                                        <p:tgtEl>
                                          <p:spTgt spid="65"/>
                                        </p:tgtEl>
                                        <p:attrNameLst>
                                          <p:attrName>ppt_x</p:attrName>
                                        </p:attrNameLst>
                                      </p:cBhvr>
                                      <p:tavLst>
                                        <p:tav tm="0">
                                          <p:val>
                                            <p:strVal val="0-#ppt_w/2"/>
                                          </p:val>
                                        </p:tav>
                                        <p:tav tm="100000">
                                          <p:val>
                                            <p:strVal val="#ppt_x"/>
                                          </p:val>
                                        </p:tav>
                                      </p:tavLst>
                                    </p:anim>
                                    <p:anim calcmode="lin" valueType="num">
                                      <p:cBhvr additive="base">
                                        <p:cTn id="76" dur="2500" fill="hold"/>
                                        <p:tgtEl>
                                          <p:spTgt spid="65"/>
                                        </p:tgtEl>
                                        <p:attrNameLst>
                                          <p:attrName>ppt_y</p:attrName>
                                        </p:attrNameLst>
                                      </p:cBhvr>
                                      <p:tavLst>
                                        <p:tav tm="0">
                                          <p:val>
                                            <p:strVal val="1+#ppt_h/2"/>
                                          </p:val>
                                        </p:tav>
                                        <p:tav tm="100000">
                                          <p:val>
                                            <p:strVal val="#ppt_y"/>
                                          </p:val>
                                        </p:tav>
                                      </p:tavLst>
                                    </p:anim>
                                  </p:childTnLst>
                                </p:cTn>
                              </p:par>
                              <p:par>
                                <p:cTn id="77" presetID="2" presetClass="entr" presetSubtype="12" fill="hold" grpId="0" nodeType="withEffect">
                                  <p:stCondLst>
                                    <p:cond delay="0"/>
                                  </p:stCondLst>
                                  <p:childTnLst>
                                    <p:set>
                                      <p:cBhvr>
                                        <p:cTn id="78" dur="1" fill="hold">
                                          <p:stCondLst>
                                            <p:cond delay="0"/>
                                          </p:stCondLst>
                                        </p:cTn>
                                        <p:tgtEl>
                                          <p:spTgt spid="62"/>
                                        </p:tgtEl>
                                        <p:attrNameLst>
                                          <p:attrName>style.visibility</p:attrName>
                                        </p:attrNameLst>
                                      </p:cBhvr>
                                      <p:to>
                                        <p:strVal val="visible"/>
                                      </p:to>
                                    </p:set>
                                    <p:anim calcmode="lin" valueType="num">
                                      <p:cBhvr additive="base">
                                        <p:cTn id="79" dur="2500" fill="hold"/>
                                        <p:tgtEl>
                                          <p:spTgt spid="62"/>
                                        </p:tgtEl>
                                        <p:attrNameLst>
                                          <p:attrName>ppt_x</p:attrName>
                                        </p:attrNameLst>
                                      </p:cBhvr>
                                      <p:tavLst>
                                        <p:tav tm="0">
                                          <p:val>
                                            <p:strVal val="0-#ppt_w/2"/>
                                          </p:val>
                                        </p:tav>
                                        <p:tav tm="100000">
                                          <p:val>
                                            <p:strVal val="#ppt_x"/>
                                          </p:val>
                                        </p:tav>
                                      </p:tavLst>
                                    </p:anim>
                                    <p:anim calcmode="lin" valueType="num">
                                      <p:cBhvr additive="base">
                                        <p:cTn id="80" dur="2500" fill="hold"/>
                                        <p:tgtEl>
                                          <p:spTgt spid="62"/>
                                        </p:tgtEl>
                                        <p:attrNameLst>
                                          <p:attrName>ppt_y</p:attrName>
                                        </p:attrNameLst>
                                      </p:cBhvr>
                                      <p:tavLst>
                                        <p:tav tm="0">
                                          <p:val>
                                            <p:strVal val="1+#ppt_h/2"/>
                                          </p:val>
                                        </p:tav>
                                        <p:tav tm="100000">
                                          <p:val>
                                            <p:strVal val="#ppt_y"/>
                                          </p:val>
                                        </p:tav>
                                      </p:tavLst>
                                    </p:anim>
                                  </p:childTnLst>
                                </p:cTn>
                              </p:par>
                              <p:par>
                                <p:cTn id="81" presetID="2" presetClass="entr" presetSubtype="12" fill="hold" grpId="0" nodeType="withEffect">
                                  <p:stCondLst>
                                    <p:cond delay="0"/>
                                  </p:stCondLst>
                                  <p:childTnLst>
                                    <p:set>
                                      <p:cBhvr>
                                        <p:cTn id="82" dur="1" fill="hold">
                                          <p:stCondLst>
                                            <p:cond delay="0"/>
                                          </p:stCondLst>
                                        </p:cTn>
                                        <p:tgtEl>
                                          <p:spTgt spid="64"/>
                                        </p:tgtEl>
                                        <p:attrNameLst>
                                          <p:attrName>style.visibility</p:attrName>
                                        </p:attrNameLst>
                                      </p:cBhvr>
                                      <p:to>
                                        <p:strVal val="visible"/>
                                      </p:to>
                                    </p:set>
                                    <p:anim calcmode="lin" valueType="num">
                                      <p:cBhvr additive="base">
                                        <p:cTn id="83" dur="2500" fill="hold"/>
                                        <p:tgtEl>
                                          <p:spTgt spid="64"/>
                                        </p:tgtEl>
                                        <p:attrNameLst>
                                          <p:attrName>ppt_x</p:attrName>
                                        </p:attrNameLst>
                                      </p:cBhvr>
                                      <p:tavLst>
                                        <p:tav tm="0">
                                          <p:val>
                                            <p:strVal val="0-#ppt_w/2"/>
                                          </p:val>
                                        </p:tav>
                                        <p:tav tm="100000">
                                          <p:val>
                                            <p:strVal val="#ppt_x"/>
                                          </p:val>
                                        </p:tav>
                                      </p:tavLst>
                                    </p:anim>
                                    <p:anim calcmode="lin" valueType="num">
                                      <p:cBhvr additive="base">
                                        <p:cTn id="84" dur="2500" fill="hold"/>
                                        <p:tgtEl>
                                          <p:spTgt spid="64"/>
                                        </p:tgtEl>
                                        <p:attrNameLst>
                                          <p:attrName>ppt_y</p:attrName>
                                        </p:attrNameLst>
                                      </p:cBhvr>
                                      <p:tavLst>
                                        <p:tav tm="0">
                                          <p:val>
                                            <p:strVal val="1+#ppt_h/2"/>
                                          </p:val>
                                        </p:tav>
                                        <p:tav tm="100000">
                                          <p:val>
                                            <p:strVal val="#ppt_y"/>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52"/>
                                        </p:tgtEl>
                                        <p:attrNameLst>
                                          <p:attrName>style.visibility</p:attrName>
                                        </p:attrNameLst>
                                      </p:cBhvr>
                                      <p:to>
                                        <p:strVal val="visible"/>
                                      </p:to>
                                    </p:set>
                                    <p:anim calcmode="lin" valueType="num">
                                      <p:cBhvr additive="base">
                                        <p:cTn id="87" dur="2500" fill="hold"/>
                                        <p:tgtEl>
                                          <p:spTgt spid="52"/>
                                        </p:tgtEl>
                                        <p:attrNameLst>
                                          <p:attrName>ppt_x</p:attrName>
                                        </p:attrNameLst>
                                      </p:cBhvr>
                                      <p:tavLst>
                                        <p:tav tm="0">
                                          <p:val>
                                            <p:strVal val="0-#ppt_w/2"/>
                                          </p:val>
                                        </p:tav>
                                        <p:tav tm="100000">
                                          <p:val>
                                            <p:strVal val="#ppt_x"/>
                                          </p:val>
                                        </p:tav>
                                      </p:tavLst>
                                    </p:anim>
                                    <p:anim calcmode="lin" valueType="num">
                                      <p:cBhvr additive="base">
                                        <p:cTn id="88" dur="2500" fill="hold"/>
                                        <p:tgtEl>
                                          <p:spTgt spid="52"/>
                                        </p:tgtEl>
                                        <p:attrNameLst>
                                          <p:attrName>ppt_y</p:attrName>
                                        </p:attrNameLst>
                                      </p:cBhvr>
                                      <p:tavLst>
                                        <p:tav tm="0">
                                          <p:val>
                                            <p:strVal val="1+#ppt_h/2"/>
                                          </p:val>
                                        </p:tav>
                                        <p:tav tm="100000">
                                          <p:val>
                                            <p:strVal val="#ppt_y"/>
                                          </p:val>
                                        </p:tav>
                                      </p:tavLst>
                                    </p:anim>
                                  </p:childTnLst>
                                </p:cTn>
                              </p:par>
                              <p:par>
                                <p:cTn id="89" presetID="2" presetClass="entr" presetSubtype="12" fill="hold" grpId="0" nodeType="withEffect">
                                  <p:stCondLst>
                                    <p:cond delay="0"/>
                                  </p:stCondLst>
                                  <p:childTnLst>
                                    <p:set>
                                      <p:cBhvr>
                                        <p:cTn id="90" dur="1" fill="hold">
                                          <p:stCondLst>
                                            <p:cond delay="0"/>
                                          </p:stCondLst>
                                        </p:cTn>
                                        <p:tgtEl>
                                          <p:spTgt spid="53"/>
                                        </p:tgtEl>
                                        <p:attrNameLst>
                                          <p:attrName>style.visibility</p:attrName>
                                        </p:attrNameLst>
                                      </p:cBhvr>
                                      <p:to>
                                        <p:strVal val="visible"/>
                                      </p:to>
                                    </p:set>
                                    <p:anim calcmode="lin" valueType="num">
                                      <p:cBhvr additive="base">
                                        <p:cTn id="91" dur="2500" fill="hold"/>
                                        <p:tgtEl>
                                          <p:spTgt spid="53"/>
                                        </p:tgtEl>
                                        <p:attrNameLst>
                                          <p:attrName>ppt_x</p:attrName>
                                        </p:attrNameLst>
                                      </p:cBhvr>
                                      <p:tavLst>
                                        <p:tav tm="0">
                                          <p:val>
                                            <p:strVal val="0-#ppt_w/2"/>
                                          </p:val>
                                        </p:tav>
                                        <p:tav tm="100000">
                                          <p:val>
                                            <p:strVal val="#ppt_x"/>
                                          </p:val>
                                        </p:tav>
                                      </p:tavLst>
                                    </p:anim>
                                    <p:anim calcmode="lin" valueType="num">
                                      <p:cBhvr additive="base">
                                        <p:cTn id="92" dur="2500" fill="hold"/>
                                        <p:tgtEl>
                                          <p:spTgt spid="53"/>
                                        </p:tgtEl>
                                        <p:attrNameLst>
                                          <p:attrName>ppt_y</p:attrName>
                                        </p:attrNameLst>
                                      </p:cBhvr>
                                      <p:tavLst>
                                        <p:tav tm="0">
                                          <p:val>
                                            <p:strVal val="1+#ppt_h/2"/>
                                          </p:val>
                                        </p:tav>
                                        <p:tav tm="100000">
                                          <p:val>
                                            <p:strVal val="#ppt_y"/>
                                          </p:val>
                                        </p:tav>
                                      </p:tavLst>
                                    </p:anim>
                                  </p:childTnLst>
                                </p:cTn>
                              </p:par>
                              <p:par>
                                <p:cTn id="93" presetID="2" presetClass="entr" presetSubtype="12" fill="hold" grpId="0" nodeType="withEffect">
                                  <p:stCondLst>
                                    <p:cond delay="0"/>
                                  </p:stCondLst>
                                  <p:childTnLst>
                                    <p:set>
                                      <p:cBhvr>
                                        <p:cTn id="94" dur="1" fill="hold">
                                          <p:stCondLst>
                                            <p:cond delay="0"/>
                                          </p:stCondLst>
                                        </p:cTn>
                                        <p:tgtEl>
                                          <p:spTgt spid="54"/>
                                        </p:tgtEl>
                                        <p:attrNameLst>
                                          <p:attrName>style.visibility</p:attrName>
                                        </p:attrNameLst>
                                      </p:cBhvr>
                                      <p:to>
                                        <p:strVal val="visible"/>
                                      </p:to>
                                    </p:set>
                                    <p:anim calcmode="lin" valueType="num">
                                      <p:cBhvr additive="base">
                                        <p:cTn id="95" dur="2500" fill="hold"/>
                                        <p:tgtEl>
                                          <p:spTgt spid="54"/>
                                        </p:tgtEl>
                                        <p:attrNameLst>
                                          <p:attrName>ppt_x</p:attrName>
                                        </p:attrNameLst>
                                      </p:cBhvr>
                                      <p:tavLst>
                                        <p:tav tm="0">
                                          <p:val>
                                            <p:strVal val="0-#ppt_w/2"/>
                                          </p:val>
                                        </p:tav>
                                        <p:tav tm="100000">
                                          <p:val>
                                            <p:strVal val="#ppt_x"/>
                                          </p:val>
                                        </p:tav>
                                      </p:tavLst>
                                    </p:anim>
                                    <p:anim calcmode="lin" valueType="num">
                                      <p:cBhvr additive="base">
                                        <p:cTn id="96" dur="2500" fill="hold"/>
                                        <p:tgtEl>
                                          <p:spTgt spid="54"/>
                                        </p:tgtEl>
                                        <p:attrNameLst>
                                          <p:attrName>ppt_y</p:attrName>
                                        </p:attrNameLst>
                                      </p:cBhvr>
                                      <p:tavLst>
                                        <p:tav tm="0">
                                          <p:val>
                                            <p:strVal val="1+#ppt_h/2"/>
                                          </p:val>
                                        </p:tav>
                                        <p:tav tm="100000">
                                          <p:val>
                                            <p:strVal val="#ppt_y"/>
                                          </p:val>
                                        </p:tav>
                                      </p:tavLst>
                                    </p:anim>
                                  </p:childTnLst>
                                </p:cTn>
                              </p:par>
                              <p:par>
                                <p:cTn id="97" presetID="2" presetClass="entr" presetSubtype="12" fill="hold" grpId="0" nodeType="withEffect">
                                  <p:stCondLst>
                                    <p:cond delay="0"/>
                                  </p:stCondLst>
                                  <p:childTnLst>
                                    <p:set>
                                      <p:cBhvr>
                                        <p:cTn id="98" dur="1" fill="hold">
                                          <p:stCondLst>
                                            <p:cond delay="0"/>
                                          </p:stCondLst>
                                        </p:cTn>
                                        <p:tgtEl>
                                          <p:spTgt spid="63"/>
                                        </p:tgtEl>
                                        <p:attrNameLst>
                                          <p:attrName>style.visibility</p:attrName>
                                        </p:attrNameLst>
                                      </p:cBhvr>
                                      <p:to>
                                        <p:strVal val="visible"/>
                                      </p:to>
                                    </p:set>
                                    <p:anim calcmode="lin" valueType="num">
                                      <p:cBhvr additive="base">
                                        <p:cTn id="99" dur="2500" fill="hold"/>
                                        <p:tgtEl>
                                          <p:spTgt spid="63"/>
                                        </p:tgtEl>
                                        <p:attrNameLst>
                                          <p:attrName>ppt_x</p:attrName>
                                        </p:attrNameLst>
                                      </p:cBhvr>
                                      <p:tavLst>
                                        <p:tav tm="0">
                                          <p:val>
                                            <p:strVal val="0-#ppt_w/2"/>
                                          </p:val>
                                        </p:tav>
                                        <p:tav tm="100000">
                                          <p:val>
                                            <p:strVal val="#ppt_x"/>
                                          </p:val>
                                        </p:tav>
                                      </p:tavLst>
                                    </p:anim>
                                    <p:anim calcmode="lin" valueType="num">
                                      <p:cBhvr additive="base">
                                        <p:cTn id="100" dur="2500" fill="hold"/>
                                        <p:tgtEl>
                                          <p:spTgt spid="63"/>
                                        </p:tgtEl>
                                        <p:attrNameLst>
                                          <p:attrName>ppt_y</p:attrName>
                                        </p:attrNameLst>
                                      </p:cBhvr>
                                      <p:tavLst>
                                        <p:tav tm="0">
                                          <p:val>
                                            <p:strVal val="1+#ppt_h/2"/>
                                          </p:val>
                                        </p:tav>
                                        <p:tav tm="100000">
                                          <p:val>
                                            <p:strVal val="#ppt_y"/>
                                          </p:val>
                                        </p:tav>
                                      </p:tavLst>
                                    </p:anim>
                                  </p:childTnLst>
                                </p:cTn>
                              </p:par>
                              <p:par>
                                <p:cTn id="101" presetID="2" presetClass="entr" presetSubtype="12" fill="hold" grpId="0" nodeType="withEffect">
                                  <p:stCondLst>
                                    <p:cond delay="0"/>
                                  </p:stCondLst>
                                  <p:childTnLst>
                                    <p:set>
                                      <p:cBhvr>
                                        <p:cTn id="102" dur="1" fill="hold">
                                          <p:stCondLst>
                                            <p:cond delay="0"/>
                                          </p:stCondLst>
                                        </p:cTn>
                                        <p:tgtEl>
                                          <p:spTgt spid="55"/>
                                        </p:tgtEl>
                                        <p:attrNameLst>
                                          <p:attrName>style.visibility</p:attrName>
                                        </p:attrNameLst>
                                      </p:cBhvr>
                                      <p:to>
                                        <p:strVal val="visible"/>
                                      </p:to>
                                    </p:set>
                                    <p:anim calcmode="lin" valueType="num">
                                      <p:cBhvr additive="base">
                                        <p:cTn id="103" dur="2500" fill="hold"/>
                                        <p:tgtEl>
                                          <p:spTgt spid="55"/>
                                        </p:tgtEl>
                                        <p:attrNameLst>
                                          <p:attrName>ppt_x</p:attrName>
                                        </p:attrNameLst>
                                      </p:cBhvr>
                                      <p:tavLst>
                                        <p:tav tm="0">
                                          <p:val>
                                            <p:strVal val="0-#ppt_w/2"/>
                                          </p:val>
                                        </p:tav>
                                        <p:tav tm="100000">
                                          <p:val>
                                            <p:strVal val="#ppt_x"/>
                                          </p:val>
                                        </p:tav>
                                      </p:tavLst>
                                    </p:anim>
                                    <p:anim calcmode="lin" valueType="num">
                                      <p:cBhvr additive="base">
                                        <p:cTn id="104" dur="2500" fill="hold"/>
                                        <p:tgtEl>
                                          <p:spTgt spid="55"/>
                                        </p:tgtEl>
                                        <p:attrNameLst>
                                          <p:attrName>ppt_y</p:attrName>
                                        </p:attrNameLst>
                                      </p:cBhvr>
                                      <p:tavLst>
                                        <p:tav tm="0">
                                          <p:val>
                                            <p:strVal val="1+#ppt_h/2"/>
                                          </p:val>
                                        </p:tav>
                                        <p:tav tm="100000">
                                          <p:val>
                                            <p:strVal val="#ppt_y"/>
                                          </p:val>
                                        </p:tav>
                                      </p:tavLst>
                                    </p:anim>
                                  </p:childTnLst>
                                </p:cTn>
                              </p:par>
                              <p:par>
                                <p:cTn id="105" presetID="2" presetClass="entr" presetSubtype="12" fill="hold" grpId="0" nodeType="withEffect">
                                  <p:stCondLst>
                                    <p:cond delay="0"/>
                                  </p:stCondLst>
                                  <p:childTnLst>
                                    <p:set>
                                      <p:cBhvr>
                                        <p:cTn id="106" dur="1" fill="hold">
                                          <p:stCondLst>
                                            <p:cond delay="0"/>
                                          </p:stCondLst>
                                        </p:cTn>
                                        <p:tgtEl>
                                          <p:spTgt spid="56"/>
                                        </p:tgtEl>
                                        <p:attrNameLst>
                                          <p:attrName>style.visibility</p:attrName>
                                        </p:attrNameLst>
                                      </p:cBhvr>
                                      <p:to>
                                        <p:strVal val="visible"/>
                                      </p:to>
                                    </p:set>
                                    <p:anim calcmode="lin" valueType="num">
                                      <p:cBhvr additive="base">
                                        <p:cTn id="107" dur="2500" fill="hold"/>
                                        <p:tgtEl>
                                          <p:spTgt spid="56"/>
                                        </p:tgtEl>
                                        <p:attrNameLst>
                                          <p:attrName>ppt_x</p:attrName>
                                        </p:attrNameLst>
                                      </p:cBhvr>
                                      <p:tavLst>
                                        <p:tav tm="0">
                                          <p:val>
                                            <p:strVal val="0-#ppt_w/2"/>
                                          </p:val>
                                        </p:tav>
                                        <p:tav tm="100000">
                                          <p:val>
                                            <p:strVal val="#ppt_x"/>
                                          </p:val>
                                        </p:tav>
                                      </p:tavLst>
                                    </p:anim>
                                    <p:anim calcmode="lin" valueType="num">
                                      <p:cBhvr additive="base">
                                        <p:cTn id="108" dur="2500" fill="hold"/>
                                        <p:tgtEl>
                                          <p:spTgt spid="56"/>
                                        </p:tgtEl>
                                        <p:attrNameLst>
                                          <p:attrName>ppt_y</p:attrName>
                                        </p:attrNameLst>
                                      </p:cBhvr>
                                      <p:tavLst>
                                        <p:tav tm="0">
                                          <p:val>
                                            <p:strVal val="1+#ppt_h/2"/>
                                          </p:val>
                                        </p:tav>
                                        <p:tav tm="100000">
                                          <p:val>
                                            <p:strVal val="#ppt_y"/>
                                          </p:val>
                                        </p:tav>
                                      </p:tavLst>
                                    </p:anim>
                                  </p:childTnLst>
                                </p:cTn>
                              </p:par>
                              <p:par>
                                <p:cTn id="109" presetID="2" presetClass="entr" presetSubtype="12" fill="hold" grpId="0" nodeType="withEffect">
                                  <p:stCondLst>
                                    <p:cond delay="0"/>
                                  </p:stCondLst>
                                  <p:childTnLst>
                                    <p:set>
                                      <p:cBhvr>
                                        <p:cTn id="110" dur="1" fill="hold">
                                          <p:stCondLst>
                                            <p:cond delay="0"/>
                                          </p:stCondLst>
                                        </p:cTn>
                                        <p:tgtEl>
                                          <p:spTgt spid="57"/>
                                        </p:tgtEl>
                                        <p:attrNameLst>
                                          <p:attrName>style.visibility</p:attrName>
                                        </p:attrNameLst>
                                      </p:cBhvr>
                                      <p:to>
                                        <p:strVal val="visible"/>
                                      </p:to>
                                    </p:set>
                                    <p:anim calcmode="lin" valueType="num">
                                      <p:cBhvr additive="base">
                                        <p:cTn id="111" dur="2500" fill="hold"/>
                                        <p:tgtEl>
                                          <p:spTgt spid="57"/>
                                        </p:tgtEl>
                                        <p:attrNameLst>
                                          <p:attrName>ppt_x</p:attrName>
                                        </p:attrNameLst>
                                      </p:cBhvr>
                                      <p:tavLst>
                                        <p:tav tm="0">
                                          <p:val>
                                            <p:strVal val="0-#ppt_w/2"/>
                                          </p:val>
                                        </p:tav>
                                        <p:tav tm="100000">
                                          <p:val>
                                            <p:strVal val="#ppt_x"/>
                                          </p:val>
                                        </p:tav>
                                      </p:tavLst>
                                    </p:anim>
                                    <p:anim calcmode="lin" valueType="num">
                                      <p:cBhvr additive="base">
                                        <p:cTn id="112" dur="2500" fill="hold"/>
                                        <p:tgtEl>
                                          <p:spTgt spid="57"/>
                                        </p:tgtEl>
                                        <p:attrNameLst>
                                          <p:attrName>ppt_y</p:attrName>
                                        </p:attrNameLst>
                                      </p:cBhvr>
                                      <p:tavLst>
                                        <p:tav tm="0">
                                          <p:val>
                                            <p:strVal val="1+#ppt_h/2"/>
                                          </p:val>
                                        </p:tav>
                                        <p:tav tm="100000">
                                          <p:val>
                                            <p:strVal val="#ppt_y"/>
                                          </p:val>
                                        </p:tav>
                                      </p:tavLst>
                                    </p:anim>
                                  </p:childTnLst>
                                </p:cTn>
                              </p:par>
                              <p:par>
                                <p:cTn id="113" presetID="2" presetClass="entr" presetSubtype="12" fill="hold" grpId="0" nodeType="withEffect">
                                  <p:stCondLst>
                                    <p:cond delay="0"/>
                                  </p:stCondLst>
                                  <p:childTnLst>
                                    <p:set>
                                      <p:cBhvr>
                                        <p:cTn id="114" dur="1" fill="hold">
                                          <p:stCondLst>
                                            <p:cond delay="0"/>
                                          </p:stCondLst>
                                        </p:cTn>
                                        <p:tgtEl>
                                          <p:spTgt spid="58"/>
                                        </p:tgtEl>
                                        <p:attrNameLst>
                                          <p:attrName>style.visibility</p:attrName>
                                        </p:attrNameLst>
                                      </p:cBhvr>
                                      <p:to>
                                        <p:strVal val="visible"/>
                                      </p:to>
                                    </p:set>
                                    <p:anim calcmode="lin" valueType="num">
                                      <p:cBhvr additive="base">
                                        <p:cTn id="115" dur="2500" fill="hold"/>
                                        <p:tgtEl>
                                          <p:spTgt spid="58"/>
                                        </p:tgtEl>
                                        <p:attrNameLst>
                                          <p:attrName>ppt_x</p:attrName>
                                        </p:attrNameLst>
                                      </p:cBhvr>
                                      <p:tavLst>
                                        <p:tav tm="0">
                                          <p:val>
                                            <p:strVal val="0-#ppt_w/2"/>
                                          </p:val>
                                        </p:tav>
                                        <p:tav tm="100000">
                                          <p:val>
                                            <p:strVal val="#ppt_x"/>
                                          </p:val>
                                        </p:tav>
                                      </p:tavLst>
                                    </p:anim>
                                    <p:anim calcmode="lin" valueType="num">
                                      <p:cBhvr additive="base">
                                        <p:cTn id="116" dur="2500" fill="hold"/>
                                        <p:tgtEl>
                                          <p:spTgt spid="58"/>
                                        </p:tgtEl>
                                        <p:attrNameLst>
                                          <p:attrName>ppt_y</p:attrName>
                                        </p:attrNameLst>
                                      </p:cBhvr>
                                      <p:tavLst>
                                        <p:tav tm="0">
                                          <p:val>
                                            <p:strVal val="1+#ppt_h/2"/>
                                          </p:val>
                                        </p:tav>
                                        <p:tav tm="100000">
                                          <p:val>
                                            <p:strVal val="#ppt_y"/>
                                          </p:val>
                                        </p:tav>
                                      </p:tavLst>
                                    </p:anim>
                                  </p:childTnLst>
                                </p:cTn>
                              </p:par>
                              <p:par>
                                <p:cTn id="117" presetID="2" presetClass="entr" presetSubtype="12" fill="hold" grpId="0" nodeType="with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additive="base">
                                        <p:cTn id="119" dur="2500" fill="hold"/>
                                        <p:tgtEl>
                                          <p:spTgt spid="59"/>
                                        </p:tgtEl>
                                        <p:attrNameLst>
                                          <p:attrName>ppt_x</p:attrName>
                                        </p:attrNameLst>
                                      </p:cBhvr>
                                      <p:tavLst>
                                        <p:tav tm="0">
                                          <p:val>
                                            <p:strVal val="0-#ppt_w/2"/>
                                          </p:val>
                                        </p:tav>
                                        <p:tav tm="100000">
                                          <p:val>
                                            <p:strVal val="#ppt_x"/>
                                          </p:val>
                                        </p:tav>
                                      </p:tavLst>
                                    </p:anim>
                                    <p:anim calcmode="lin" valueType="num">
                                      <p:cBhvr additive="base">
                                        <p:cTn id="120" dur="2500" fill="hold"/>
                                        <p:tgtEl>
                                          <p:spTgt spid="59"/>
                                        </p:tgtEl>
                                        <p:attrNameLst>
                                          <p:attrName>ppt_y</p:attrName>
                                        </p:attrNameLst>
                                      </p:cBhvr>
                                      <p:tavLst>
                                        <p:tav tm="0">
                                          <p:val>
                                            <p:strVal val="1+#ppt_h/2"/>
                                          </p:val>
                                        </p:tav>
                                        <p:tav tm="100000">
                                          <p:val>
                                            <p:strVal val="#ppt_y"/>
                                          </p:val>
                                        </p:tav>
                                      </p:tavLst>
                                    </p:anim>
                                  </p:childTnLst>
                                </p:cTn>
                              </p:par>
                              <p:par>
                                <p:cTn id="121" presetID="2" presetClass="entr" presetSubtype="12" fill="hold" grpId="0" nodeType="withEffect">
                                  <p:stCondLst>
                                    <p:cond delay="0"/>
                                  </p:stCondLst>
                                  <p:childTnLst>
                                    <p:set>
                                      <p:cBhvr>
                                        <p:cTn id="122" dur="1" fill="hold">
                                          <p:stCondLst>
                                            <p:cond delay="0"/>
                                          </p:stCondLst>
                                        </p:cTn>
                                        <p:tgtEl>
                                          <p:spTgt spid="60"/>
                                        </p:tgtEl>
                                        <p:attrNameLst>
                                          <p:attrName>style.visibility</p:attrName>
                                        </p:attrNameLst>
                                      </p:cBhvr>
                                      <p:to>
                                        <p:strVal val="visible"/>
                                      </p:to>
                                    </p:set>
                                    <p:anim calcmode="lin" valueType="num">
                                      <p:cBhvr additive="base">
                                        <p:cTn id="123" dur="2500" fill="hold"/>
                                        <p:tgtEl>
                                          <p:spTgt spid="60"/>
                                        </p:tgtEl>
                                        <p:attrNameLst>
                                          <p:attrName>ppt_x</p:attrName>
                                        </p:attrNameLst>
                                      </p:cBhvr>
                                      <p:tavLst>
                                        <p:tav tm="0">
                                          <p:val>
                                            <p:strVal val="0-#ppt_w/2"/>
                                          </p:val>
                                        </p:tav>
                                        <p:tav tm="100000">
                                          <p:val>
                                            <p:strVal val="#ppt_x"/>
                                          </p:val>
                                        </p:tav>
                                      </p:tavLst>
                                    </p:anim>
                                    <p:anim calcmode="lin" valueType="num">
                                      <p:cBhvr additive="base">
                                        <p:cTn id="124" dur="2500" fill="hold"/>
                                        <p:tgtEl>
                                          <p:spTgt spid="60"/>
                                        </p:tgtEl>
                                        <p:attrNameLst>
                                          <p:attrName>ppt_y</p:attrName>
                                        </p:attrNameLst>
                                      </p:cBhvr>
                                      <p:tavLst>
                                        <p:tav tm="0">
                                          <p:val>
                                            <p:strVal val="1+#ppt_h/2"/>
                                          </p:val>
                                        </p:tav>
                                        <p:tav tm="100000">
                                          <p:val>
                                            <p:strVal val="#ppt_y"/>
                                          </p:val>
                                        </p:tav>
                                      </p:tavLst>
                                    </p:anim>
                                  </p:childTnLst>
                                </p:cTn>
                              </p:par>
                              <p:par>
                                <p:cTn id="125" presetID="2" presetClass="entr" presetSubtype="12" fill="hold" grpId="0" nodeType="withEffect">
                                  <p:stCondLst>
                                    <p:cond delay="0"/>
                                  </p:stCondLst>
                                  <p:childTnLst>
                                    <p:set>
                                      <p:cBhvr>
                                        <p:cTn id="126" dur="1" fill="hold">
                                          <p:stCondLst>
                                            <p:cond delay="0"/>
                                          </p:stCondLst>
                                        </p:cTn>
                                        <p:tgtEl>
                                          <p:spTgt spid="19"/>
                                        </p:tgtEl>
                                        <p:attrNameLst>
                                          <p:attrName>style.visibility</p:attrName>
                                        </p:attrNameLst>
                                      </p:cBhvr>
                                      <p:to>
                                        <p:strVal val="visible"/>
                                      </p:to>
                                    </p:set>
                                    <p:anim calcmode="lin" valueType="num">
                                      <p:cBhvr additive="base">
                                        <p:cTn id="127" dur="2500" fill="hold"/>
                                        <p:tgtEl>
                                          <p:spTgt spid="19"/>
                                        </p:tgtEl>
                                        <p:attrNameLst>
                                          <p:attrName>ppt_x</p:attrName>
                                        </p:attrNameLst>
                                      </p:cBhvr>
                                      <p:tavLst>
                                        <p:tav tm="0">
                                          <p:val>
                                            <p:strVal val="0-#ppt_w/2"/>
                                          </p:val>
                                        </p:tav>
                                        <p:tav tm="100000">
                                          <p:val>
                                            <p:strVal val="#ppt_x"/>
                                          </p:val>
                                        </p:tav>
                                      </p:tavLst>
                                    </p:anim>
                                    <p:anim calcmode="lin" valueType="num">
                                      <p:cBhvr additive="base">
                                        <p:cTn id="128" dur="2500" fill="hold"/>
                                        <p:tgtEl>
                                          <p:spTgt spid="19"/>
                                        </p:tgtEl>
                                        <p:attrNameLst>
                                          <p:attrName>ppt_y</p:attrName>
                                        </p:attrNameLst>
                                      </p:cBhvr>
                                      <p:tavLst>
                                        <p:tav tm="0">
                                          <p:val>
                                            <p:strVal val="1+#ppt_h/2"/>
                                          </p:val>
                                        </p:tav>
                                        <p:tav tm="100000">
                                          <p:val>
                                            <p:strVal val="#ppt_y"/>
                                          </p:val>
                                        </p:tav>
                                      </p:tavLst>
                                    </p:anim>
                                  </p:childTnLst>
                                </p:cTn>
                              </p:par>
                              <p:par>
                                <p:cTn id="129" presetID="2" presetClass="entr" presetSubtype="12" fill="hold" grpId="0" nodeType="withEffect">
                                  <p:stCondLst>
                                    <p:cond delay="0"/>
                                  </p:stCondLst>
                                  <p:childTnLst>
                                    <p:set>
                                      <p:cBhvr>
                                        <p:cTn id="130" dur="1" fill="hold">
                                          <p:stCondLst>
                                            <p:cond delay="0"/>
                                          </p:stCondLst>
                                        </p:cTn>
                                        <p:tgtEl>
                                          <p:spTgt spid="33"/>
                                        </p:tgtEl>
                                        <p:attrNameLst>
                                          <p:attrName>style.visibility</p:attrName>
                                        </p:attrNameLst>
                                      </p:cBhvr>
                                      <p:to>
                                        <p:strVal val="visible"/>
                                      </p:to>
                                    </p:set>
                                    <p:anim calcmode="lin" valueType="num">
                                      <p:cBhvr additive="base">
                                        <p:cTn id="131" dur="2500" fill="hold"/>
                                        <p:tgtEl>
                                          <p:spTgt spid="33"/>
                                        </p:tgtEl>
                                        <p:attrNameLst>
                                          <p:attrName>ppt_x</p:attrName>
                                        </p:attrNameLst>
                                      </p:cBhvr>
                                      <p:tavLst>
                                        <p:tav tm="0">
                                          <p:val>
                                            <p:strVal val="0-#ppt_w/2"/>
                                          </p:val>
                                        </p:tav>
                                        <p:tav tm="100000">
                                          <p:val>
                                            <p:strVal val="#ppt_x"/>
                                          </p:val>
                                        </p:tav>
                                      </p:tavLst>
                                    </p:anim>
                                    <p:anim calcmode="lin" valueType="num">
                                      <p:cBhvr additive="base">
                                        <p:cTn id="132" dur="2500" fill="hold"/>
                                        <p:tgtEl>
                                          <p:spTgt spid="33"/>
                                        </p:tgtEl>
                                        <p:attrNameLst>
                                          <p:attrName>ppt_y</p:attrName>
                                        </p:attrNameLst>
                                      </p:cBhvr>
                                      <p:tavLst>
                                        <p:tav tm="0">
                                          <p:val>
                                            <p:strVal val="1+#ppt_h/2"/>
                                          </p:val>
                                        </p:tav>
                                        <p:tav tm="100000">
                                          <p:val>
                                            <p:strVal val="#ppt_y"/>
                                          </p:val>
                                        </p:tav>
                                      </p:tavLst>
                                    </p:anim>
                                  </p:childTnLst>
                                </p:cTn>
                              </p:par>
                              <p:par>
                                <p:cTn id="133" presetID="2" presetClass="entr" presetSubtype="12" fill="hold" grpId="0" nodeType="withEffect">
                                  <p:stCondLst>
                                    <p:cond delay="0"/>
                                  </p:stCondLst>
                                  <p:childTnLst>
                                    <p:set>
                                      <p:cBhvr>
                                        <p:cTn id="134" dur="1" fill="hold">
                                          <p:stCondLst>
                                            <p:cond delay="0"/>
                                          </p:stCondLst>
                                        </p:cTn>
                                        <p:tgtEl>
                                          <p:spTgt spid="29"/>
                                        </p:tgtEl>
                                        <p:attrNameLst>
                                          <p:attrName>style.visibility</p:attrName>
                                        </p:attrNameLst>
                                      </p:cBhvr>
                                      <p:to>
                                        <p:strVal val="visible"/>
                                      </p:to>
                                    </p:set>
                                    <p:anim calcmode="lin" valueType="num">
                                      <p:cBhvr additive="base">
                                        <p:cTn id="135" dur="2500" fill="hold"/>
                                        <p:tgtEl>
                                          <p:spTgt spid="29"/>
                                        </p:tgtEl>
                                        <p:attrNameLst>
                                          <p:attrName>ppt_x</p:attrName>
                                        </p:attrNameLst>
                                      </p:cBhvr>
                                      <p:tavLst>
                                        <p:tav tm="0">
                                          <p:val>
                                            <p:strVal val="0-#ppt_w/2"/>
                                          </p:val>
                                        </p:tav>
                                        <p:tav tm="100000">
                                          <p:val>
                                            <p:strVal val="#ppt_x"/>
                                          </p:val>
                                        </p:tav>
                                      </p:tavLst>
                                    </p:anim>
                                    <p:anim calcmode="lin" valueType="num">
                                      <p:cBhvr additive="base">
                                        <p:cTn id="136" dur="2500" fill="hold"/>
                                        <p:tgtEl>
                                          <p:spTgt spid="29"/>
                                        </p:tgtEl>
                                        <p:attrNameLst>
                                          <p:attrName>ppt_y</p:attrName>
                                        </p:attrNameLst>
                                      </p:cBhvr>
                                      <p:tavLst>
                                        <p:tav tm="0">
                                          <p:val>
                                            <p:strVal val="1+#ppt_h/2"/>
                                          </p:val>
                                        </p:tav>
                                        <p:tav tm="100000">
                                          <p:val>
                                            <p:strVal val="#ppt_y"/>
                                          </p:val>
                                        </p:tav>
                                      </p:tavLst>
                                    </p:anim>
                                  </p:childTnLst>
                                </p:cTn>
                              </p:par>
                              <p:par>
                                <p:cTn id="137" presetID="2" presetClass="entr" presetSubtype="12" fill="hold" grpId="0" nodeType="withEffect">
                                  <p:stCondLst>
                                    <p:cond delay="0"/>
                                  </p:stCondLst>
                                  <p:childTnLst>
                                    <p:set>
                                      <p:cBhvr>
                                        <p:cTn id="138" dur="1" fill="hold">
                                          <p:stCondLst>
                                            <p:cond delay="0"/>
                                          </p:stCondLst>
                                        </p:cTn>
                                        <p:tgtEl>
                                          <p:spTgt spid="30"/>
                                        </p:tgtEl>
                                        <p:attrNameLst>
                                          <p:attrName>style.visibility</p:attrName>
                                        </p:attrNameLst>
                                      </p:cBhvr>
                                      <p:to>
                                        <p:strVal val="visible"/>
                                      </p:to>
                                    </p:set>
                                    <p:anim calcmode="lin" valueType="num">
                                      <p:cBhvr additive="base">
                                        <p:cTn id="139" dur="2500" fill="hold"/>
                                        <p:tgtEl>
                                          <p:spTgt spid="30"/>
                                        </p:tgtEl>
                                        <p:attrNameLst>
                                          <p:attrName>ppt_x</p:attrName>
                                        </p:attrNameLst>
                                      </p:cBhvr>
                                      <p:tavLst>
                                        <p:tav tm="0">
                                          <p:val>
                                            <p:strVal val="0-#ppt_w/2"/>
                                          </p:val>
                                        </p:tav>
                                        <p:tav tm="100000">
                                          <p:val>
                                            <p:strVal val="#ppt_x"/>
                                          </p:val>
                                        </p:tav>
                                      </p:tavLst>
                                    </p:anim>
                                    <p:anim calcmode="lin" valueType="num">
                                      <p:cBhvr additive="base">
                                        <p:cTn id="140" dur="2500" fill="hold"/>
                                        <p:tgtEl>
                                          <p:spTgt spid="30"/>
                                        </p:tgtEl>
                                        <p:attrNameLst>
                                          <p:attrName>ppt_y</p:attrName>
                                        </p:attrNameLst>
                                      </p:cBhvr>
                                      <p:tavLst>
                                        <p:tav tm="0">
                                          <p:val>
                                            <p:strVal val="1+#ppt_h/2"/>
                                          </p:val>
                                        </p:tav>
                                        <p:tav tm="100000">
                                          <p:val>
                                            <p:strVal val="#ppt_y"/>
                                          </p:val>
                                        </p:tav>
                                      </p:tavLst>
                                    </p:anim>
                                  </p:childTnLst>
                                </p:cTn>
                              </p:par>
                              <p:par>
                                <p:cTn id="141" presetID="2" presetClass="entr" presetSubtype="12" fill="hold" grpId="0" nodeType="withEffect">
                                  <p:stCondLst>
                                    <p:cond delay="0"/>
                                  </p:stCondLst>
                                  <p:childTnLst>
                                    <p:set>
                                      <p:cBhvr>
                                        <p:cTn id="142" dur="1" fill="hold">
                                          <p:stCondLst>
                                            <p:cond delay="0"/>
                                          </p:stCondLst>
                                        </p:cTn>
                                        <p:tgtEl>
                                          <p:spTgt spid="31"/>
                                        </p:tgtEl>
                                        <p:attrNameLst>
                                          <p:attrName>style.visibility</p:attrName>
                                        </p:attrNameLst>
                                      </p:cBhvr>
                                      <p:to>
                                        <p:strVal val="visible"/>
                                      </p:to>
                                    </p:set>
                                    <p:anim calcmode="lin" valueType="num">
                                      <p:cBhvr additive="base">
                                        <p:cTn id="143" dur="2500" fill="hold"/>
                                        <p:tgtEl>
                                          <p:spTgt spid="31"/>
                                        </p:tgtEl>
                                        <p:attrNameLst>
                                          <p:attrName>ppt_x</p:attrName>
                                        </p:attrNameLst>
                                      </p:cBhvr>
                                      <p:tavLst>
                                        <p:tav tm="0">
                                          <p:val>
                                            <p:strVal val="0-#ppt_w/2"/>
                                          </p:val>
                                        </p:tav>
                                        <p:tav tm="100000">
                                          <p:val>
                                            <p:strVal val="#ppt_x"/>
                                          </p:val>
                                        </p:tav>
                                      </p:tavLst>
                                    </p:anim>
                                    <p:anim calcmode="lin" valueType="num">
                                      <p:cBhvr additive="base">
                                        <p:cTn id="144" dur="2500" fill="hold"/>
                                        <p:tgtEl>
                                          <p:spTgt spid="31"/>
                                        </p:tgtEl>
                                        <p:attrNameLst>
                                          <p:attrName>ppt_y</p:attrName>
                                        </p:attrNameLst>
                                      </p:cBhvr>
                                      <p:tavLst>
                                        <p:tav tm="0">
                                          <p:val>
                                            <p:strVal val="1+#ppt_h/2"/>
                                          </p:val>
                                        </p:tav>
                                        <p:tav tm="100000">
                                          <p:val>
                                            <p:strVal val="#ppt_y"/>
                                          </p:val>
                                        </p:tav>
                                      </p:tavLst>
                                    </p:anim>
                                  </p:childTnLst>
                                </p:cTn>
                              </p:par>
                              <p:par>
                                <p:cTn id="145" presetID="2" presetClass="entr" presetSubtype="12" fill="hold" grpId="0" nodeType="withEffect">
                                  <p:stCondLst>
                                    <p:cond delay="0"/>
                                  </p:stCondLst>
                                  <p:childTnLst>
                                    <p:set>
                                      <p:cBhvr>
                                        <p:cTn id="146" dur="1" fill="hold">
                                          <p:stCondLst>
                                            <p:cond delay="0"/>
                                          </p:stCondLst>
                                        </p:cTn>
                                        <p:tgtEl>
                                          <p:spTgt spid="32"/>
                                        </p:tgtEl>
                                        <p:attrNameLst>
                                          <p:attrName>style.visibility</p:attrName>
                                        </p:attrNameLst>
                                      </p:cBhvr>
                                      <p:to>
                                        <p:strVal val="visible"/>
                                      </p:to>
                                    </p:set>
                                    <p:anim calcmode="lin" valueType="num">
                                      <p:cBhvr additive="base">
                                        <p:cTn id="147" dur="2500" fill="hold"/>
                                        <p:tgtEl>
                                          <p:spTgt spid="32"/>
                                        </p:tgtEl>
                                        <p:attrNameLst>
                                          <p:attrName>ppt_x</p:attrName>
                                        </p:attrNameLst>
                                      </p:cBhvr>
                                      <p:tavLst>
                                        <p:tav tm="0">
                                          <p:val>
                                            <p:strVal val="0-#ppt_w/2"/>
                                          </p:val>
                                        </p:tav>
                                        <p:tav tm="100000">
                                          <p:val>
                                            <p:strVal val="#ppt_x"/>
                                          </p:val>
                                        </p:tav>
                                      </p:tavLst>
                                    </p:anim>
                                    <p:anim calcmode="lin" valueType="num">
                                      <p:cBhvr additive="base">
                                        <p:cTn id="148" dur="2500" fill="hold"/>
                                        <p:tgtEl>
                                          <p:spTgt spid="32"/>
                                        </p:tgtEl>
                                        <p:attrNameLst>
                                          <p:attrName>ppt_y</p:attrName>
                                        </p:attrNameLst>
                                      </p:cBhvr>
                                      <p:tavLst>
                                        <p:tav tm="0">
                                          <p:val>
                                            <p:strVal val="1+#ppt_h/2"/>
                                          </p:val>
                                        </p:tav>
                                        <p:tav tm="100000">
                                          <p:val>
                                            <p:strVal val="#ppt_y"/>
                                          </p:val>
                                        </p:tav>
                                      </p:tavLst>
                                    </p:anim>
                                  </p:childTnLst>
                                </p:cTn>
                              </p:par>
                              <p:par>
                                <p:cTn id="149" presetID="2" presetClass="entr" presetSubtype="12" fill="hold" grpId="0"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additive="base">
                                        <p:cTn id="151" dur="2500" fill="hold"/>
                                        <p:tgtEl>
                                          <p:spTgt spid="20"/>
                                        </p:tgtEl>
                                        <p:attrNameLst>
                                          <p:attrName>ppt_x</p:attrName>
                                        </p:attrNameLst>
                                      </p:cBhvr>
                                      <p:tavLst>
                                        <p:tav tm="0">
                                          <p:val>
                                            <p:strVal val="0-#ppt_w/2"/>
                                          </p:val>
                                        </p:tav>
                                        <p:tav tm="100000">
                                          <p:val>
                                            <p:strVal val="#ppt_x"/>
                                          </p:val>
                                        </p:tav>
                                      </p:tavLst>
                                    </p:anim>
                                    <p:anim calcmode="lin" valueType="num">
                                      <p:cBhvr additive="base">
                                        <p:cTn id="152" dur="2500" fill="hold"/>
                                        <p:tgtEl>
                                          <p:spTgt spid="20"/>
                                        </p:tgtEl>
                                        <p:attrNameLst>
                                          <p:attrName>ppt_y</p:attrName>
                                        </p:attrNameLst>
                                      </p:cBhvr>
                                      <p:tavLst>
                                        <p:tav tm="0">
                                          <p:val>
                                            <p:strVal val="1+#ppt_h/2"/>
                                          </p:val>
                                        </p:tav>
                                        <p:tav tm="100000">
                                          <p:val>
                                            <p:strVal val="#ppt_y"/>
                                          </p:val>
                                        </p:tav>
                                      </p:tavLst>
                                    </p:anim>
                                  </p:childTnLst>
                                </p:cTn>
                              </p:par>
                              <p:par>
                                <p:cTn id="153" presetID="2" presetClass="entr" presetSubtype="12" fill="hold" grpId="0"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additive="base">
                                        <p:cTn id="155" dur="2500" fill="hold"/>
                                        <p:tgtEl>
                                          <p:spTgt spid="21"/>
                                        </p:tgtEl>
                                        <p:attrNameLst>
                                          <p:attrName>ppt_x</p:attrName>
                                        </p:attrNameLst>
                                      </p:cBhvr>
                                      <p:tavLst>
                                        <p:tav tm="0">
                                          <p:val>
                                            <p:strVal val="0-#ppt_w/2"/>
                                          </p:val>
                                        </p:tav>
                                        <p:tav tm="100000">
                                          <p:val>
                                            <p:strVal val="#ppt_x"/>
                                          </p:val>
                                        </p:tav>
                                      </p:tavLst>
                                    </p:anim>
                                    <p:anim calcmode="lin" valueType="num">
                                      <p:cBhvr additive="base">
                                        <p:cTn id="156" dur="2500" fill="hold"/>
                                        <p:tgtEl>
                                          <p:spTgt spid="21"/>
                                        </p:tgtEl>
                                        <p:attrNameLst>
                                          <p:attrName>ppt_y</p:attrName>
                                        </p:attrNameLst>
                                      </p:cBhvr>
                                      <p:tavLst>
                                        <p:tav tm="0">
                                          <p:val>
                                            <p:strVal val="1+#ppt_h/2"/>
                                          </p:val>
                                        </p:tav>
                                        <p:tav tm="100000">
                                          <p:val>
                                            <p:strVal val="#ppt_y"/>
                                          </p:val>
                                        </p:tav>
                                      </p:tavLst>
                                    </p:anim>
                                  </p:childTnLst>
                                </p:cTn>
                              </p:par>
                              <p:par>
                                <p:cTn id="157" presetID="2" presetClass="entr" presetSubtype="12" fill="hold" grpId="0" nodeType="withEffect">
                                  <p:stCondLst>
                                    <p:cond delay="0"/>
                                  </p:stCondLst>
                                  <p:childTnLst>
                                    <p:set>
                                      <p:cBhvr>
                                        <p:cTn id="158" dur="1" fill="hold">
                                          <p:stCondLst>
                                            <p:cond delay="0"/>
                                          </p:stCondLst>
                                        </p:cTn>
                                        <p:tgtEl>
                                          <p:spTgt spid="22"/>
                                        </p:tgtEl>
                                        <p:attrNameLst>
                                          <p:attrName>style.visibility</p:attrName>
                                        </p:attrNameLst>
                                      </p:cBhvr>
                                      <p:to>
                                        <p:strVal val="visible"/>
                                      </p:to>
                                    </p:set>
                                    <p:anim calcmode="lin" valueType="num">
                                      <p:cBhvr additive="base">
                                        <p:cTn id="159" dur="2500" fill="hold"/>
                                        <p:tgtEl>
                                          <p:spTgt spid="22"/>
                                        </p:tgtEl>
                                        <p:attrNameLst>
                                          <p:attrName>ppt_x</p:attrName>
                                        </p:attrNameLst>
                                      </p:cBhvr>
                                      <p:tavLst>
                                        <p:tav tm="0">
                                          <p:val>
                                            <p:strVal val="0-#ppt_w/2"/>
                                          </p:val>
                                        </p:tav>
                                        <p:tav tm="100000">
                                          <p:val>
                                            <p:strVal val="#ppt_x"/>
                                          </p:val>
                                        </p:tav>
                                      </p:tavLst>
                                    </p:anim>
                                    <p:anim calcmode="lin" valueType="num">
                                      <p:cBhvr additive="base">
                                        <p:cTn id="160" dur="2500" fill="hold"/>
                                        <p:tgtEl>
                                          <p:spTgt spid="22"/>
                                        </p:tgtEl>
                                        <p:attrNameLst>
                                          <p:attrName>ppt_y</p:attrName>
                                        </p:attrNameLst>
                                      </p:cBhvr>
                                      <p:tavLst>
                                        <p:tav tm="0">
                                          <p:val>
                                            <p:strVal val="1+#ppt_h/2"/>
                                          </p:val>
                                        </p:tav>
                                        <p:tav tm="100000">
                                          <p:val>
                                            <p:strVal val="#ppt_y"/>
                                          </p:val>
                                        </p:tav>
                                      </p:tavLst>
                                    </p:anim>
                                  </p:childTnLst>
                                </p:cTn>
                              </p:par>
                              <p:par>
                                <p:cTn id="161" presetID="2" presetClass="entr" presetSubtype="12" fill="hold" grpId="0" nodeType="withEffect">
                                  <p:stCondLst>
                                    <p:cond delay="0"/>
                                  </p:stCondLst>
                                  <p:childTnLst>
                                    <p:set>
                                      <p:cBhvr>
                                        <p:cTn id="162" dur="1" fill="hold">
                                          <p:stCondLst>
                                            <p:cond delay="0"/>
                                          </p:stCondLst>
                                        </p:cTn>
                                        <p:tgtEl>
                                          <p:spTgt spid="23"/>
                                        </p:tgtEl>
                                        <p:attrNameLst>
                                          <p:attrName>style.visibility</p:attrName>
                                        </p:attrNameLst>
                                      </p:cBhvr>
                                      <p:to>
                                        <p:strVal val="visible"/>
                                      </p:to>
                                    </p:set>
                                    <p:anim calcmode="lin" valueType="num">
                                      <p:cBhvr additive="base">
                                        <p:cTn id="163" dur="2500" fill="hold"/>
                                        <p:tgtEl>
                                          <p:spTgt spid="23"/>
                                        </p:tgtEl>
                                        <p:attrNameLst>
                                          <p:attrName>ppt_x</p:attrName>
                                        </p:attrNameLst>
                                      </p:cBhvr>
                                      <p:tavLst>
                                        <p:tav tm="0">
                                          <p:val>
                                            <p:strVal val="0-#ppt_w/2"/>
                                          </p:val>
                                        </p:tav>
                                        <p:tav tm="100000">
                                          <p:val>
                                            <p:strVal val="#ppt_x"/>
                                          </p:val>
                                        </p:tav>
                                      </p:tavLst>
                                    </p:anim>
                                    <p:anim calcmode="lin" valueType="num">
                                      <p:cBhvr additive="base">
                                        <p:cTn id="164" dur="2500" fill="hold"/>
                                        <p:tgtEl>
                                          <p:spTgt spid="23"/>
                                        </p:tgtEl>
                                        <p:attrNameLst>
                                          <p:attrName>ppt_y</p:attrName>
                                        </p:attrNameLst>
                                      </p:cBhvr>
                                      <p:tavLst>
                                        <p:tav tm="0">
                                          <p:val>
                                            <p:strVal val="1+#ppt_h/2"/>
                                          </p:val>
                                        </p:tav>
                                        <p:tav tm="100000">
                                          <p:val>
                                            <p:strVal val="#ppt_y"/>
                                          </p:val>
                                        </p:tav>
                                      </p:tavLst>
                                    </p:anim>
                                  </p:childTnLst>
                                </p:cTn>
                              </p:par>
                              <p:par>
                                <p:cTn id="165" presetID="2" presetClass="entr" presetSubtype="12" fill="hold" grpId="0" nodeType="withEffect">
                                  <p:stCondLst>
                                    <p:cond delay="0"/>
                                  </p:stCondLst>
                                  <p:childTnLst>
                                    <p:set>
                                      <p:cBhvr>
                                        <p:cTn id="166" dur="1" fill="hold">
                                          <p:stCondLst>
                                            <p:cond delay="0"/>
                                          </p:stCondLst>
                                        </p:cTn>
                                        <p:tgtEl>
                                          <p:spTgt spid="24"/>
                                        </p:tgtEl>
                                        <p:attrNameLst>
                                          <p:attrName>style.visibility</p:attrName>
                                        </p:attrNameLst>
                                      </p:cBhvr>
                                      <p:to>
                                        <p:strVal val="visible"/>
                                      </p:to>
                                    </p:set>
                                    <p:anim calcmode="lin" valueType="num">
                                      <p:cBhvr additive="base">
                                        <p:cTn id="167" dur="2500" fill="hold"/>
                                        <p:tgtEl>
                                          <p:spTgt spid="24"/>
                                        </p:tgtEl>
                                        <p:attrNameLst>
                                          <p:attrName>ppt_x</p:attrName>
                                        </p:attrNameLst>
                                      </p:cBhvr>
                                      <p:tavLst>
                                        <p:tav tm="0">
                                          <p:val>
                                            <p:strVal val="0-#ppt_w/2"/>
                                          </p:val>
                                        </p:tav>
                                        <p:tav tm="100000">
                                          <p:val>
                                            <p:strVal val="#ppt_x"/>
                                          </p:val>
                                        </p:tav>
                                      </p:tavLst>
                                    </p:anim>
                                    <p:anim calcmode="lin" valueType="num">
                                      <p:cBhvr additive="base">
                                        <p:cTn id="168" dur="2500" fill="hold"/>
                                        <p:tgtEl>
                                          <p:spTgt spid="24"/>
                                        </p:tgtEl>
                                        <p:attrNameLst>
                                          <p:attrName>ppt_y</p:attrName>
                                        </p:attrNameLst>
                                      </p:cBhvr>
                                      <p:tavLst>
                                        <p:tav tm="0">
                                          <p:val>
                                            <p:strVal val="1+#ppt_h/2"/>
                                          </p:val>
                                        </p:tav>
                                        <p:tav tm="100000">
                                          <p:val>
                                            <p:strVal val="#ppt_y"/>
                                          </p:val>
                                        </p:tav>
                                      </p:tavLst>
                                    </p:anim>
                                  </p:childTnLst>
                                </p:cTn>
                              </p:par>
                              <p:par>
                                <p:cTn id="169" presetID="2" presetClass="entr" presetSubtype="12" fill="hold" grpId="0" nodeType="withEffect">
                                  <p:stCondLst>
                                    <p:cond delay="0"/>
                                  </p:stCondLst>
                                  <p:childTnLst>
                                    <p:set>
                                      <p:cBhvr>
                                        <p:cTn id="170" dur="1" fill="hold">
                                          <p:stCondLst>
                                            <p:cond delay="0"/>
                                          </p:stCondLst>
                                        </p:cTn>
                                        <p:tgtEl>
                                          <p:spTgt spid="25"/>
                                        </p:tgtEl>
                                        <p:attrNameLst>
                                          <p:attrName>style.visibility</p:attrName>
                                        </p:attrNameLst>
                                      </p:cBhvr>
                                      <p:to>
                                        <p:strVal val="visible"/>
                                      </p:to>
                                    </p:set>
                                    <p:anim calcmode="lin" valueType="num">
                                      <p:cBhvr additive="base">
                                        <p:cTn id="171" dur="2500" fill="hold"/>
                                        <p:tgtEl>
                                          <p:spTgt spid="25"/>
                                        </p:tgtEl>
                                        <p:attrNameLst>
                                          <p:attrName>ppt_x</p:attrName>
                                        </p:attrNameLst>
                                      </p:cBhvr>
                                      <p:tavLst>
                                        <p:tav tm="0">
                                          <p:val>
                                            <p:strVal val="0-#ppt_w/2"/>
                                          </p:val>
                                        </p:tav>
                                        <p:tav tm="100000">
                                          <p:val>
                                            <p:strVal val="#ppt_x"/>
                                          </p:val>
                                        </p:tav>
                                      </p:tavLst>
                                    </p:anim>
                                    <p:anim calcmode="lin" valueType="num">
                                      <p:cBhvr additive="base">
                                        <p:cTn id="172" dur="2500" fill="hold"/>
                                        <p:tgtEl>
                                          <p:spTgt spid="25"/>
                                        </p:tgtEl>
                                        <p:attrNameLst>
                                          <p:attrName>ppt_y</p:attrName>
                                        </p:attrNameLst>
                                      </p:cBhvr>
                                      <p:tavLst>
                                        <p:tav tm="0">
                                          <p:val>
                                            <p:strVal val="1+#ppt_h/2"/>
                                          </p:val>
                                        </p:tav>
                                        <p:tav tm="100000">
                                          <p:val>
                                            <p:strVal val="#ppt_y"/>
                                          </p:val>
                                        </p:tav>
                                      </p:tavLst>
                                    </p:anim>
                                  </p:childTnLst>
                                </p:cTn>
                              </p:par>
                              <p:par>
                                <p:cTn id="173" presetID="2" presetClass="entr" presetSubtype="12" fill="hold" grpId="0" nodeType="withEffect">
                                  <p:stCondLst>
                                    <p:cond delay="0"/>
                                  </p:stCondLst>
                                  <p:childTnLst>
                                    <p:set>
                                      <p:cBhvr>
                                        <p:cTn id="174" dur="1" fill="hold">
                                          <p:stCondLst>
                                            <p:cond delay="0"/>
                                          </p:stCondLst>
                                        </p:cTn>
                                        <p:tgtEl>
                                          <p:spTgt spid="26"/>
                                        </p:tgtEl>
                                        <p:attrNameLst>
                                          <p:attrName>style.visibility</p:attrName>
                                        </p:attrNameLst>
                                      </p:cBhvr>
                                      <p:to>
                                        <p:strVal val="visible"/>
                                      </p:to>
                                    </p:set>
                                    <p:anim calcmode="lin" valueType="num">
                                      <p:cBhvr additive="base">
                                        <p:cTn id="175" dur="2500" fill="hold"/>
                                        <p:tgtEl>
                                          <p:spTgt spid="26"/>
                                        </p:tgtEl>
                                        <p:attrNameLst>
                                          <p:attrName>ppt_x</p:attrName>
                                        </p:attrNameLst>
                                      </p:cBhvr>
                                      <p:tavLst>
                                        <p:tav tm="0">
                                          <p:val>
                                            <p:strVal val="0-#ppt_w/2"/>
                                          </p:val>
                                        </p:tav>
                                        <p:tav tm="100000">
                                          <p:val>
                                            <p:strVal val="#ppt_x"/>
                                          </p:val>
                                        </p:tav>
                                      </p:tavLst>
                                    </p:anim>
                                    <p:anim calcmode="lin" valueType="num">
                                      <p:cBhvr additive="base">
                                        <p:cTn id="176" dur="2500" fill="hold"/>
                                        <p:tgtEl>
                                          <p:spTgt spid="26"/>
                                        </p:tgtEl>
                                        <p:attrNameLst>
                                          <p:attrName>ppt_y</p:attrName>
                                        </p:attrNameLst>
                                      </p:cBhvr>
                                      <p:tavLst>
                                        <p:tav tm="0">
                                          <p:val>
                                            <p:strVal val="1+#ppt_h/2"/>
                                          </p:val>
                                        </p:tav>
                                        <p:tav tm="100000">
                                          <p:val>
                                            <p:strVal val="#ppt_y"/>
                                          </p:val>
                                        </p:tav>
                                      </p:tavLst>
                                    </p:anim>
                                  </p:childTnLst>
                                </p:cTn>
                              </p:par>
                              <p:par>
                                <p:cTn id="177" presetID="2" presetClass="entr" presetSubtype="12" fill="hold" grpId="0" nodeType="withEffect">
                                  <p:stCondLst>
                                    <p:cond delay="0"/>
                                  </p:stCondLst>
                                  <p:childTnLst>
                                    <p:set>
                                      <p:cBhvr>
                                        <p:cTn id="178" dur="1" fill="hold">
                                          <p:stCondLst>
                                            <p:cond delay="0"/>
                                          </p:stCondLst>
                                        </p:cTn>
                                        <p:tgtEl>
                                          <p:spTgt spid="27"/>
                                        </p:tgtEl>
                                        <p:attrNameLst>
                                          <p:attrName>style.visibility</p:attrName>
                                        </p:attrNameLst>
                                      </p:cBhvr>
                                      <p:to>
                                        <p:strVal val="visible"/>
                                      </p:to>
                                    </p:set>
                                    <p:anim calcmode="lin" valueType="num">
                                      <p:cBhvr additive="base">
                                        <p:cTn id="179" dur="2500" fill="hold"/>
                                        <p:tgtEl>
                                          <p:spTgt spid="27"/>
                                        </p:tgtEl>
                                        <p:attrNameLst>
                                          <p:attrName>ppt_x</p:attrName>
                                        </p:attrNameLst>
                                      </p:cBhvr>
                                      <p:tavLst>
                                        <p:tav tm="0">
                                          <p:val>
                                            <p:strVal val="0-#ppt_w/2"/>
                                          </p:val>
                                        </p:tav>
                                        <p:tav tm="100000">
                                          <p:val>
                                            <p:strVal val="#ppt_x"/>
                                          </p:val>
                                        </p:tav>
                                      </p:tavLst>
                                    </p:anim>
                                    <p:anim calcmode="lin" valueType="num">
                                      <p:cBhvr additive="base">
                                        <p:cTn id="180" dur="2500" fill="hold"/>
                                        <p:tgtEl>
                                          <p:spTgt spid="27"/>
                                        </p:tgtEl>
                                        <p:attrNameLst>
                                          <p:attrName>ppt_y</p:attrName>
                                        </p:attrNameLst>
                                      </p:cBhvr>
                                      <p:tavLst>
                                        <p:tav tm="0">
                                          <p:val>
                                            <p:strVal val="1+#ppt_h/2"/>
                                          </p:val>
                                        </p:tav>
                                        <p:tav tm="100000">
                                          <p:val>
                                            <p:strVal val="#ppt_y"/>
                                          </p:val>
                                        </p:tav>
                                      </p:tavLst>
                                    </p:anim>
                                  </p:childTnLst>
                                </p:cTn>
                              </p:par>
                              <p:par>
                                <p:cTn id="181" presetID="2" presetClass="entr" presetSubtype="12" fill="hold" grpId="0" nodeType="withEffect">
                                  <p:stCondLst>
                                    <p:cond delay="0"/>
                                  </p:stCondLst>
                                  <p:childTnLst>
                                    <p:set>
                                      <p:cBhvr>
                                        <p:cTn id="182" dur="1" fill="hold">
                                          <p:stCondLst>
                                            <p:cond delay="0"/>
                                          </p:stCondLst>
                                        </p:cTn>
                                        <p:tgtEl>
                                          <p:spTgt spid="28"/>
                                        </p:tgtEl>
                                        <p:attrNameLst>
                                          <p:attrName>style.visibility</p:attrName>
                                        </p:attrNameLst>
                                      </p:cBhvr>
                                      <p:to>
                                        <p:strVal val="visible"/>
                                      </p:to>
                                    </p:set>
                                    <p:anim calcmode="lin" valueType="num">
                                      <p:cBhvr additive="base">
                                        <p:cTn id="183" dur="2500" fill="hold"/>
                                        <p:tgtEl>
                                          <p:spTgt spid="28"/>
                                        </p:tgtEl>
                                        <p:attrNameLst>
                                          <p:attrName>ppt_x</p:attrName>
                                        </p:attrNameLst>
                                      </p:cBhvr>
                                      <p:tavLst>
                                        <p:tav tm="0">
                                          <p:val>
                                            <p:strVal val="0-#ppt_w/2"/>
                                          </p:val>
                                        </p:tav>
                                        <p:tav tm="100000">
                                          <p:val>
                                            <p:strVal val="#ppt_x"/>
                                          </p:val>
                                        </p:tav>
                                      </p:tavLst>
                                    </p:anim>
                                    <p:anim calcmode="lin" valueType="num">
                                      <p:cBhvr additive="base">
                                        <p:cTn id="184" dur="2500" fill="hold"/>
                                        <p:tgtEl>
                                          <p:spTgt spid="28"/>
                                        </p:tgtEl>
                                        <p:attrNameLst>
                                          <p:attrName>ppt_y</p:attrName>
                                        </p:attrNameLst>
                                      </p:cBhvr>
                                      <p:tavLst>
                                        <p:tav tm="0">
                                          <p:val>
                                            <p:strVal val="1+#ppt_h/2"/>
                                          </p:val>
                                        </p:tav>
                                        <p:tav tm="100000">
                                          <p:val>
                                            <p:strVal val="#ppt_y"/>
                                          </p:val>
                                        </p:tav>
                                      </p:tavLst>
                                    </p:anim>
                                  </p:childTnLst>
                                </p:cTn>
                              </p:par>
                              <p:par>
                                <p:cTn id="185" presetID="2" presetClass="entr" presetSubtype="9" fill="hold" grpId="0" nodeType="withEffect">
                                  <p:stCondLst>
                                    <p:cond delay="0"/>
                                  </p:stCondLst>
                                  <p:childTnLst>
                                    <p:set>
                                      <p:cBhvr>
                                        <p:cTn id="186" dur="1" fill="hold">
                                          <p:stCondLst>
                                            <p:cond delay="0"/>
                                          </p:stCondLst>
                                        </p:cTn>
                                        <p:tgtEl>
                                          <p:spTgt spid="2"/>
                                        </p:tgtEl>
                                        <p:attrNameLst>
                                          <p:attrName>style.visibility</p:attrName>
                                        </p:attrNameLst>
                                      </p:cBhvr>
                                      <p:to>
                                        <p:strVal val="visible"/>
                                      </p:to>
                                    </p:set>
                                    <p:anim calcmode="lin" valueType="num">
                                      <p:cBhvr additive="base">
                                        <p:cTn id="187" dur="2500" fill="hold"/>
                                        <p:tgtEl>
                                          <p:spTgt spid="2"/>
                                        </p:tgtEl>
                                        <p:attrNameLst>
                                          <p:attrName>ppt_x</p:attrName>
                                        </p:attrNameLst>
                                      </p:cBhvr>
                                      <p:tavLst>
                                        <p:tav tm="0">
                                          <p:val>
                                            <p:strVal val="0-#ppt_w/2"/>
                                          </p:val>
                                        </p:tav>
                                        <p:tav tm="100000">
                                          <p:val>
                                            <p:strVal val="#ppt_x"/>
                                          </p:val>
                                        </p:tav>
                                      </p:tavLst>
                                    </p:anim>
                                    <p:anim calcmode="lin" valueType="num">
                                      <p:cBhvr additive="base">
                                        <p:cTn id="188" dur="2500" fill="hold"/>
                                        <p:tgtEl>
                                          <p:spTgt spid="2"/>
                                        </p:tgtEl>
                                        <p:attrNameLst>
                                          <p:attrName>ppt_y</p:attrName>
                                        </p:attrNameLst>
                                      </p:cBhvr>
                                      <p:tavLst>
                                        <p:tav tm="0">
                                          <p:val>
                                            <p:strVal val="0-#ppt_h/2"/>
                                          </p:val>
                                        </p:tav>
                                        <p:tav tm="100000">
                                          <p:val>
                                            <p:strVal val="#ppt_y"/>
                                          </p:val>
                                        </p:tav>
                                      </p:tavLst>
                                    </p:anim>
                                  </p:childTnLst>
                                </p:cTn>
                              </p:par>
                              <p:par>
                                <p:cTn id="189" presetID="2" presetClass="entr" presetSubtype="9" fill="hold" grpId="0" nodeType="withEffect">
                                  <p:stCondLst>
                                    <p:cond delay="0"/>
                                  </p:stCondLst>
                                  <p:childTnLst>
                                    <p:set>
                                      <p:cBhvr>
                                        <p:cTn id="190" dur="1" fill="hold">
                                          <p:stCondLst>
                                            <p:cond delay="0"/>
                                          </p:stCondLst>
                                        </p:cTn>
                                        <p:tgtEl>
                                          <p:spTgt spid="16"/>
                                        </p:tgtEl>
                                        <p:attrNameLst>
                                          <p:attrName>style.visibility</p:attrName>
                                        </p:attrNameLst>
                                      </p:cBhvr>
                                      <p:to>
                                        <p:strVal val="visible"/>
                                      </p:to>
                                    </p:set>
                                    <p:anim calcmode="lin" valueType="num">
                                      <p:cBhvr additive="base">
                                        <p:cTn id="191" dur="2500" fill="hold"/>
                                        <p:tgtEl>
                                          <p:spTgt spid="16"/>
                                        </p:tgtEl>
                                        <p:attrNameLst>
                                          <p:attrName>ppt_x</p:attrName>
                                        </p:attrNameLst>
                                      </p:cBhvr>
                                      <p:tavLst>
                                        <p:tav tm="0">
                                          <p:val>
                                            <p:strVal val="0-#ppt_w/2"/>
                                          </p:val>
                                        </p:tav>
                                        <p:tav tm="100000">
                                          <p:val>
                                            <p:strVal val="#ppt_x"/>
                                          </p:val>
                                        </p:tav>
                                      </p:tavLst>
                                    </p:anim>
                                    <p:anim calcmode="lin" valueType="num">
                                      <p:cBhvr additive="base">
                                        <p:cTn id="192" dur="2500" fill="hold"/>
                                        <p:tgtEl>
                                          <p:spTgt spid="16"/>
                                        </p:tgtEl>
                                        <p:attrNameLst>
                                          <p:attrName>ppt_y</p:attrName>
                                        </p:attrNameLst>
                                      </p:cBhvr>
                                      <p:tavLst>
                                        <p:tav tm="0">
                                          <p:val>
                                            <p:strVal val="0-#ppt_h/2"/>
                                          </p:val>
                                        </p:tav>
                                        <p:tav tm="100000">
                                          <p:val>
                                            <p:strVal val="#ppt_y"/>
                                          </p:val>
                                        </p:tav>
                                      </p:tavLst>
                                    </p:anim>
                                  </p:childTnLst>
                                </p:cTn>
                              </p:par>
                              <p:par>
                                <p:cTn id="193" presetID="2" presetClass="entr" presetSubtype="9" fill="hold" grpId="0" nodeType="withEffect">
                                  <p:stCondLst>
                                    <p:cond delay="0"/>
                                  </p:stCondLst>
                                  <p:childTnLst>
                                    <p:set>
                                      <p:cBhvr>
                                        <p:cTn id="194" dur="1" fill="hold">
                                          <p:stCondLst>
                                            <p:cond delay="0"/>
                                          </p:stCondLst>
                                        </p:cTn>
                                        <p:tgtEl>
                                          <p:spTgt spid="12"/>
                                        </p:tgtEl>
                                        <p:attrNameLst>
                                          <p:attrName>style.visibility</p:attrName>
                                        </p:attrNameLst>
                                      </p:cBhvr>
                                      <p:to>
                                        <p:strVal val="visible"/>
                                      </p:to>
                                    </p:set>
                                    <p:anim calcmode="lin" valueType="num">
                                      <p:cBhvr additive="base">
                                        <p:cTn id="195" dur="2500" fill="hold"/>
                                        <p:tgtEl>
                                          <p:spTgt spid="12"/>
                                        </p:tgtEl>
                                        <p:attrNameLst>
                                          <p:attrName>ppt_x</p:attrName>
                                        </p:attrNameLst>
                                      </p:cBhvr>
                                      <p:tavLst>
                                        <p:tav tm="0">
                                          <p:val>
                                            <p:strVal val="0-#ppt_w/2"/>
                                          </p:val>
                                        </p:tav>
                                        <p:tav tm="100000">
                                          <p:val>
                                            <p:strVal val="#ppt_x"/>
                                          </p:val>
                                        </p:tav>
                                      </p:tavLst>
                                    </p:anim>
                                    <p:anim calcmode="lin" valueType="num">
                                      <p:cBhvr additive="base">
                                        <p:cTn id="196" dur="2500" fill="hold"/>
                                        <p:tgtEl>
                                          <p:spTgt spid="12"/>
                                        </p:tgtEl>
                                        <p:attrNameLst>
                                          <p:attrName>ppt_y</p:attrName>
                                        </p:attrNameLst>
                                      </p:cBhvr>
                                      <p:tavLst>
                                        <p:tav tm="0">
                                          <p:val>
                                            <p:strVal val="0-#ppt_h/2"/>
                                          </p:val>
                                        </p:tav>
                                        <p:tav tm="100000">
                                          <p:val>
                                            <p:strVal val="#ppt_y"/>
                                          </p:val>
                                        </p:tav>
                                      </p:tavLst>
                                    </p:anim>
                                  </p:childTnLst>
                                </p:cTn>
                              </p:par>
                              <p:par>
                                <p:cTn id="197" presetID="2" presetClass="entr" presetSubtype="9" fill="hold" grpId="0" nodeType="withEffect">
                                  <p:stCondLst>
                                    <p:cond delay="0"/>
                                  </p:stCondLst>
                                  <p:childTnLst>
                                    <p:set>
                                      <p:cBhvr>
                                        <p:cTn id="198" dur="1" fill="hold">
                                          <p:stCondLst>
                                            <p:cond delay="0"/>
                                          </p:stCondLst>
                                        </p:cTn>
                                        <p:tgtEl>
                                          <p:spTgt spid="13"/>
                                        </p:tgtEl>
                                        <p:attrNameLst>
                                          <p:attrName>style.visibility</p:attrName>
                                        </p:attrNameLst>
                                      </p:cBhvr>
                                      <p:to>
                                        <p:strVal val="visible"/>
                                      </p:to>
                                    </p:set>
                                    <p:anim calcmode="lin" valueType="num">
                                      <p:cBhvr additive="base">
                                        <p:cTn id="199" dur="2500" fill="hold"/>
                                        <p:tgtEl>
                                          <p:spTgt spid="13"/>
                                        </p:tgtEl>
                                        <p:attrNameLst>
                                          <p:attrName>ppt_x</p:attrName>
                                        </p:attrNameLst>
                                      </p:cBhvr>
                                      <p:tavLst>
                                        <p:tav tm="0">
                                          <p:val>
                                            <p:strVal val="0-#ppt_w/2"/>
                                          </p:val>
                                        </p:tav>
                                        <p:tav tm="100000">
                                          <p:val>
                                            <p:strVal val="#ppt_x"/>
                                          </p:val>
                                        </p:tav>
                                      </p:tavLst>
                                    </p:anim>
                                    <p:anim calcmode="lin" valueType="num">
                                      <p:cBhvr additive="base">
                                        <p:cTn id="200" dur="2500" fill="hold"/>
                                        <p:tgtEl>
                                          <p:spTgt spid="13"/>
                                        </p:tgtEl>
                                        <p:attrNameLst>
                                          <p:attrName>ppt_y</p:attrName>
                                        </p:attrNameLst>
                                      </p:cBhvr>
                                      <p:tavLst>
                                        <p:tav tm="0">
                                          <p:val>
                                            <p:strVal val="0-#ppt_h/2"/>
                                          </p:val>
                                        </p:tav>
                                        <p:tav tm="100000">
                                          <p:val>
                                            <p:strVal val="#ppt_y"/>
                                          </p:val>
                                        </p:tav>
                                      </p:tavLst>
                                    </p:anim>
                                  </p:childTnLst>
                                </p:cTn>
                              </p:par>
                              <p:par>
                                <p:cTn id="201" presetID="2" presetClass="entr" presetSubtype="9" fill="hold" grpId="0" nodeType="withEffect">
                                  <p:stCondLst>
                                    <p:cond delay="0"/>
                                  </p:stCondLst>
                                  <p:childTnLst>
                                    <p:set>
                                      <p:cBhvr>
                                        <p:cTn id="202" dur="1" fill="hold">
                                          <p:stCondLst>
                                            <p:cond delay="0"/>
                                          </p:stCondLst>
                                        </p:cTn>
                                        <p:tgtEl>
                                          <p:spTgt spid="14"/>
                                        </p:tgtEl>
                                        <p:attrNameLst>
                                          <p:attrName>style.visibility</p:attrName>
                                        </p:attrNameLst>
                                      </p:cBhvr>
                                      <p:to>
                                        <p:strVal val="visible"/>
                                      </p:to>
                                    </p:set>
                                    <p:anim calcmode="lin" valueType="num">
                                      <p:cBhvr additive="base">
                                        <p:cTn id="203" dur="2500" fill="hold"/>
                                        <p:tgtEl>
                                          <p:spTgt spid="14"/>
                                        </p:tgtEl>
                                        <p:attrNameLst>
                                          <p:attrName>ppt_x</p:attrName>
                                        </p:attrNameLst>
                                      </p:cBhvr>
                                      <p:tavLst>
                                        <p:tav tm="0">
                                          <p:val>
                                            <p:strVal val="0-#ppt_w/2"/>
                                          </p:val>
                                        </p:tav>
                                        <p:tav tm="100000">
                                          <p:val>
                                            <p:strVal val="#ppt_x"/>
                                          </p:val>
                                        </p:tav>
                                      </p:tavLst>
                                    </p:anim>
                                    <p:anim calcmode="lin" valueType="num">
                                      <p:cBhvr additive="base">
                                        <p:cTn id="204" dur="2500" fill="hold"/>
                                        <p:tgtEl>
                                          <p:spTgt spid="14"/>
                                        </p:tgtEl>
                                        <p:attrNameLst>
                                          <p:attrName>ppt_y</p:attrName>
                                        </p:attrNameLst>
                                      </p:cBhvr>
                                      <p:tavLst>
                                        <p:tav tm="0">
                                          <p:val>
                                            <p:strVal val="0-#ppt_h/2"/>
                                          </p:val>
                                        </p:tav>
                                        <p:tav tm="100000">
                                          <p:val>
                                            <p:strVal val="#ppt_y"/>
                                          </p:val>
                                        </p:tav>
                                      </p:tavLst>
                                    </p:anim>
                                  </p:childTnLst>
                                </p:cTn>
                              </p:par>
                              <p:par>
                                <p:cTn id="205" presetID="2" presetClass="entr" presetSubtype="9"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additive="base">
                                        <p:cTn id="207" dur="2500" fill="hold"/>
                                        <p:tgtEl>
                                          <p:spTgt spid="15"/>
                                        </p:tgtEl>
                                        <p:attrNameLst>
                                          <p:attrName>ppt_x</p:attrName>
                                        </p:attrNameLst>
                                      </p:cBhvr>
                                      <p:tavLst>
                                        <p:tav tm="0">
                                          <p:val>
                                            <p:strVal val="0-#ppt_w/2"/>
                                          </p:val>
                                        </p:tav>
                                        <p:tav tm="100000">
                                          <p:val>
                                            <p:strVal val="#ppt_x"/>
                                          </p:val>
                                        </p:tav>
                                      </p:tavLst>
                                    </p:anim>
                                    <p:anim calcmode="lin" valueType="num">
                                      <p:cBhvr additive="base">
                                        <p:cTn id="208" dur="2500" fill="hold"/>
                                        <p:tgtEl>
                                          <p:spTgt spid="15"/>
                                        </p:tgtEl>
                                        <p:attrNameLst>
                                          <p:attrName>ppt_y</p:attrName>
                                        </p:attrNameLst>
                                      </p:cBhvr>
                                      <p:tavLst>
                                        <p:tav tm="0">
                                          <p:val>
                                            <p:strVal val="0-#ppt_h/2"/>
                                          </p:val>
                                        </p:tav>
                                        <p:tav tm="100000">
                                          <p:val>
                                            <p:strVal val="#ppt_y"/>
                                          </p:val>
                                        </p:tav>
                                      </p:tavLst>
                                    </p:anim>
                                  </p:childTnLst>
                                </p:cTn>
                              </p:par>
                              <p:par>
                                <p:cTn id="209" presetID="2" presetClass="entr" presetSubtype="9" fill="hold" grpId="0" nodeType="withEffect">
                                  <p:stCondLst>
                                    <p:cond delay="0"/>
                                  </p:stCondLst>
                                  <p:childTnLst>
                                    <p:set>
                                      <p:cBhvr>
                                        <p:cTn id="210" dur="1" fill="hold">
                                          <p:stCondLst>
                                            <p:cond delay="0"/>
                                          </p:stCondLst>
                                        </p:cTn>
                                        <p:tgtEl>
                                          <p:spTgt spid="3"/>
                                        </p:tgtEl>
                                        <p:attrNameLst>
                                          <p:attrName>style.visibility</p:attrName>
                                        </p:attrNameLst>
                                      </p:cBhvr>
                                      <p:to>
                                        <p:strVal val="visible"/>
                                      </p:to>
                                    </p:set>
                                    <p:anim calcmode="lin" valueType="num">
                                      <p:cBhvr additive="base">
                                        <p:cTn id="211" dur="2500" fill="hold"/>
                                        <p:tgtEl>
                                          <p:spTgt spid="3"/>
                                        </p:tgtEl>
                                        <p:attrNameLst>
                                          <p:attrName>ppt_x</p:attrName>
                                        </p:attrNameLst>
                                      </p:cBhvr>
                                      <p:tavLst>
                                        <p:tav tm="0">
                                          <p:val>
                                            <p:strVal val="0-#ppt_w/2"/>
                                          </p:val>
                                        </p:tav>
                                        <p:tav tm="100000">
                                          <p:val>
                                            <p:strVal val="#ppt_x"/>
                                          </p:val>
                                        </p:tav>
                                      </p:tavLst>
                                    </p:anim>
                                    <p:anim calcmode="lin" valueType="num">
                                      <p:cBhvr additive="base">
                                        <p:cTn id="212" dur="2500" fill="hold"/>
                                        <p:tgtEl>
                                          <p:spTgt spid="3"/>
                                        </p:tgtEl>
                                        <p:attrNameLst>
                                          <p:attrName>ppt_y</p:attrName>
                                        </p:attrNameLst>
                                      </p:cBhvr>
                                      <p:tavLst>
                                        <p:tav tm="0">
                                          <p:val>
                                            <p:strVal val="0-#ppt_h/2"/>
                                          </p:val>
                                        </p:tav>
                                        <p:tav tm="100000">
                                          <p:val>
                                            <p:strVal val="#ppt_y"/>
                                          </p:val>
                                        </p:tav>
                                      </p:tavLst>
                                    </p:anim>
                                  </p:childTnLst>
                                </p:cTn>
                              </p:par>
                              <p:par>
                                <p:cTn id="213" presetID="2" presetClass="entr" presetSubtype="9" fill="hold" grpId="0"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additive="base">
                                        <p:cTn id="215" dur="2500" fill="hold"/>
                                        <p:tgtEl>
                                          <p:spTgt spid="4"/>
                                        </p:tgtEl>
                                        <p:attrNameLst>
                                          <p:attrName>ppt_x</p:attrName>
                                        </p:attrNameLst>
                                      </p:cBhvr>
                                      <p:tavLst>
                                        <p:tav tm="0">
                                          <p:val>
                                            <p:strVal val="0-#ppt_w/2"/>
                                          </p:val>
                                        </p:tav>
                                        <p:tav tm="100000">
                                          <p:val>
                                            <p:strVal val="#ppt_x"/>
                                          </p:val>
                                        </p:tav>
                                      </p:tavLst>
                                    </p:anim>
                                    <p:anim calcmode="lin" valueType="num">
                                      <p:cBhvr additive="base">
                                        <p:cTn id="216" dur="2500" fill="hold"/>
                                        <p:tgtEl>
                                          <p:spTgt spid="4"/>
                                        </p:tgtEl>
                                        <p:attrNameLst>
                                          <p:attrName>ppt_y</p:attrName>
                                        </p:attrNameLst>
                                      </p:cBhvr>
                                      <p:tavLst>
                                        <p:tav tm="0">
                                          <p:val>
                                            <p:strVal val="0-#ppt_h/2"/>
                                          </p:val>
                                        </p:tav>
                                        <p:tav tm="100000">
                                          <p:val>
                                            <p:strVal val="#ppt_y"/>
                                          </p:val>
                                        </p:tav>
                                      </p:tavLst>
                                    </p:anim>
                                  </p:childTnLst>
                                </p:cTn>
                              </p:par>
                              <p:par>
                                <p:cTn id="217" presetID="2" presetClass="entr" presetSubtype="9" fill="hold" grpId="0" nodeType="withEffect">
                                  <p:stCondLst>
                                    <p:cond delay="0"/>
                                  </p:stCondLst>
                                  <p:childTnLst>
                                    <p:set>
                                      <p:cBhvr>
                                        <p:cTn id="218" dur="1" fill="hold">
                                          <p:stCondLst>
                                            <p:cond delay="0"/>
                                          </p:stCondLst>
                                        </p:cTn>
                                        <p:tgtEl>
                                          <p:spTgt spid="5"/>
                                        </p:tgtEl>
                                        <p:attrNameLst>
                                          <p:attrName>style.visibility</p:attrName>
                                        </p:attrNameLst>
                                      </p:cBhvr>
                                      <p:to>
                                        <p:strVal val="visible"/>
                                      </p:to>
                                    </p:set>
                                    <p:anim calcmode="lin" valueType="num">
                                      <p:cBhvr additive="base">
                                        <p:cTn id="219" dur="2500" fill="hold"/>
                                        <p:tgtEl>
                                          <p:spTgt spid="5"/>
                                        </p:tgtEl>
                                        <p:attrNameLst>
                                          <p:attrName>ppt_x</p:attrName>
                                        </p:attrNameLst>
                                      </p:cBhvr>
                                      <p:tavLst>
                                        <p:tav tm="0">
                                          <p:val>
                                            <p:strVal val="0-#ppt_w/2"/>
                                          </p:val>
                                        </p:tav>
                                        <p:tav tm="100000">
                                          <p:val>
                                            <p:strVal val="#ppt_x"/>
                                          </p:val>
                                        </p:tav>
                                      </p:tavLst>
                                    </p:anim>
                                    <p:anim calcmode="lin" valueType="num">
                                      <p:cBhvr additive="base">
                                        <p:cTn id="220" dur="2500" fill="hold"/>
                                        <p:tgtEl>
                                          <p:spTgt spid="5"/>
                                        </p:tgtEl>
                                        <p:attrNameLst>
                                          <p:attrName>ppt_y</p:attrName>
                                        </p:attrNameLst>
                                      </p:cBhvr>
                                      <p:tavLst>
                                        <p:tav tm="0">
                                          <p:val>
                                            <p:strVal val="0-#ppt_h/2"/>
                                          </p:val>
                                        </p:tav>
                                        <p:tav tm="100000">
                                          <p:val>
                                            <p:strVal val="#ppt_y"/>
                                          </p:val>
                                        </p:tav>
                                      </p:tavLst>
                                    </p:anim>
                                  </p:childTnLst>
                                </p:cTn>
                              </p:par>
                              <p:par>
                                <p:cTn id="221" presetID="2" presetClass="entr" presetSubtype="9" fill="hold" grpId="0" nodeType="withEffect">
                                  <p:stCondLst>
                                    <p:cond delay="0"/>
                                  </p:stCondLst>
                                  <p:childTnLst>
                                    <p:set>
                                      <p:cBhvr>
                                        <p:cTn id="222" dur="1" fill="hold">
                                          <p:stCondLst>
                                            <p:cond delay="0"/>
                                          </p:stCondLst>
                                        </p:cTn>
                                        <p:tgtEl>
                                          <p:spTgt spid="6"/>
                                        </p:tgtEl>
                                        <p:attrNameLst>
                                          <p:attrName>style.visibility</p:attrName>
                                        </p:attrNameLst>
                                      </p:cBhvr>
                                      <p:to>
                                        <p:strVal val="visible"/>
                                      </p:to>
                                    </p:set>
                                    <p:anim calcmode="lin" valueType="num">
                                      <p:cBhvr additive="base">
                                        <p:cTn id="223" dur="2500" fill="hold"/>
                                        <p:tgtEl>
                                          <p:spTgt spid="6"/>
                                        </p:tgtEl>
                                        <p:attrNameLst>
                                          <p:attrName>ppt_x</p:attrName>
                                        </p:attrNameLst>
                                      </p:cBhvr>
                                      <p:tavLst>
                                        <p:tav tm="0">
                                          <p:val>
                                            <p:strVal val="0-#ppt_w/2"/>
                                          </p:val>
                                        </p:tav>
                                        <p:tav tm="100000">
                                          <p:val>
                                            <p:strVal val="#ppt_x"/>
                                          </p:val>
                                        </p:tav>
                                      </p:tavLst>
                                    </p:anim>
                                    <p:anim calcmode="lin" valueType="num">
                                      <p:cBhvr additive="base">
                                        <p:cTn id="224" dur="2500" fill="hold"/>
                                        <p:tgtEl>
                                          <p:spTgt spid="6"/>
                                        </p:tgtEl>
                                        <p:attrNameLst>
                                          <p:attrName>ppt_y</p:attrName>
                                        </p:attrNameLst>
                                      </p:cBhvr>
                                      <p:tavLst>
                                        <p:tav tm="0">
                                          <p:val>
                                            <p:strVal val="0-#ppt_h/2"/>
                                          </p:val>
                                        </p:tav>
                                        <p:tav tm="100000">
                                          <p:val>
                                            <p:strVal val="#ppt_y"/>
                                          </p:val>
                                        </p:tav>
                                      </p:tavLst>
                                    </p:anim>
                                  </p:childTnLst>
                                </p:cTn>
                              </p:par>
                              <p:par>
                                <p:cTn id="225" presetID="2" presetClass="entr" presetSubtype="9" fill="hold" grpId="0" nodeType="withEffect">
                                  <p:stCondLst>
                                    <p:cond delay="0"/>
                                  </p:stCondLst>
                                  <p:childTnLst>
                                    <p:set>
                                      <p:cBhvr>
                                        <p:cTn id="226" dur="1" fill="hold">
                                          <p:stCondLst>
                                            <p:cond delay="0"/>
                                          </p:stCondLst>
                                        </p:cTn>
                                        <p:tgtEl>
                                          <p:spTgt spid="7"/>
                                        </p:tgtEl>
                                        <p:attrNameLst>
                                          <p:attrName>style.visibility</p:attrName>
                                        </p:attrNameLst>
                                      </p:cBhvr>
                                      <p:to>
                                        <p:strVal val="visible"/>
                                      </p:to>
                                    </p:set>
                                    <p:anim calcmode="lin" valueType="num">
                                      <p:cBhvr additive="base">
                                        <p:cTn id="227" dur="2500" fill="hold"/>
                                        <p:tgtEl>
                                          <p:spTgt spid="7"/>
                                        </p:tgtEl>
                                        <p:attrNameLst>
                                          <p:attrName>ppt_x</p:attrName>
                                        </p:attrNameLst>
                                      </p:cBhvr>
                                      <p:tavLst>
                                        <p:tav tm="0">
                                          <p:val>
                                            <p:strVal val="0-#ppt_w/2"/>
                                          </p:val>
                                        </p:tav>
                                        <p:tav tm="100000">
                                          <p:val>
                                            <p:strVal val="#ppt_x"/>
                                          </p:val>
                                        </p:tav>
                                      </p:tavLst>
                                    </p:anim>
                                    <p:anim calcmode="lin" valueType="num">
                                      <p:cBhvr additive="base">
                                        <p:cTn id="228" dur="2500" fill="hold"/>
                                        <p:tgtEl>
                                          <p:spTgt spid="7"/>
                                        </p:tgtEl>
                                        <p:attrNameLst>
                                          <p:attrName>ppt_y</p:attrName>
                                        </p:attrNameLst>
                                      </p:cBhvr>
                                      <p:tavLst>
                                        <p:tav tm="0">
                                          <p:val>
                                            <p:strVal val="0-#ppt_h/2"/>
                                          </p:val>
                                        </p:tav>
                                        <p:tav tm="100000">
                                          <p:val>
                                            <p:strVal val="#ppt_y"/>
                                          </p:val>
                                        </p:tav>
                                      </p:tavLst>
                                    </p:anim>
                                  </p:childTnLst>
                                </p:cTn>
                              </p:par>
                              <p:par>
                                <p:cTn id="229" presetID="2" presetClass="entr" presetSubtype="9" fill="hold" grpId="0" nodeType="withEffect">
                                  <p:stCondLst>
                                    <p:cond delay="0"/>
                                  </p:stCondLst>
                                  <p:childTnLst>
                                    <p:set>
                                      <p:cBhvr>
                                        <p:cTn id="230" dur="1" fill="hold">
                                          <p:stCondLst>
                                            <p:cond delay="0"/>
                                          </p:stCondLst>
                                        </p:cTn>
                                        <p:tgtEl>
                                          <p:spTgt spid="8"/>
                                        </p:tgtEl>
                                        <p:attrNameLst>
                                          <p:attrName>style.visibility</p:attrName>
                                        </p:attrNameLst>
                                      </p:cBhvr>
                                      <p:to>
                                        <p:strVal val="visible"/>
                                      </p:to>
                                    </p:set>
                                    <p:anim calcmode="lin" valueType="num">
                                      <p:cBhvr additive="base">
                                        <p:cTn id="231" dur="2500" fill="hold"/>
                                        <p:tgtEl>
                                          <p:spTgt spid="8"/>
                                        </p:tgtEl>
                                        <p:attrNameLst>
                                          <p:attrName>ppt_x</p:attrName>
                                        </p:attrNameLst>
                                      </p:cBhvr>
                                      <p:tavLst>
                                        <p:tav tm="0">
                                          <p:val>
                                            <p:strVal val="0-#ppt_w/2"/>
                                          </p:val>
                                        </p:tav>
                                        <p:tav tm="100000">
                                          <p:val>
                                            <p:strVal val="#ppt_x"/>
                                          </p:val>
                                        </p:tav>
                                      </p:tavLst>
                                    </p:anim>
                                    <p:anim calcmode="lin" valueType="num">
                                      <p:cBhvr additive="base">
                                        <p:cTn id="232" dur="2500" fill="hold"/>
                                        <p:tgtEl>
                                          <p:spTgt spid="8"/>
                                        </p:tgtEl>
                                        <p:attrNameLst>
                                          <p:attrName>ppt_y</p:attrName>
                                        </p:attrNameLst>
                                      </p:cBhvr>
                                      <p:tavLst>
                                        <p:tav tm="0">
                                          <p:val>
                                            <p:strVal val="0-#ppt_h/2"/>
                                          </p:val>
                                        </p:tav>
                                        <p:tav tm="100000">
                                          <p:val>
                                            <p:strVal val="#ppt_y"/>
                                          </p:val>
                                        </p:tav>
                                      </p:tavLst>
                                    </p:anim>
                                  </p:childTnLst>
                                </p:cTn>
                              </p:par>
                              <p:par>
                                <p:cTn id="233" presetID="2" presetClass="entr" presetSubtype="9" fill="hold" grpId="0" nodeType="withEffect">
                                  <p:stCondLst>
                                    <p:cond delay="0"/>
                                  </p:stCondLst>
                                  <p:childTnLst>
                                    <p:set>
                                      <p:cBhvr>
                                        <p:cTn id="234" dur="1" fill="hold">
                                          <p:stCondLst>
                                            <p:cond delay="0"/>
                                          </p:stCondLst>
                                        </p:cTn>
                                        <p:tgtEl>
                                          <p:spTgt spid="9"/>
                                        </p:tgtEl>
                                        <p:attrNameLst>
                                          <p:attrName>style.visibility</p:attrName>
                                        </p:attrNameLst>
                                      </p:cBhvr>
                                      <p:to>
                                        <p:strVal val="visible"/>
                                      </p:to>
                                    </p:set>
                                    <p:anim calcmode="lin" valueType="num">
                                      <p:cBhvr additive="base">
                                        <p:cTn id="235" dur="2500" fill="hold"/>
                                        <p:tgtEl>
                                          <p:spTgt spid="9"/>
                                        </p:tgtEl>
                                        <p:attrNameLst>
                                          <p:attrName>ppt_x</p:attrName>
                                        </p:attrNameLst>
                                      </p:cBhvr>
                                      <p:tavLst>
                                        <p:tav tm="0">
                                          <p:val>
                                            <p:strVal val="0-#ppt_w/2"/>
                                          </p:val>
                                        </p:tav>
                                        <p:tav tm="100000">
                                          <p:val>
                                            <p:strVal val="#ppt_x"/>
                                          </p:val>
                                        </p:tav>
                                      </p:tavLst>
                                    </p:anim>
                                    <p:anim calcmode="lin" valueType="num">
                                      <p:cBhvr additive="base">
                                        <p:cTn id="236" dur="2500" fill="hold"/>
                                        <p:tgtEl>
                                          <p:spTgt spid="9"/>
                                        </p:tgtEl>
                                        <p:attrNameLst>
                                          <p:attrName>ppt_y</p:attrName>
                                        </p:attrNameLst>
                                      </p:cBhvr>
                                      <p:tavLst>
                                        <p:tav tm="0">
                                          <p:val>
                                            <p:strVal val="0-#ppt_h/2"/>
                                          </p:val>
                                        </p:tav>
                                        <p:tav tm="100000">
                                          <p:val>
                                            <p:strVal val="#ppt_y"/>
                                          </p:val>
                                        </p:tav>
                                      </p:tavLst>
                                    </p:anim>
                                  </p:childTnLst>
                                </p:cTn>
                              </p:par>
                              <p:par>
                                <p:cTn id="237" presetID="2" presetClass="entr" presetSubtype="9" fill="hold" grpId="0" nodeType="withEffect">
                                  <p:stCondLst>
                                    <p:cond delay="0"/>
                                  </p:stCondLst>
                                  <p:childTnLst>
                                    <p:set>
                                      <p:cBhvr>
                                        <p:cTn id="238" dur="1" fill="hold">
                                          <p:stCondLst>
                                            <p:cond delay="0"/>
                                          </p:stCondLst>
                                        </p:cTn>
                                        <p:tgtEl>
                                          <p:spTgt spid="10"/>
                                        </p:tgtEl>
                                        <p:attrNameLst>
                                          <p:attrName>style.visibility</p:attrName>
                                        </p:attrNameLst>
                                      </p:cBhvr>
                                      <p:to>
                                        <p:strVal val="visible"/>
                                      </p:to>
                                    </p:set>
                                    <p:anim calcmode="lin" valueType="num">
                                      <p:cBhvr additive="base">
                                        <p:cTn id="239" dur="2500" fill="hold"/>
                                        <p:tgtEl>
                                          <p:spTgt spid="10"/>
                                        </p:tgtEl>
                                        <p:attrNameLst>
                                          <p:attrName>ppt_x</p:attrName>
                                        </p:attrNameLst>
                                      </p:cBhvr>
                                      <p:tavLst>
                                        <p:tav tm="0">
                                          <p:val>
                                            <p:strVal val="0-#ppt_w/2"/>
                                          </p:val>
                                        </p:tav>
                                        <p:tav tm="100000">
                                          <p:val>
                                            <p:strVal val="#ppt_x"/>
                                          </p:val>
                                        </p:tav>
                                      </p:tavLst>
                                    </p:anim>
                                    <p:anim calcmode="lin" valueType="num">
                                      <p:cBhvr additive="base">
                                        <p:cTn id="240" dur="2500" fill="hold"/>
                                        <p:tgtEl>
                                          <p:spTgt spid="10"/>
                                        </p:tgtEl>
                                        <p:attrNameLst>
                                          <p:attrName>ppt_y</p:attrName>
                                        </p:attrNameLst>
                                      </p:cBhvr>
                                      <p:tavLst>
                                        <p:tav tm="0">
                                          <p:val>
                                            <p:strVal val="0-#ppt_h/2"/>
                                          </p:val>
                                        </p:tav>
                                        <p:tav tm="100000">
                                          <p:val>
                                            <p:strVal val="#ppt_y"/>
                                          </p:val>
                                        </p:tav>
                                      </p:tavLst>
                                    </p:anim>
                                  </p:childTnLst>
                                </p:cTn>
                              </p:par>
                              <p:par>
                                <p:cTn id="241" presetID="2" presetClass="entr" presetSubtype="9" fill="hold" grpId="0" nodeType="withEffect">
                                  <p:stCondLst>
                                    <p:cond delay="0"/>
                                  </p:stCondLst>
                                  <p:childTnLst>
                                    <p:set>
                                      <p:cBhvr>
                                        <p:cTn id="242" dur="1" fill="hold">
                                          <p:stCondLst>
                                            <p:cond delay="0"/>
                                          </p:stCondLst>
                                        </p:cTn>
                                        <p:tgtEl>
                                          <p:spTgt spid="11"/>
                                        </p:tgtEl>
                                        <p:attrNameLst>
                                          <p:attrName>style.visibility</p:attrName>
                                        </p:attrNameLst>
                                      </p:cBhvr>
                                      <p:to>
                                        <p:strVal val="visible"/>
                                      </p:to>
                                    </p:set>
                                    <p:anim calcmode="lin" valueType="num">
                                      <p:cBhvr additive="base">
                                        <p:cTn id="243" dur="2500" fill="hold"/>
                                        <p:tgtEl>
                                          <p:spTgt spid="11"/>
                                        </p:tgtEl>
                                        <p:attrNameLst>
                                          <p:attrName>ppt_x</p:attrName>
                                        </p:attrNameLst>
                                      </p:cBhvr>
                                      <p:tavLst>
                                        <p:tav tm="0">
                                          <p:val>
                                            <p:strVal val="0-#ppt_w/2"/>
                                          </p:val>
                                        </p:tav>
                                        <p:tav tm="100000">
                                          <p:val>
                                            <p:strVal val="#ppt_x"/>
                                          </p:val>
                                        </p:tav>
                                      </p:tavLst>
                                    </p:anim>
                                    <p:anim calcmode="lin" valueType="num">
                                      <p:cBhvr additive="base">
                                        <p:cTn id="244" dur="2500" fill="hold"/>
                                        <p:tgtEl>
                                          <p:spTgt spid="11"/>
                                        </p:tgtEl>
                                        <p:attrNameLst>
                                          <p:attrName>ppt_y</p:attrName>
                                        </p:attrNameLst>
                                      </p:cBhvr>
                                      <p:tavLst>
                                        <p:tav tm="0">
                                          <p:val>
                                            <p:strVal val="0-#ppt_h/2"/>
                                          </p:val>
                                        </p:tav>
                                        <p:tav tm="100000">
                                          <p:val>
                                            <p:strVal val="#ppt_y"/>
                                          </p:val>
                                        </p:tav>
                                      </p:tavLst>
                                    </p:anim>
                                  </p:childTnLst>
                                </p:cTn>
                              </p:par>
                              <p:par>
                                <p:cTn id="245" presetID="19" presetClass="exit" presetSubtype="5" fill="hold" grpId="2" nodeType="withEffect">
                                  <p:stCondLst>
                                    <p:cond delay="0"/>
                                  </p:stCondLst>
                                  <p:childTnLst>
                                    <p:anim calcmode="lin" valueType="num">
                                      <p:cBhvr>
                                        <p:cTn id="246" dur="3000"/>
                                        <p:tgtEl>
                                          <p:spTgt spid="44"/>
                                        </p:tgtEl>
                                        <p:attrNameLst>
                                          <p:attrName>ppt_w</p:attrName>
                                        </p:attrNameLst>
                                      </p:cBhvr>
                                      <p:tavLst>
                                        <p:tav tm="0">
                                          <p:val>
                                            <p:strVal val="ppt_w"/>
                                          </p:val>
                                        </p:tav>
                                        <p:tav tm="100000">
                                          <p:val>
                                            <p:strVal val="ppt_w"/>
                                          </p:val>
                                        </p:tav>
                                      </p:tavLst>
                                    </p:anim>
                                    <p:anim calcmode="lin" valueType="num">
                                      <p:cBhvr>
                                        <p:cTn id="247"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44"/>
                                        </p:tgtEl>
                                        <p:attrNameLst>
                                          <p:attrName>style.visibility</p:attrName>
                                        </p:attrNameLst>
                                      </p:cBhvr>
                                      <p:to>
                                        <p:strVal val="hidden"/>
                                      </p:to>
                                    </p:set>
                                  </p:childTnLst>
                                </p:cTn>
                              </p:par>
                              <p:par>
                                <p:cTn id="249" presetID="19" presetClass="exit" presetSubtype="5" fill="hold" grpId="2" nodeType="withEffect">
                                  <p:stCondLst>
                                    <p:cond delay="0"/>
                                  </p:stCondLst>
                                  <p:childTnLst>
                                    <p:anim calcmode="lin" valueType="num">
                                      <p:cBhvr>
                                        <p:cTn id="250" dur="3000"/>
                                        <p:tgtEl>
                                          <p:spTgt spid="43"/>
                                        </p:tgtEl>
                                        <p:attrNameLst>
                                          <p:attrName>ppt_w</p:attrName>
                                        </p:attrNameLst>
                                      </p:cBhvr>
                                      <p:tavLst>
                                        <p:tav tm="0">
                                          <p:val>
                                            <p:strVal val="ppt_w"/>
                                          </p:val>
                                        </p:tav>
                                        <p:tav tm="100000">
                                          <p:val>
                                            <p:strVal val="ppt_w"/>
                                          </p:val>
                                        </p:tav>
                                      </p:tavLst>
                                    </p:anim>
                                    <p:anim calcmode="lin" valueType="num">
                                      <p:cBhvr>
                                        <p:cTn id="251"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43"/>
                                        </p:tgtEl>
                                        <p:attrNameLst>
                                          <p:attrName>style.visibility</p:attrName>
                                        </p:attrNameLst>
                                      </p:cBhvr>
                                      <p:to>
                                        <p:strVal val="hidden"/>
                                      </p:to>
                                    </p:set>
                                  </p:childTnLst>
                                </p:cTn>
                              </p:par>
                              <p:par>
                                <p:cTn id="253" presetID="19" presetClass="exit" presetSubtype="5" fill="hold" grpId="2" nodeType="withEffect">
                                  <p:stCondLst>
                                    <p:cond delay="0"/>
                                  </p:stCondLst>
                                  <p:childTnLst>
                                    <p:anim calcmode="lin" valueType="num">
                                      <p:cBhvr>
                                        <p:cTn id="254" dur="3000"/>
                                        <p:tgtEl>
                                          <p:spTgt spid="42"/>
                                        </p:tgtEl>
                                        <p:attrNameLst>
                                          <p:attrName>ppt_w</p:attrName>
                                        </p:attrNameLst>
                                      </p:cBhvr>
                                      <p:tavLst>
                                        <p:tav tm="0">
                                          <p:val>
                                            <p:strVal val="ppt_w"/>
                                          </p:val>
                                        </p:tav>
                                        <p:tav tm="100000">
                                          <p:val>
                                            <p:strVal val="ppt_w"/>
                                          </p:val>
                                        </p:tav>
                                      </p:tavLst>
                                    </p:anim>
                                    <p:anim calcmode="lin" valueType="num">
                                      <p:cBhvr>
                                        <p:cTn id="255"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42"/>
                                        </p:tgtEl>
                                        <p:attrNameLst>
                                          <p:attrName>style.visibility</p:attrName>
                                        </p:attrNameLst>
                                      </p:cBhvr>
                                      <p:to>
                                        <p:strVal val="hidden"/>
                                      </p:to>
                                    </p:set>
                                  </p:childTnLst>
                                </p:cTn>
                              </p:par>
                              <p:par>
                                <p:cTn id="257" presetID="19" presetClass="exit" presetSubtype="5" fill="hold" grpId="2" nodeType="withEffect">
                                  <p:stCondLst>
                                    <p:cond delay="0"/>
                                  </p:stCondLst>
                                  <p:childTnLst>
                                    <p:anim calcmode="lin" valueType="num">
                                      <p:cBhvr>
                                        <p:cTn id="258" dur="3000"/>
                                        <p:tgtEl>
                                          <p:spTgt spid="41"/>
                                        </p:tgtEl>
                                        <p:attrNameLst>
                                          <p:attrName>ppt_w</p:attrName>
                                        </p:attrNameLst>
                                      </p:cBhvr>
                                      <p:tavLst>
                                        <p:tav tm="0">
                                          <p:val>
                                            <p:strVal val="ppt_w"/>
                                          </p:val>
                                        </p:tav>
                                        <p:tav tm="100000">
                                          <p:val>
                                            <p:strVal val="ppt_w"/>
                                          </p:val>
                                        </p:tav>
                                      </p:tavLst>
                                    </p:anim>
                                    <p:anim calcmode="lin" valueType="num">
                                      <p:cBhvr>
                                        <p:cTn id="259"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41"/>
                                        </p:tgtEl>
                                        <p:attrNameLst>
                                          <p:attrName>style.visibility</p:attrName>
                                        </p:attrNameLst>
                                      </p:cBhvr>
                                      <p:to>
                                        <p:strVal val="hidden"/>
                                      </p:to>
                                    </p:set>
                                  </p:childTnLst>
                                </p:cTn>
                              </p:par>
                              <p:par>
                                <p:cTn id="261" presetID="19" presetClass="exit" presetSubtype="5" fill="hold" grpId="2" nodeType="withEffect">
                                  <p:stCondLst>
                                    <p:cond delay="0"/>
                                  </p:stCondLst>
                                  <p:childTnLst>
                                    <p:anim calcmode="lin" valueType="num">
                                      <p:cBhvr>
                                        <p:cTn id="262" dur="3000"/>
                                        <p:tgtEl>
                                          <p:spTgt spid="40"/>
                                        </p:tgtEl>
                                        <p:attrNameLst>
                                          <p:attrName>ppt_w</p:attrName>
                                        </p:attrNameLst>
                                      </p:cBhvr>
                                      <p:tavLst>
                                        <p:tav tm="0">
                                          <p:val>
                                            <p:strVal val="ppt_w"/>
                                          </p:val>
                                        </p:tav>
                                        <p:tav tm="100000">
                                          <p:val>
                                            <p:strVal val="ppt_w"/>
                                          </p:val>
                                        </p:tav>
                                      </p:tavLst>
                                    </p:anim>
                                    <p:anim calcmode="lin" valueType="num">
                                      <p:cBhvr>
                                        <p:cTn id="263"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40"/>
                                        </p:tgtEl>
                                        <p:attrNameLst>
                                          <p:attrName>style.visibility</p:attrName>
                                        </p:attrNameLst>
                                      </p:cBhvr>
                                      <p:to>
                                        <p:strVal val="hidden"/>
                                      </p:to>
                                    </p:set>
                                  </p:childTnLst>
                                </p:cTn>
                              </p:par>
                              <p:par>
                                <p:cTn id="265" presetID="19" presetClass="exit" presetSubtype="5" fill="hold" grpId="2" nodeType="withEffect">
                                  <p:stCondLst>
                                    <p:cond delay="0"/>
                                  </p:stCondLst>
                                  <p:childTnLst>
                                    <p:anim calcmode="lin" valueType="num">
                                      <p:cBhvr>
                                        <p:cTn id="266" dur="3000"/>
                                        <p:tgtEl>
                                          <p:spTgt spid="39"/>
                                        </p:tgtEl>
                                        <p:attrNameLst>
                                          <p:attrName>ppt_w</p:attrName>
                                        </p:attrNameLst>
                                      </p:cBhvr>
                                      <p:tavLst>
                                        <p:tav tm="0">
                                          <p:val>
                                            <p:strVal val="ppt_w"/>
                                          </p:val>
                                        </p:tav>
                                        <p:tav tm="100000">
                                          <p:val>
                                            <p:strVal val="ppt_w"/>
                                          </p:val>
                                        </p:tav>
                                      </p:tavLst>
                                    </p:anim>
                                    <p:anim calcmode="lin" valueType="num">
                                      <p:cBhvr>
                                        <p:cTn id="267"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39"/>
                                        </p:tgtEl>
                                        <p:attrNameLst>
                                          <p:attrName>style.visibility</p:attrName>
                                        </p:attrNameLst>
                                      </p:cBhvr>
                                      <p:to>
                                        <p:strVal val="hidden"/>
                                      </p:to>
                                    </p:set>
                                  </p:childTnLst>
                                </p:cTn>
                              </p:par>
                              <p:par>
                                <p:cTn id="269" presetID="19" presetClass="exit" presetSubtype="5" fill="hold" grpId="2" nodeType="withEffect">
                                  <p:stCondLst>
                                    <p:cond delay="0"/>
                                  </p:stCondLst>
                                  <p:childTnLst>
                                    <p:anim calcmode="lin" valueType="num">
                                      <p:cBhvr>
                                        <p:cTn id="270" dur="3000"/>
                                        <p:tgtEl>
                                          <p:spTgt spid="38"/>
                                        </p:tgtEl>
                                        <p:attrNameLst>
                                          <p:attrName>ppt_w</p:attrName>
                                        </p:attrNameLst>
                                      </p:cBhvr>
                                      <p:tavLst>
                                        <p:tav tm="0">
                                          <p:val>
                                            <p:strVal val="ppt_w"/>
                                          </p:val>
                                        </p:tav>
                                        <p:tav tm="100000">
                                          <p:val>
                                            <p:strVal val="ppt_w"/>
                                          </p:val>
                                        </p:tav>
                                      </p:tavLst>
                                    </p:anim>
                                    <p:anim calcmode="lin" valueType="num">
                                      <p:cBhvr>
                                        <p:cTn id="271"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38"/>
                                        </p:tgtEl>
                                        <p:attrNameLst>
                                          <p:attrName>style.visibility</p:attrName>
                                        </p:attrNameLst>
                                      </p:cBhvr>
                                      <p:to>
                                        <p:strVal val="hidden"/>
                                      </p:to>
                                    </p:set>
                                  </p:childTnLst>
                                </p:cTn>
                              </p:par>
                              <p:par>
                                <p:cTn id="273" presetID="19" presetClass="exit" presetSubtype="5" fill="hold" grpId="2" nodeType="withEffect">
                                  <p:stCondLst>
                                    <p:cond delay="0"/>
                                  </p:stCondLst>
                                  <p:childTnLst>
                                    <p:anim calcmode="lin" valueType="num">
                                      <p:cBhvr>
                                        <p:cTn id="274" dur="3000"/>
                                        <p:tgtEl>
                                          <p:spTgt spid="37"/>
                                        </p:tgtEl>
                                        <p:attrNameLst>
                                          <p:attrName>ppt_w</p:attrName>
                                        </p:attrNameLst>
                                      </p:cBhvr>
                                      <p:tavLst>
                                        <p:tav tm="0">
                                          <p:val>
                                            <p:strVal val="ppt_w"/>
                                          </p:val>
                                        </p:tav>
                                        <p:tav tm="100000">
                                          <p:val>
                                            <p:strVal val="ppt_w"/>
                                          </p:val>
                                        </p:tav>
                                      </p:tavLst>
                                    </p:anim>
                                    <p:anim calcmode="lin" valueType="num">
                                      <p:cBhvr>
                                        <p:cTn id="275"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37"/>
                                        </p:tgtEl>
                                        <p:attrNameLst>
                                          <p:attrName>style.visibility</p:attrName>
                                        </p:attrNameLst>
                                      </p:cBhvr>
                                      <p:to>
                                        <p:strVal val="hidden"/>
                                      </p:to>
                                    </p:set>
                                  </p:childTnLst>
                                </p:cTn>
                              </p:par>
                              <p:par>
                                <p:cTn id="277" presetID="19" presetClass="exit" presetSubtype="5" fill="hold" grpId="2" nodeType="withEffect">
                                  <p:stCondLst>
                                    <p:cond delay="0"/>
                                  </p:stCondLst>
                                  <p:childTnLst>
                                    <p:anim calcmode="lin" valueType="num">
                                      <p:cBhvr>
                                        <p:cTn id="278" dur="3000"/>
                                        <p:tgtEl>
                                          <p:spTgt spid="36"/>
                                        </p:tgtEl>
                                        <p:attrNameLst>
                                          <p:attrName>ppt_w</p:attrName>
                                        </p:attrNameLst>
                                      </p:cBhvr>
                                      <p:tavLst>
                                        <p:tav tm="0">
                                          <p:val>
                                            <p:strVal val="ppt_w"/>
                                          </p:val>
                                        </p:tav>
                                        <p:tav tm="100000">
                                          <p:val>
                                            <p:strVal val="ppt_w"/>
                                          </p:val>
                                        </p:tav>
                                      </p:tavLst>
                                    </p:anim>
                                    <p:anim calcmode="lin" valueType="num">
                                      <p:cBhvr>
                                        <p:cTn id="279"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36"/>
                                        </p:tgtEl>
                                        <p:attrNameLst>
                                          <p:attrName>style.visibility</p:attrName>
                                        </p:attrNameLst>
                                      </p:cBhvr>
                                      <p:to>
                                        <p:strVal val="hidden"/>
                                      </p:to>
                                    </p:set>
                                  </p:childTnLst>
                                </p:cTn>
                              </p:par>
                              <p:par>
                                <p:cTn id="281" presetID="19" presetClass="exit" presetSubtype="5" fill="hold" grpId="2" nodeType="withEffect">
                                  <p:stCondLst>
                                    <p:cond delay="0"/>
                                  </p:stCondLst>
                                  <p:childTnLst>
                                    <p:anim calcmode="lin" valueType="num">
                                      <p:cBhvr>
                                        <p:cTn id="282" dur="3000"/>
                                        <p:tgtEl>
                                          <p:spTgt spid="48"/>
                                        </p:tgtEl>
                                        <p:attrNameLst>
                                          <p:attrName>ppt_w</p:attrName>
                                        </p:attrNameLst>
                                      </p:cBhvr>
                                      <p:tavLst>
                                        <p:tav tm="0">
                                          <p:val>
                                            <p:strVal val="ppt_w"/>
                                          </p:val>
                                        </p:tav>
                                        <p:tav tm="100000">
                                          <p:val>
                                            <p:strVal val="ppt_w"/>
                                          </p:val>
                                        </p:tav>
                                      </p:tavLst>
                                    </p:anim>
                                    <p:anim calcmode="lin" valueType="num">
                                      <p:cBhvr>
                                        <p:cTn id="283"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48"/>
                                        </p:tgtEl>
                                        <p:attrNameLst>
                                          <p:attrName>style.visibility</p:attrName>
                                        </p:attrNameLst>
                                      </p:cBhvr>
                                      <p:to>
                                        <p:strVal val="hidden"/>
                                      </p:to>
                                    </p:set>
                                  </p:childTnLst>
                                </p:cTn>
                              </p:par>
                              <p:par>
                                <p:cTn id="285" presetID="19" presetClass="exit" presetSubtype="5" fill="hold" grpId="2" nodeType="withEffect">
                                  <p:stCondLst>
                                    <p:cond delay="0"/>
                                  </p:stCondLst>
                                  <p:childTnLst>
                                    <p:anim calcmode="lin" valueType="num">
                                      <p:cBhvr>
                                        <p:cTn id="286" dur="3000"/>
                                        <p:tgtEl>
                                          <p:spTgt spid="35"/>
                                        </p:tgtEl>
                                        <p:attrNameLst>
                                          <p:attrName>ppt_w</p:attrName>
                                        </p:attrNameLst>
                                      </p:cBhvr>
                                      <p:tavLst>
                                        <p:tav tm="0">
                                          <p:val>
                                            <p:strVal val="ppt_w"/>
                                          </p:val>
                                        </p:tav>
                                        <p:tav tm="100000">
                                          <p:val>
                                            <p:strVal val="ppt_w"/>
                                          </p:val>
                                        </p:tav>
                                      </p:tavLst>
                                    </p:anim>
                                    <p:anim calcmode="lin" valueType="num">
                                      <p:cBhvr>
                                        <p:cTn id="287"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35"/>
                                        </p:tgtEl>
                                        <p:attrNameLst>
                                          <p:attrName>style.visibility</p:attrName>
                                        </p:attrNameLst>
                                      </p:cBhvr>
                                      <p:to>
                                        <p:strVal val="hidden"/>
                                      </p:to>
                                    </p:set>
                                  </p:childTnLst>
                                </p:cTn>
                              </p:par>
                              <p:par>
                                <p:cTn id="289" presetID="19" presetClass="exit" presetSubtype="5" fill="hold" grpId="2" nodeType="withEffect">
                                  <p:stCondLst>
                                    <p:cond delay="0"/>
                                  </p:stCondLst>
                                  <p:childTnLst>
                                    <p:anim calcmode="lin" valueType="num">
                                      <p:cBhvr>
                                        <p:cTn id="290" dur="3000"/>
                                        <p:tgtEl>
                                          <p:spTgt spid="49"/>
                                        </p:tgtEl>
                                        <p:attrNameLst>
                                          <p:attrName>ppt_w</p:attrName>
                                        </p:attrNameLst>
                                      </p:cBhvr>
                                      <p:tavLst>
                                        <p:tav tm="0">
                                          <p:val>
                                            <p:strVal val="ppt_w"/>
                                          </p:val>
                                        </p:tav>
                                        <p:tav tm="100000">
                                          <p:val>
                                            <p:strVal val="ppt_w"/>
                                          </p:val>
                                        </p:tav>
                                      </p:tavLst>
                                    </p:anim>
                                    <p:anim calcmode="lin" valueType="num">
                                      <p:cBhvr>
                                        <p:cTn id="291"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49"/>
                                        </p:tgtEl>
                                        <p:attrNameLst>
                                          <p:attrName>style.visibility</p:attrName>
                                        </p:attrNameLst>
                                      </p:cBhvr>
                                      <p:to>
                                        <p:strVal val="hidden"/>
                                      </p:to>
                                    </p:set>
                                  </p:childTnLst>
                                </p:cTn>
                              </p:par>
                              <p:par>
                                <p:cTn id="293" presetID="19" presetClass="exit" presetSubtype="5" fill="hold" grpId="2" nodeType="withEffect">
                                  <p:stCondLst>
                                    <p:cond delay="0"/>
                                  </p:stCondLst>
                                  <p:childTnLst>
                                    <p:anim calcmode="lin" valueType="num">
                                      <p:cBhvr>
                                        <p:cTn id="294" dur="3000"/>
                                        <p:tgtEl>
                                          <p:spTgt spid="45"/>
                                        </p:tgtEl>
                                        <p:attrNameLst>
                                          <p:attrName>ppt_w</p:attrName>
                                        </p:attrNameLst>
                                      </p:cBhvr>
                                      <p:tavLst>
                                        <p:tav tm="0">
                                          <p:val>
                                            <p:strVal val="ppt_w"/>
                                          </p:val>
                                        </p:tav>
                                        <p:tav tm="100000">
                                          <p:val>
                                            <p:strVal val="ppt_w"/>
                                          </p:val>
                                        </p:tav>
                                      </p:tavLst>
                                    </p:anim>
                                    <p:anim calcmode="lin" valueType="num">
                                      <p:cBhvr>
                                        <p:cTn id="295"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45"/>
                                        </p:tgtEl>
                                        <p:attrNameLst>
                                          <p:attrName>style.visibility</p:attrName>
                                        </p:attrNameLst>
                                      </p:cBhvr>
                                      <p:to>
                                        <p:strVal val="hidden"/>
                                      </p:to>
                                    </p:set>
                                  </p:childTnLst>
                                </p:cTn>
                              </p:par>
                              <p:par>
                                <p:cTn id="297" presetID="19" presetClass="exit" presetSubtype="5" fill="hold" grpId="2" nodeType="withEffect">
                                  <p:stCondLst>
                                    <p:cond delay="0"/>
                                  </p:stCondLst>
                                  <p:childTnLst>
                                    <p:anim calcmode="lin" valueType="num">
                                      <p:cBhvr>
                                        <p:cTn id="298" dur="3000"/>
                                        <p:tgtEl>
                                          <p:spTgt spid="46"/>
                                        </p:tgtEl>
                                        <p:attrNameLst>
                                          <p:attrName>ppt_w</p:attrName>
                                        </p:attrNameLst>
                                      </p:cBhvr>
                                      <p:tavLst>
                                        <p:tav tm="0">
                                          <p:val>
                                            <p:strVal val="ppt_w"/>
                                          </p:val>
                                        </p:tav>
                                        <p:tav tm="100000">
                                          <p:val>
                                            <p:strVal val="ppt_w"/>
                                          </p:val>
                                        </p:tav>
                                      </p:tavLst>
                                    </p:anim>
                                    <p:anim calcmode="lin" valueType="num">
                                      <p:cBhvr>
                                        <p:cTn id="299"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46"/>
                                        </p:tgtEl>
                                        <p:attrNameLst>
                                          <p:attrName>style.visibility</p:attrName>
                                        </p:attrNameLst>
                                      </p:cBhvr>
                                      <p:to>
                                        <p:strVal val="hidden"/>
                                      </p:to>
                                    </p:set>
                                  </p:childTnLst>
                                </p:cTn>
                              </p:par>
                              <p:par>
                                <p:cTn id="301" presetID="19" presetClass="exit" presetSubtype="5" fill="hold" grpId="2" nodeType="withEffect">
                                  <p:stCondLst>
                                    <p:cond delay="0"/>
                                  </p:stCondLst>
                                  <p:childTnLst>
                                    <p:anim calcmode="lin" valueType="num">
                                      <p:cBhvr>
                                        <p:cTn id="302" dur="3000"/>
                                        <p:tgtEl>
                                          <p:spTgt spid="47"/>
                                        </p:tgtEl>
                                        <p:attrNameLst>
                                          <p:attrName>ppt_w</p:attrName>
                                        </p:attrNameLst>
                                      </p:cBhvr>
                                      <p:tavLst>
                                        <p:tav tm="0">
                                          <p:val>
                                            <p:strVal val="ppt_w"/>
                                          </p:val>
                                        </p:tav>
                                        <p:tav tm="100000">
                                          <p:val>
                                            <p:strVal val="ppt_w"/>
                                          </p:val>
                                        </p:tav>
                                      </p:tavLst>
                                    </p:anim>
                                    <p:anim calcmode="lin" valueType="num">
                                      <p:cBhvr>
                                        <p:cTn id="303"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47"/>
                                        </p:tgtEl>
                                        <p:attrNameLst>
                                          <p:attrName>style.visibility</p:attrName>
                                        </p:attrNameLst>
                                      </p:cBhvr>
                                      <p:to>
                                        <p:strVal val="hidden"/>
                                      </p:to>
                                    </p:set>
                                  </p:childTnLst>
                                </p:cTn>
                              </p:par>
                              <p:par>
                                <p:cTn id="305" presetID="19" presetClass="exit" presetSubtype="5" fill="hold" grpId="2" nodeType="withEffect">
                                  <p:stCondLst>
                                    <p:cond delay="0"/>
                                  </p:stCondLst>
                                  <p:childTnLst>
                                    <p:anim calcmode="lin" valueType="num">
                                      <p:cBhvr>
                                        <p:cTn id="306" dur="3000"/>
                                        <p:tgtEl>
                                          <p:spTgt spid="51"/>
                                        </p:tgtEl>
                                        <p:attrNameLst>
                                          <p:attrName>ppt_w</p:attrName>
                                        </p:attrNameLst>
                                      </p:cBhvr>
                                      <p:tavLst>
                                        <p:tav tm="0">
                                          <p:val>
                                            <p:strVal val="ppt_w"/>
                                          </p:val>
                                        </p:tav>
                                        <p:tav tm="100000">
                                          <p:val>
                                            <p:strVal val="ppt_w"/>
                                          </p:val>
                                        </p:tav>
                                      </p:tavLst>
                                    </p:anim>
                                    <p:anim calcmode="lin" valueType="num">
                                      <p:cBhvr>
                                        <p:cTn id="307"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51"/>
                                        </p:tgtEl>
                                        <p:attrNameLst>
                                          <p:attrName>style.visibility</p:attrName>
                                        </p:attrNameLst>
                                      </p:cBhvr>
                                      <p:to>
                                        <p:strVal val="hidden"/>
                                      </p:to>
                                    </p:set>
                                  </p:childTnLst>
                                </p:cTn>
                              </p:par>
                              <p:par>
                                <p:cTn id="309" presetID="19" presetClass="exit" presetSubtype="5" fill="hold" grpId="2" nodeType="withEffect">
                                  <p:stCondLst>
                                    <p:cond delay="0"/>
                                  </p:stCondLst>
                                  <p:childTnLst>
                                    <p:anim calcmode="lin" valueType="num">
                                      <p:cBhvr>
                                        <p:cTn id="310" dur="3000"/>
                                        <p:tgtEl>
                                          <p:spTgt spid="65"/>
                                        </p:tgtEl>
                                        <p:attrNameLst>
                                          <p:attrName>ppt_w</p:attrName>
                                        </p:attrNameLst>
                                      </p:cBhvr>
                                      <p:tavLst>
                                        <p:tav tm="0">
                                          <p:val>
                                            <p:strVal val="ppt_w"/>
                                          </p:val>
                                        </p:tav>
                                        <p:tav tm="100000">
                                          <p:val>
                                            <p:strVal val="ppt_w"/>
                                          </p:val>
                                        </p:tav>
                                      </p:tavLst>
                                    </p:anim>
                                    <p:anim calcmode="lin" valueType="num">
                                      <p:cBhvr>
                                        <p:cTn id="311" dur="3000"/>
                                        <p:tgtEl>
                                          <p:spTgt spid="6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65"/>
                                        </p:tgtEl>
                                        <p:attrNameLst>
                                          <p:attrName>style.visibility</p:attrName>
                                        </p:attrNameLst>
                                      </p:cBhvr>
                                      <p:to>
                                        <p:strVal val="hidden"/>
                                      </p:to>
                                    </p:set>
                                  </p:childTnLst>
                                </p:cTn>
                              </p:par>
                              <p:par>
                                <p:cTn id="313" presetID="19" presetClass="exit" presetSubtype="5" fill="hold" grpId="2" nodeType="withEffect">
                                  <p:stCondLst>
                                    <p:cond delay="0"/>
                                  </p:stCondLst>
                                  <p:childTnLst>
                                    <p:anim calcmode="lin" valueType="num">
                                      <p:cBhvr>
                                        <p:cTn id="314" dur="3000"/>
                                        <p:tgtEl>
                                          <p:spTgt spid="61"/>
                                        </p:tgtEl>
                                        <p:attrNameLst>
                                          <p:attrName>ppt_w</p:attrName>
                                        </p:attrNameLst>
                                      </p:cBhvr>
                                      <p:tavLst>
                                        <p:tav tm="0">
                                          <p:val>
                                            <p:strVal val="ppt_w"/>
                                          </p:val>
                                        </p:tav>
                                        <p:tav tm="100000">
                                          <p:val>
                                            <p:strVal val="ppt_w"/>
                                          </p:val>
                                        </p:tav>
                                      </p:tavLst>
                                    </p:anim>
                                    <p:anim calcmode="lin" valueType="num">
                                      <p:cBhvr>
                                        <p:cTn id="315"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61"/>
                                        </p:tgtEl>
                                        <p:attrNameLst>
                                          <p:attrName>style.visibility</p:attrName>
                                        </p:attrNameLst>
                                      </p:cBhvr>
                                      <p:to>
                                        <p:strVal val="hidden"/>
                                      </p:to>
                                    </p:set>
                                  </p:childTnLst>
                                </p:cTn>
                              </p:par>
                              <p:par>
                                <p:cTn id="317" presetID="19" presetClass="exit" presetSubtype="5" fill="hold" grpId="2" nodeType="withEffect">
                                  <p:stCondLst>
                                    <p:cond delay="0"/>
                                  </p:stCondLst>
                                  <p:childTnLst>
                                    <p:anim calcmode="lin" valueType="num">
                                      <p:cBhvr>
                                        <p:cTn id="318" dur="3000"/>
                                        <p:tgtEl>
                                          <p:spTgt spid="62"/>
                                        </p:tgtEl>
                                        <p:attrNameLst>
                                          <p:attrName>ppt_w</p:attrName>
                                        </p:attrNameLst>
                                      </p:cBhvr>
                                      <p:tavLst>
                                        <p:tav tm="0">
                                          <p:val>
                                            <p:strVal val="ppt_w"/>
                                          </p:val>
                                        </p:tav>
                                        <p:tav tm="100000">
                                          <p:val>
                                            <p:strVal val="ppt_w"/>
                                          </p:val>
                                        </p:tav>
                                      </p:tavLst>
                                    </p:anim>
                                    <p:anim calcmode="lin" valueType="num">
                                      <p:cBhvr>
                                        <p:cTn id="319" dur="3000"/>
                                        <p:tgtEl>
                                          <p:spTgt spid="6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62"/>
                                        </p:tgtEl>
                                        <p:attrNameLst>
                                          <p:attrName>style.visibility</p:attrName>
                                        </p:attrNameLst>
                                      </p:cBhvr>
                                      <p:to>
                                        <p:strVal val="hidden"/>
                                      </p:to>
                                    </p:set>
                                  </p:childTnLst>
                                </p:cTn>
                              </p:par>
                              <p:par>
                                <p:cTn id="321" presetID="19" presetClass="exit" presetSubtype="5" fill="hold" grpId="2" nodeType="withEffect">
                                  <p:stCondLst>
                                    <p:cond delay="0"/>
                                  </p:stCondLst>
                                  <p:childTnLst>
                                    <p:anim calcmode="lin" valueType="num">
                                      <p:cBhvr>
                                        <p:cTn id="322" dur="3000"/>
                                        <p:tgtEl>
                                          <p:spTgt spid="63"/>
                                        </p:tgtEl>
                                        <p:attrNameLst>
                                          <p:attrName>ppt_w</p:attrName>
                                        </p:attrNameLst>
                                      </p:cBhvr>
                                      <p:tavLst>
                                        <p:tav tm="0">
                                          <p:val>
                                            <p:strVal val="ppt_w"/>
                                          </p:val>
                                        </p:tav>
                                        <p:tav tm="100000">
                                          <p:val>
                                            <p:strVal val="ppt_w"/>
                                          </p:val>
                                        </p:tav>
                                      </p:tavLst>
                                    </p:anim>
                                    <p:anim calcmode="lin" valueType="num">
                                      <p:cBhvr>
                                        <p:cTn id="323" dur="3000"/>
                                        <p:tgtEl>
                                          <p:spTgt spid="6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63"/>
                                        </p:tgtEl>
                                        <p:attrNameLst>
                                          <p:attrName>style.visibility</p:attrName>
                                        </p:attrNameLst>
                                      </p:cBhvr>
                                      <p:to>
                                        <p:strVal val="hidden"/>
                                      </p:to>
                                    </p:set>
                                  </p:childTnLst>
                                </p:cTn>
                              </p:par>
                              <p:par>
                                <p:cTn id="325" presetID="19" presetClass="exit" presetSubtype="5" fill="hold" grpId="2" nodeType="withEffect">
                                  <p:stCondLst>
                                    <p:cond delay="0"/>
                                  </p:stCondLst>
                                  <p:childTnLst>
                                    <p:anim calcmode="lin" valueType="num">
                                      <p:cBhvr>
                                        <p:cTn id="326" dur="3000"/>
                                        <p:tgtEl>
                                          <p:spTgt spid="64"/>
                                        </p:tgtEl>
                                        <p:attrNameLst>
                                          <p:attrName>ppt_w</p:attrName>
                                        </p:attrNameLst>
                                      </p:cBhvr>
                                      <p:tavLst>
                                        <p:tav tm="0">
                                          <p:val>
                                            <p:strVal val="ppt_w"/>
                                          </p:val>
                                        </p:tav>
                                        <p:tav tm="100000">
                                          <p:val>
                                            <p:strVal val="ppt_w"/>
                                          </p:val>
                                        </p:tav>
                                      </p:tavLst>
                                    </p:anim>
                                    <p:anim calcmode="lin" valueType="num">
                                      <p:cBhvr>
                                        <p:cTn id="327" dur="3000"/>
                                        <p:tgtEl>
                                          <p:spTgt spid="6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64"/>
                                        </p:tgtEl>
                                        <p:attrNameLst>
                                          <p:attrName>style.visibility</p:attrName>
                                        </p:attrNameLst>
                                      </p:cBhvr>
                                      <p:to>
                                        <p:strVal val="hidden"/>
                                      </p:to>
                                    </p:set>
                                  </p:childTnLst>
                                </p:cTn>
                              </p:par>
                              <p:par>
                                <p:cTn id="329" presetID="19" presetClass="exit" presetSubtype="5" fill="hold" grpId="2" nodeType="withEffect">
                                  <p:stCondLst>
                                    <p:cond delay="0"/>
                                  </p:stCondLst>
                                  <p:childTnLst>
                                    <p:anim calcmode="lin" valueType="num">
                                      <p:cBhvr>
                                        <p:cTn id="330" dur="3000"/>
                                        <p:tgtEl>
                                          <p:spTgt spid="52"/>
                                        </p:tgtEl>
                                        <p:attrNameLst>
                                          <p:attrName>ppt_w</p:attrName>
                                        </p:attrNameLst>
                                      </p:cBhvr>
                                      <p:tavLst>
                                        <p:tav tm="0">
                                          <p:val>
                                            <p:strVal val="ppt_w"/>
                                          </p:val>
                                        </p:tav>
                                        <p:tav tm="100000">
                                          <p:val>
                                            <p:strVal val="ppt_w"/>
                                          </p:val>
                                        </p:tav>
                                      </p:tavLst>
                                    </p:anim>
                                    <p:anim calcmode="lin" valueType="num">
                                      <p:cBhvr>
                                        <p:cTn id="331"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52"/>
                                        </p:tgtEl>
                                        <p:attrNameLst>
                                          <p:attrName>style.visibility</p:attrName>
                                        </p:attrNameLst>
                                      </p:cBhvr>
                                      <p:to>
                                        <p:strVal val="hidden"/>
                                      </p:to>
                                    </p:set>
                                  </p:childTnLst>
                                </p:cTn>
                              </p:par>
                              <p:par>
                                <p:cTn id="333" presetID="19" presetClass="exit" presetSubtype="5" fill="hold" grpId="2" nodeType="withEffect">
                                  <p:stCondLst>
                                    <p:cond delay="0"/>
                                  </p:stCondLst>
                                  <p:childTnLst>
                                    <p:anim calcmode="lin" valueType="num">
                                      <p:cBhvr>
                                        <p:cTn id="334" dur="3000"/>
                                        <p:tgtEl>
                                          <p:spTgt spid="53"/>
                                        </p:tgtEl>
                                        <p:attrNameLst>
                                          <p:attrName>ppt_w</p:attrName>
                                        </p:attrNameLst>
                                      </p:cBhvr>
                                      <p:tavLst>
                                        <p:tav tm="0">
                                          <p:val>
                                            <p:strVal val="ppt_w"/>
                                          </p:val>
                                        </p:tav>
                                        <p:tav tm="100000">
                                          <p:val>
                                            <p:strVal val="ppt_w"/>
                                          </p:val>
                                        </p:tav>
                                      </p:tavLst>
                                    </p:anim>
                                    <p:anim calcmode="lin" valueType="num">
                                      <p:cBhvr>
                                        <p:cTn id="335"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53"/>
                                        </p:tgtEl>
                                        <p:attrNameLst>
                                          <p:attrName>style.visibility</p:attrName>
                                        </p:attrNameLst>
                                      </p:cBhvr>
                                      <p:to>
                                        <p:strVal val="hidden"/>
                                      </p:to>
                                    </p:set>
                                  </p:childTnLst>
                                </p:cTn>
                              </p:par>
                              <p:par>
                                <p:cTn id="337" presetID="19" presetClass="exit" presetSubtype="5" fill="hold" grpId="2" nodeType="withEffect">
                                  <p:stCondLst>
                                    <p:cond delay="0"/>
                                  </p:stCondLst>
                                  <p:childTnLst>
                                    <p:anim calcmode="lin" valueType="num">
                                      <p:cBhvr>
                                        <p:cTn id="338" dur="3000"/>
                                        <p:tgtEl>
                                          <p:spTgt spid="54"/>
                                        </p:tgtEl>
                                        <p:attrNameLst>
                                          <p:attrName>ppt_w</p:attrName>
                                        </p:attrNameLst>
                                      </p:cBhvr>
                                      <p:tavLst>
                                        <p:tav tm="0">
                                          <p:val>
                                            <p:strVal val="ppt_w"/>
                                          </p:val>
                                        </p:tav>
                                        <p:tav tm="100000">
                                          <p:val>
                                            <p:strVal val="ppt_w"/>
                                          </p:val>
                                        </p:tav>
                                      </p:tavLst>
                                    </p:anim>
                                    <p:anim calcmode="lin" valueType="num">
                                      <p:cBhvr>
                                        <p:cTn id="339" dur="3000"/>
                                        <p:tgtEl>
                                          <p:spTgt spid="5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54"/>
                                        </p:tgtEl>
                                        <p:attrNameLst>
                                          <p:attrName>style.visibility</p:attrName>
                                        </p:attrNameLst>
                                      </p:cBhvr>
                                      <p:to>
                                        <p:strVal val="hidden"/>
                                      </p:to>
                                    </p:set>
                                  </p:childTnLst>
                                </p:cTn>
                              </p:par>
                              <p:par>
                                <p:cTn id="341" presetID="19" presetClass="exit" presetSubtype="5" fill="hold" grpId="2" nodeType="withEffect">
                                  <p:stCondLst>
                                    <p:cond delay="0"/>
                                  </p:stCondLst>
                                  <p:childTnLst>
                                    <p:anim calcmode="lin" valueType="num">
                                      <p:cBhvr>
                                        <p:cTn id="342" dur="3000"/>
                                        <p:tgtEl>
                                          <p:spTgt spid="55"/>
                                        </p:tgtEl>
                                        <p:attrNameLst>
                                          <p:attrName>ppt_w</p:attrName>
                                        </p:attrNameLst>
                                      </p:cBhvr>
                                      <p:tavLst>
                                        <p:tav tm="0">
                                          <p:val>
                                            <p:strVal val="ppt_w"/>
                                          </p:val>
                                        </p:tav>
                                        <p:tav tm="100000">
                                          <p:val>
                                            <p:strVal val="ppt_w"/>
                                          </p:val>
                                        </p:tav>
                                      </p:tavLst>
                                    </p:anim>
                                    <p:anim calcmode="lin" valueType="num">
                                      <p:cBhvr>
                                        <p:cTn id="343" dur="3000"/>
                                        <p:tgtEl>
                                          <p:spTgt spid="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55"/>
                                        </p:tgtEl>
                                        <p:attrNameLst>
                                          <p:attrName>style.visibility</p:attrName>
                                        </p:attrNameLst>
                                      </p:cBhvr>
                                      <p:to>
                                        <p:strVal val="hidden"/>
                                      </p:to>
                                    </p:set>
                                  </p:childTnLst>
                                </p:cTn>
                              </p:par>
                              <p:par>
                                <p:cTn id="345" presetID="19" presetClass="exit" presetSubtype="5" fill="hold" grpId="2" nodeType="withEffect">
                                  <p:stCondLst>
                                    <p:cond delay="0"/>
                                  </p:stCondLst>
                                  <p:childTnLst>
                                    <p:anim calcmode="lin" valueType="num">
                                      <p:cBhvr>
                                        <p:cTn id="346" dur="3000"/>
                                        <p:tgtEl>
                                          <p:spTgt spid="56"/>
                                        </p:tgtEl>
                                        <p:attrNameLst>
                                          <p:attrName>ppt_w</p:attrName>
                                        </p:attrNameLst>
                                      </p:cBhvr>
                                      <p:tavLst>
                                        <p:tav tm="0">
                                          <p:val>
                                            <p:strVal val="ppt_w"/>
                                          </p:val>
                                        </p:tav>
                                        <p:tav tm="100000">
                                          <p:val>
                                            <p:strVal val="ppt_w"/>
                                          </p:val>
                                        </p:tav>
                                      </p:tavLst>
                                    </p:anim>
                                    <p:anim calcmode="lin" valueType="num">
                                      <p:cBhvr>
                                        <p:cTn id="347"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56"/>
                                        </p:tgtEl>
                                        <p:attrNameLst>
                                          <p:attrName>style.visibility</p:attrName>
                                        </p:attrNameLst>
                                      </p:cBhvr>
                                      <p:to>
                                        <p:strVal val="hidden"/>
                                      </p:to>
                                    </p:set>
                                  </p:childTnLst>
                                </p:cTn>
                              </p:par>
                              <p:par>
                                <p:cTn id="349" presetID="19" presetClass="exit" presetSubtype="5" fill="hold" grpId="2" nodeType="withEffect">
                                  <p:stCondLst>
                                    <p:cond delay="0"/>
                                  </p:stCondLst>
                                  <p:childTnLst>
                                    <p:anim calcmode="lin" valueType="num">
                                      <p:cBhvr>
                                        <p:cTn id="350" dur="3000"/>
                                        <p:tgtEl>
                                          <p:spTgt spid="57"/>
                                        </p:tgtEl>
                                        <p:attrNameLst>
                                          <p:attrName>ppt_w</p:attrName>
                                        </p:attrNameLst>
                                      </p:cBhvr>
                                      <p:tavLst>
                                        <p:tav tm="0">
                                          <p:val>
                                            <p:strVal val="ppt_w"/>
                                          </p:val>
                                        </p:tav>
                                        <p:tav tm="100000">
                                          <p:val>
                                            <p:strVal val="ppt_w"/>
                                          </p:val>
                                        </p:tav>
                                      </p:tavLst>
                                    </p:anim>
                                    <p:anim calcmode="lin" valueType="num">
                                      <p:cBhvr>
                                        <p:cTn id="351"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57"/>
                                        </p:tgtEl>
                                        <p:attrNameLst>
                                          <p:attrName>style.visibility</p:attrName>
                                        </p:attrNameLst>
                                      </p:cBhvr>
                                      <p:to>
                                        <p:strVal val="hidden"/>
                                      </p:to>
                                    </p:set>
                                  </p:childTnLst>
                                </p:cTn>
                              </p:par>
                              <p:par>
                                <p:cTn id="353" presetID="19" presetClass="exit" presetSubtype="5" fill="hold" grpId="2" nodeType="withEffect">
                                  <p:stCondLst>
                                    <p:cond delay="0"/>
                                  </p:stCondLst>
                                  <p:childTnLst>
                                    <p:anim calcmode="lin" valueType="num">
                                      <p:cBhvr>
                                        <p:cTn id="354" dur="3000"/>
                                        <p:tgtEl>
                                          <p:spTgt spid="58"/>
                                        </p:tgtEl>
                                        <p:attrNameLst>
                                          <p:attrName>ppt_w</p:attrName>
                                        </p:attrNameLst>
                                      </p:cBhvr>
                                      <p:tavLst>
                                        <p:tav tm="0">
                                          <p:val>
                                            <p:strVal val="ppt_w"/>
                                          </p:val>
                                        </p:tav>
                                        <p:tav tm="100000">
                                          <p:val>
                                            <p:strVal val="ppt_w"/>
                                          </p:val>
                                        </p:tav>
                                      </p:tavLst>
                                    </p:anim>
                                    <p:anim calcmode="lin" valueType="num">
                                      <p:cBhvr>
                                        <p:cTn id="355" dur="3000"/>
                                        <p:tgtEl>
                                          <p:spTgt spid="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58"/>
                                        </p:tgtEl>
                                        <p:attrNameLst>
                                          <p:attrName>style.visibility</p:attrName>
                                        </p:attrNameLst>
                                      </p:cBhvr>
                                      <p:to>
                                        <p:strVal val="hidden"/>
                                      </p:to>
                                    </p:set>
                                  </p:childTnLst>
                                </p:cTn>
                              </p:par>
                              <p:par>
                                <p:cTn id="357" presetID="19" presetClass="exit" presetSubtype="5" fill="hold" grpId="2" nodeType="withEffect">
                                  <p:stCondLst>
                                    <p:cond delay="0"/>
                                  </p:stCondLst>
                                  <p:childTnLst>
                                    <p:anim calcmode="lin" valueType="num">
                                      <p:cBhvr>
                                        <p:cTn id="358" dur="3000"/>
                                        <p:tgtEl>
                                          <p:spTgt spid="59"/>
                                        </p:tgtEl>
                                        <p:attrNameLst>
                                          <p:attrName>ppt_w</p:attrName>
                                        </p:attrNameLst>
                                      </p:cBhvr>
                                      <p:tavLst>
                                        <p:tav tm="0">
                                          <p:val>
                                            <p:strVal val="ppt_w"/>
                                          </p:val>
                                        </p:tav>
                                        <p:tav tm="100000">
                                          <p:val>
                                            <p:strVal val="ppt_w"/>
                                          </p:val>
                                        </p:tav>
                                      </p:tavLst>
                                    </p:anim>
                                    <p:anim calcmode="lin" valueType="num">
                                      <p:cBhvr>
                                        <p:cTn id="359" dur="3000"/>
                                        <p:tgtEl>
                                          <p:spTgt spid="5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59"/>
                                        </p:tgtEl>
                                        <p:attrNameLst>
                                          <p:attrName>style.visibility</p:attrName>
                                        </p:attrNameLst>
                                      </p:cBhvr>
                                      <p:to>
                                        <p:strVal val="hidden"/>
                                      </p:to>
                                    </p:set>
                                  </p:childTnLst>
                                </p:cTn>
                              </p:par>
                              <p:par>
                                <p:cTn id="361" presetID="19" presetClass="exit" presetSubtype="5" fill="hold" grpId="2" nodeType="withEffect">
                                  <p:stCondLst>
                                    <p:cond delay="0"/>
                                  </p:stCondLst>
                                  <p:childTnLst>
                                    <p:anim calcmode="lin" valueType="num">
                                      <p:cBhvr>
                                        <p:cTn id="362" dur="3000"/>
                                        <p:tgtEl>
                                          <p:spTgt spid="60"/>
                                        </p:tgtEl>
                                        <p:attrNameLst>
                                          <p:attrName>ppt_w</p:attrName>
                                        </p:attrNameLst>
                                      </p:cBhvr>
                                      <p:tavLst>
                                        <p:tav tm="0">
                                          <p:val>
                                            <p:strVal val="ppt_w"/>
                                          </p:val>
                                        </p:tav>
                                        <p:tav tm="100000">
                                          <p:val>
                                            <p:strVal val="ppt_w"/>
                                          </p:val>
                                        </p:tav>
                                      </p:tavLst>
                                    </p:anim>
                                    <p:anim calcmode="lin" valueType="num">
                                      <p:cBhvr>
                                        <p:cTn id="363"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0"/>
                                        </p:tgtEl>
                                        <p:attrNameLst>
                                          <p:attrName>style.visibility</p:attrName>
                                        </p:attrNameLst>
                                      </p:cBhvr>
                                      <p:to>
                                        <p:strVal val="hidden"/>
                                      </p:to>
                                    </p:set>
                                  </p:childTnLst>
                                </p:cTn>
                              </p:par>
                              <p:par>
                                <p:cTn id="365" presetID="19" presetClass="exit" presetSubtype="5" fill="hold" grpId="2" nodeType="withEffect">
                                  <p:stCondLst>
                                    <p:cond delay="0"/>
                                  </p:stCondLst>
                                  <p:childTnLst>
                                    <p:anim calcmode="lin" valueType="num">
                                      <p:cBhvr>
                                        <p:cTn id="366" dur="3000"/>
                                        <p:tgtEl>
                                          <p:spTgt spid="19"/>
                                        </p:tgtEl>
                                        <p:attrNameLst>
                                          <p:attrName>ppt_w</p:attrName>
                                        </p:attrNameLst>
                                      </p:cBhvr>
                                      <p:tavLst>
                                        <p:tav tm="0">
                                          <p:val>
                                            <p:strVal val="ppt_w"/>
                                          </p:val>
                                        </p:tav>
                                        <p:tav tm="100000">
                                          <p:val>
                                            <p:strVal val="ppt_w"/>
                                          </p:val>
                                        </p:tav>
                                      </p:tavLst>
                                    </p:anim>
                                    <p:anim calcmode="lin" valueType="num">
                                      <p:cBhvr>
                                        <p:cTn id="36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19"/>
                                        </p:tgtEl>
                                        <p:attrNameLst>
                                          <p:attrName>style.visibility</p:attrName>
                                        </p:attrNameLst>
                                      </p:cBhvr>
                                      <p:to>
                                        <p:strVal val="hidden"/>
                                      </p:to>
                                    </p:set>
                                  </p:childTnLst>
                                </p:cTn>
                              </p:par>
                              <p:par>
                                <p:cTn id="369" presetID="19" presetClass="exit" presetSubtype="5" fill="hold" grpId="2" nodeType="withEffect">
                                  <p:stCondLst>
                                    <p:cond delay="0"/>
                                  </p:stCondLst>
                                  <p:childTnLst>
                                    <p:anim calcmode="lin" valueType="num">
                                      <p:cBhvr>
                                        <p:cTn id="370" dur="3000"/>
                                        <p:tgtEl>
                                          <p:spTgt spid="33"/>
                                        </p:tgtEl>
                                        <p:attrNameLst>
                                          <p:attrName>ppt_w</p:attrName>
                                        </p:attrNameLst>
                                      </p:cBhvr>
                                      <p:tavLst>
                                        <p:tav tm="0">
                                          <p:val>
                                            <p:strVal val="ppt_w"/>
                                          </p:val>
                                        </p:tav>
                                        <p:tav tm="100000">
                                          <p:val>
                                            <p:strVal val="ppt_w"/>
                                          </p:val>
                                        </p:tav>
                                      </p:tavLst>
                                    </p:anim>
                                    <p:anim calcmode="lin" valueType="num">
                                      <p:cBhvr>
                                        <p:cTn id="371"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33"/>
                                        </p:tgtEl>
                                        <p:attrNameLst>
                                          <p:attrName>style.visibility</p:attrName>
                                        </p:attrNameLst>
                                      </p:cBhvr>
                                      <p:to>
                                        <p:strVal val="hidden"/>
                                      </p:to>
                                    </p:set>
                                  </p:childTnLst>
                                </p:cTn>
                              </p:par>
                              <p:par>
                                <p:cTn id="373" presetID="19" presetClass="exit" presetSubtype="5" fill="hold" grpId="2" nodeType="withEffect">
                                  <p:stCondLst>
                                    <p:cond delay="0"/>
                                  </p:stCondLst>
                                  <p:childTnLst>
                                    <p:anim calcmode="lin" valueType="num">
                                      <p:cBhvr>
                                        <p:cTn id="374" dur="3000"/>
                                        <p:tgtEl>
                                          <p:spTgt spid="29"/>
                                        </p:tgtEl>
                                        <p:attrNameLst>
                                          <p:attrName>ppt_w</p:attrName>
                                        </p:attrNameLst>
                                      </p:cBhvr>
                                      <p:tavLst>
                                        <p:tav tm="0">
                                          <p:val>
                                            <p:strVal val="ppt_w"/>
                                          </p:val>
                                        </p:tav>
                                        <p:tav tm="100000">
                                          <p:val>
                                            <p:strVal val="ppt_w"/>
                                          </p:val>
                                        </p:tav>
                                      </p:tavLst>
                                    </p:anim>
                                    <p:anim calcmode="lin" valueType="num">
                                      <p:cBhvr>
                                        <p:cTn id="375"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29"/>
                                        </p:tgtEl>
                                        <p:attrNameLst>
                                          <p:attrName>style.visibility</p:attrName>
                                        </p:attrNameLst>
                                      </p:cBhvr>
                                      <p:to>
                                        <p:strVal val="hidden"/>
                                      </p:to>
                                    </p:set>
                                  </p:childTnLst>
                                </p:cTn>
                              </p:par>
                              <p:par>
                                <p:cTn id="377" presetID="19" presetClass="exit" presetSubtype="5" fill="hold" grpId="2" nodeType="withEffect">
                                  <p:stCondLst>
                                    <p:cond delay="0"/>
                                  </p:stCondLst>
                                  <p:childTnLst>
                                    <p:anim calcmode="lin" valueType="num">
                                      <p:cBhvr>
                                        <p:cTn id="378" dur="3000"/>
                                        <p:tgtEl>
                                          <p:spTgt spid="30"/>
                                        </p:tgtEl>
                                        <p:attrNameLst>
                                          <p:attrName>ppt_w</p:attrName>
                                        </p:attrNameLst>
                                      </p:cBhvr>
                                      <p:tavLst>
                                        <p:tav tm="0">
                                          <p:val>
                                            <p:strVal val="ppt_w"/>
                                          </p:val>
                                        </p:tav>
                                        <p:tav tm="100000">
                                          <p:val>
                                            <p:strVal val="ppt_w"/>
                                          </p:val>
                                        </p:tav>
                                      </p:tavLst>
                                    </p:anim>
                                    <p:anim calcmode="lin" valueType="num">
                                      <p:cBhvr>
                                        <p:cTn id="379"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30"/>
                                        </p:tgtEl>
                                        <p:attrNameLst>
                                          <p:attrName>style.visibility</p:attrName>
                                        </p:attrNameLst>
                                      </p:cBhvr>
                                      <p:to>
                                        <p:strVal val="hidden"/>
                                      </p:to>
                                    </p:set>
                                  </p:childTnLst>
                                </p:cTn>
                              </p:par>
                              <p:par>
                                <p:cTn id="381" presetID="19" presetClass="exit" presetSubtype="5" fill="hold" grpId="2" nodeType="withEffect">
                                  <p:stCondLst>
                                    <p:cond delay="0"/>
                                  </p:stCondLst>
                                  <p:childTnLst>
                                    <p:anim calcmode="lin" valueType="num">
                                      <p:cBhvr>
                                        <p:cTn id="382" dur="3000"/>
                                        <p:tgtEl>
                                          <p:spTgt spid="31"/>
                                        </p:tgtEl>
                                        <p:attrNameLst>
                                          <p:attrName>ppt_w</p:attrName>
                                        </p:attrNameLst>
                                      </p:cBhvr>
                                      <p:tavLst>
                                        <p:tav tm="0">
                                          <p:val>
                                            <p:strVal val="ppt_w"/>
                                          </p:val>
                                        </p:tav>
                                        <p:tav tm="100000">
                                          <p:val>
                                            <p:strVal val="ppt_w"/>
                                          </p:val>
                                        </p:tav>
                                      </p:tavLst>
                                    </p:anim>
                                    <p:anim calcmode="lin" valueType="num">
                                      <p:cBhvr>
                                        <p:cTn id="383"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31"/>
                                        </p:tgtEl>
                                        <p:attrNameLst>
                                          <p:attrName>style.visibility</p:attrName>
                                        </p:attrNameLst>
                                      </p:cBhvr>
                                      <p:to>
                                        <p:strVal val="hidden"/>
                                      </p:to>
                                    </p:set>
                                  </p:childTnLst>
                                </p:cTn>
                              </p:par>
                              <p:par>
                                <p:cTn id="385" presetID="19" presetClass="exit" presetSubtype="5" fill="hold" grpId="2" nodeType="withEffect">
                                  <p:stCondLst>
                                    <p:cond delay="0"/>
                                  </p:stCondLst>
                                  <p:childTnLst>
                                    <p:anim calcmode="lin" valueType="num">
                                      <p:cBhvr>
                                        <p:cTn id="386" dur="3000"/>
                                        <p:tgtEl>
                                          <p:spTgt spid="32"/>
                                        </p:tgtEl>
                                        <p:attrNameLst>
                                          <p:attrName>ppt_w</p:attrName>
                                        </p:attrNameLst>
                                      </p:cBhvr>
                                      <p:tavLst>
                                        <p:tav tm="0">
                                          <p:val>
                                            <p:strVal val="ppt_w"/>
                                          </p:val>
                                        </p:tav>
                                        <p:tav tm="100000">
                                          <p:val>
                                            <p:strVal val="ppt_w"/>
                                          </p:val>
                                        </p:tav>
                                      </p:tavLst>
                                    </p:anim>
                                    <p:anim calcmode="lin" valueType="num">
                                      <p:cBhvr>
                                        <p:cTn id="387"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32"/>
                                        </p:tgtEl>
                                        <p:attrNameLst>
                                          <p:attrName>style.visibility</p:attrName>
                                        </p:attrNameLst>
                                      </p:cBhvr>
                                      <p:to>
                                        <p:strVal val="hidden"/>
                                      </p:to>
                                    </p:set>
                                  </p:childTnLst>
                                </p:cTn>
                              </p:par>
                              <p:par>
                                <p:cTn id="389" presetID="19" presetClass="exit" presetSubtype="5" fill="hold" grpId="2" nodeType="withEffect">
                                  <p:stCondLst>
                                    <p:cond delay="0"/>
                                  </p:stCondLst>
                                  <p:childTnLst>
                                    <p:anim calcmode="lin" valueType="num">
                                      <p:cBhvr>
                                        <p:cTn id="390" dur="3000"/>
                                        <p:tgtEl>
                                          <p:spTgt spid="20"/>
                                        </p:tgtEl>
                                        <p:attrNameLst>
                                          <p:attrName>ppt_w</p:attrName>
                                        </p:attrNameLst>
                                      </p:cBhvr>
                                      <p:tavLst>
                                        <p:tav tm="0">
                                          <p:val>
                                            <p:strVal val="ppt_w"/>
                                          </p:val>
                                        </p:tav>
                                        <p:tav tm="100000">
                                          <p:val>
                                            <p:strVal val="ppt_w"/>
                                          </p:val>
                                        </p:tav>
                                      </p:tavLst>
                                    </p:anim>
                                    <p:anim calcmode="lin" valueType="num">
                                      <p:cBhvr>
                                        <p:cTn id="3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20"/>
                                        </p:tgtEl>
                                        <p:attrNameLst>
                                          <p:attrName>style.visibility</p:attrName>
                                        </p:attrNameLst>
                                      </p:cBhvr>
                                      <p:to>
                                        <p:strVal val="hidden"/>
                                      </p:to>
                                    </p:set>
                                  </p:childTnLst>
                                </p:cTn>
                              </p:par>
                              <p:par>
                                <p:cTn id="393" presetID="19" presetClass="exit" presetSubtype="5" fill="hold" grpId="2" nodeType="withEffect">
                                  <p:stCondLst>
                                    <p:cond delay="0"/>
                                  </p:stCondLst>
                                  <p:childTnLst>
                                    <p:anim calcmode="lin" valueType="num">
                                      <p:cBhvr>
                                        <p:cTn id="394" dur="3000"/>
                                        <p:tgtEl>
                                          <p:spTgt spid="21"/>
                                        </p:tgtEl>
                                        <p:attrNameLst>
                                          <p:attrName>ppt_w</p:attrName>
                                        </p:attrNameLst>
                                      </p:cBhvr>
                                      <p:tavLst>
                                        <p:tav tm="0">
                                          <p:val>
                                            <p:strVal val="ppt_w"/>
                                          </p:val>
                                        </p:tav>
                                        <p:tav tm="100000">
                                          <p:val>
                                            <p:strVal val="ppt_w"/>
                                          </p:val>
                                        </p:tav>
                                      </p:tavLst>
                                    </p:anim>
                                    <p:anim calcmode="lin" valueType="num">
                                      <p:cBhvr>
                                        <p:cTn id="3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21"/>
                                        </p:tgtEl>
                                        <p:attrNameLst>
                                          <p:attrName>style.visibility</p:attrName>
                                        </p:attrNameLst>
                                      </p:cBhvr>
                                      <p:to>
                                        <p:strVal val="hidden"/>
                                      </p:to>
                                    </p:set>
                                  </p:childTnLst>
                                </p:cTn>
                              </p:par>
                              <p:par>
                                <p:cTn id="397" presetID="19" presetClass="exit" presetSubtype="5" fill="hold" grpId="2" nodeType="withEffect">
                                  <p:stCondLst>
                                    <p:cond delay="0"/>
                                  </p:stCondLst>
                                  <p:childTnLst>
                                    <p:anim calcmode="lin" valueType="num">
                                      <p:cBhvr>
                                        <p:cTn id="398" dur="3000"/>
                                        <p:tgtEl>
                                          <p:spTgt spid="22"/>
                                        </p:tgtEl>
                                        <p:attrNameLst>
                                          <p:attrName>ppt_w</p:attrName>
                                        </p:attrNameLst>
                                      </p:cBhvr>
                                      <p:tavLst>
                                        <p:tav tm="0">
                                          <p:val>
                                            <p:strVal val="ppt_w"/>
                                          </p:val>
                                        </p:tav>
                                        <p:tav tm="100000">
                                          <p:val>
                                            <p:strVal val="ppt_w"/>
                                          </p:val>
                                        </p:tav>
                                      </p:tavLst>
                                    </p:anim>
                                    <p:anim calcmode="lin" valueType="num">
                                      <p:cBhvr>
                                        <p:cTn id="39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22"/>
                                        </p:tgtEl>
                                        <p:attrNameLst>
                                          <p:attrName>style.visibility</p:attrName>
                                        </p:attrNameLst>
                                      </p:cBhvr>
                                      <p:to>
                                        <p:strVal val="hidden"/>
                                      </p:to>
                                    </p:set>
                                  </p:childTnLst>
                                </p:cTn>
                              </p:par>
                              <p:par>
                                <p:cTn id="401" presetID="19" presetClass="exit" presetSubtype="5" fill="hold" grpId="2" nodeType="withEffect">
                                  <p:stCondLst>
                                    <p:cond delay="0"/>
                                  </p:stCondLst>
                                  <p:childTnLst>
                                    <p:anim calcmode="lin" valueType="num">
                                      <p:cBhvr>
                                        <p:cTn id="402" dur="3000"/>
                                        <p:tgtEl>
                                          <p:spTgt spid="23"/>
                                        </p:tgtEl>
                                        <p:attrNameLst>
                                          <p:attrName>ppt_w</p:attrName>
                                        </p:attrNameLst>
                                      </p:cBhvr>
                                      <p:tavLst>
                                        <p:tav tm="0">
                                          <p:val>
                                            <p:strVal val="ppt_w"/>
                                          </p:val>
                                        </p:tav>
                                        <p:tav tm="100000">
                                          <p:val>
                                            <p:strVal val="ppt_w"/>
                                          </p:val>
                                        </p:tav>
                                      </p:tavLst>
                                    </p:anim>
                                    <p:anim calcmode="lin" valueType="num">
                                      <p:cBhvr>
                                        <p:cTn id="4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23"/>
                                        </p:tgtEl>
                                        <p:attrNameLst>
                                          <p:attrName>style.visibility</p:attrName>
                                        </p:attrNameLst>
                                      </p:cBhvr>
                                      <p:to>
                                        <p:strVal val="hidden"/>
                                      </p:to>
                                    </p:set>
                                  </p:childTnLst>
                                </p:cTn>
                              </p:par>
                              <p:par>
                                <p:cTn id="405" presetID="19" presetClass="exit" presetSubtype="5" fill="hold" grpId="2" nodeType="withEffect">
                                  <p:stCondLst>
                                    <p:cond delay="0"/>
                                  </p:stCondLst>
                                  <p:childTnLst>
                                    <p:anim calcmode="lin" valueType="num">
                                      <p:cBhvr>
                                        <p:cTn id="406" dur="3000"/>
                                        <p:tgtEl>
                                          <p:spTgt spid="24"/>
                                        </p:tgtEl>
                                        <p:attrNameLst>
                                          <p:attrName>ppt_w</p:attrName>
                                        </p:attrNameLst>
                                      </p:cBhvr>
                                      <p:tavLst>
                                        <p:tav tm="0">
                                          <p:val>
                                            <p:strVal val="ppt_w"/>
                                          </p:val>
                                        </p:tav>
                                        <p:tav tm="100000">
                                          <p:val>
                                            <p:strVal val="ppt_w"/>
                                          </p:val>
                                        </p:tav>
                                      </p:tavLst>
                                    </p:anim>
                                    <p:anim calcmode="lin" valueType="num">
                                      <p:cBhvr>
                                        <p:cTn id="40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24"/>
                                        </p:tgtEl>
                                        <p:attrNameLst>
                                          <p:attrName>style.visibility</p:attrName>
                                        </p:attrNameLst>
                                      </p:cBhvr>
                                      <p:to>
                                        <p:strVal val="hidden"/>
                                      </p:to>
                                    </p:set>
                                  </p:childTnLst>
                                </p:cTn>
                              </p:par>
                              <p:par>
                                <p:cTn id="409" presetID="19" presetClass="exit" presetSubtype="5" fill="hold" grpId="2" nodeType="withEffect">
                                  <p:stCondLst>
                                    <p:cond delay="0"/>
                                  </p:stCondLst>
                                  <p:childTnLst>
                                    <p:anim calcmode="lin" valueType="num">
                                      <p:cBhvr>
                                        <p:cTn id="410" dur="3000"/>
                                        <p:tgtEl>
                                          <p:spTgt spid="25"/>
                                        </p:tgtEl>
                                        <p:attrNameLst>
                                          <p:attrName>ppt_w</p:attrName>
                                        </p:attrNameLst>
                                      </p:cBhvr>
                                      <p:tavLst>
                                        <p:tav tm="0">
                                          <p:val>
                                            <p:strVal val="ppt_w"/>
                                          </p:val>
                                        </p:tav>
                                        <p:tav tm="100000">
                                          <p:val>
                                            <p:strVal val="ppt_w"/>
                                          </p:val>
                                        </p:tav>
                                      </p:tavLst>
                                    </p:anim>
                                    <p:anim calcmode="lin" valueType="num">
                                      <p:cBhvr>
                                        <p:cTn id="411"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25"/>
                                        </p:tgtEl>
                                        <p:attrNameLst>
                                          <p:attrName>style.visibility</p:attrName>
                                        </p:attrNameLst>
                                      </p:cBhvr>
                                      <p:to>
                                        <p:strVal val="hidden"/>
                                      </p:to>
                                    </p:set>
                                  </p:childTnLst>
                                </p:cTn>
                              </p:par>
                              <p:par>
                                <p:cTn id="413" presetID="19" presetClass="exit" presetSubtype="5" fill="hold" grpId="2" nodeType="withEffect">
                                  <p:stCondLst>
                                    <p:cond delay="0"/>
                                  </p:stCondLst>
                                  <p:childTnLst>
                                    <p:anim calcmode="lin" valueType="num">
                                      <p:cBhvr>
                                        <p:cTn id="414" dur="3000"/>
                                        <p:tgtEl>
                                          <p:spTgt spid="26"/>
                                        </p:tgtEl>
                                        <p:attrNameLst>
                                          <p:attrName>ppt_w</p:attrName>
                                        </p:attrNameLst>
                                      </p:cBhvr>
                                      <p:tavLst>
                                        <p:tav tm="0">
                                          <p:val>
                                            <p:strVal val="ppt_w"/>
                                          </p:val>
                                        </p:tav>
                                        <p:tav tm="100000">
                                          <p:val>
                                            <p:strVal val="ppt_w"/>
                                          </p:val>
                                        </p:tav>
                                      </p:tavLst>
                                    </p:anim>
                                    <p:anim calcmode="lin" valueType="num">
                                      <p:cBhvr>
                                        <p:cTn id="41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5" fill="hold" grpId="2" nodeType="withEffect">
                                  <p:stCondLst>
                                    <p:cond delay="0"/>
                                  </p:stCondLst>
                                  <p:childTnLst>
                                    <p:anim calcmode="lin" valueType="num">
                                      <p:cBhvr>
                                        <p:cTn id="418" dur="3000"/>
                                        <p:tgtEl>
                                          <p:spTgt spid="27"/>
                                        </p:tgtEl>
                                        <p:attrNameLst>
                                          <p:attrName>ppt_w</p:attrName>
                                        </p:attrNameLst>
                                      </p:cBhvr>
                                      <p:tavLst>
                                        <p:tav tm="0">
                                          <p:val>
                                            <p:strVal val="ppt_w"/>
                                          </p:val>
                                        </p:tav>
                                        <p:tav tm="100000">
                                          <p:val>
                                            <p:strVal val="ppt_w"/>
                                          </p:val>
                                        </p:tav>
                                      </p:tavLst>
                                    </p:anim>
                                    <p:anim calcmode="lin" valueType="num">
                                      <p:cBhvr>
                                        <p:cTn id="41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27"/>
                                        </p:tgtEl>
                                        <p:attrNameLst>
                                          <p:attrName>style.visibility</p:attrName>
                                        </p:attrNameLst>
                                      </p:cBhvr>
                                      <p:to>
                                        <p:strVal val="hidden"/>
                                      </p:to>
                                    </p:set>
                                  </p:childTnLst>
                                </p:cTn>
                              </p:par>
                              <p:par>
                                <p:cTn id="421" presetID="19" presetClass="exit" presetSubtype="5" fill="hold" grpId="2" nodeType="withEffect">
                                  <p:stCondLst>
                                    <p:cond delay="0"/>
                                  </p:stCondLst>
                                  <p:childTnLst>
                                    <p:anim calcmode="lin" valueType="num">
                                      <p:cBhvr>
                                        <p:cTn id="422" dur="3000"/>
                                        <p:tgtEl>
                                          <p:spTgt spid="28"/>
                                        </p:tgtEl>
                                        <p:attrNameLst>
                                          <p:attrName>ppt_w</p:attrName>
                                        </p:attrNameLst>
                                      </p:cBhvr>
                                      <p:tavLst>
                                        <p:tav tm="0">
                                          <p:val>
                                            <p:strVal val="ppt_w"/>
                                          </p:val>
                                        </p:tav>
                                        <p:tav tm="100000">
                                          <p:val>
                                            <p:strVal val="ppt_w"/>
                                          </p:val>
                                        </p:tav>
                                      </p:tavLst>
                                    </p:anim>
                                    <p:anim calcmode="lin" valueType="num">
                                      <p:cBhvr>
                                        <p:cTn id="423"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28"/>
                                        </p:tgtEl>
                                        <p:attrNameLst>
                                          <p:attrName>style.visibility</p:attrName>
                                        </p:attrNameLst>
                                      </p:cBhvr>
                                      <p:to>
                                        <p:strVal val="hidden"/>
                                      </p:to>
                                    </p:set>
                                  </p:childTnLst>
                                </p:cTn>
                              </p:par>
                              <p:par>
                                <p:cTn id="425" presetID="19" presetClass="exit" presetSubtype="5" fill="hold" grpId="2" nodeType="withEffect">
                                  <p:stCondLst>
                                    <p:cond delay="0"/>
                                  </p:stCondLst>
                                  <p:childTnLst>
                                    <p:anim calcmode="lin" valueType="num">
                                      <p:cBhvr>
                                        <p:cTn id="426" dur="3000"/>
                                        <p:tgtEl>
                                          <p:spTgt spid="2"/>
                                        </p:tgtEl>
                                        <p:attrNameLst>
                                          <p:attrName>ppt_w</p:attrName>
                                        </p:attrNameLst>
                                      </p:cBhvr>
                                      <p:tavLst>
                                        <p:tav tm="0">
                                          <p:val>
                                            <p:strVal val="ppt_w"/>
                                          </p:val>
                                        </p:tav>
                                        <p:tav tm="100000">
                                          <p:val>
                                            <p:strVal val="ppt_w"/>
                                          </p:val>
                                        </p:tav>
                                      </p:tavLst>
                                    </p:anim>
                                    <p:anim calcmode="lin" valueType="num">
                                      <p:cBhvr>
                                        <p:cTn id="427"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2"/>
                                        </p:tgtEl>
                                        <p:attrNameLst>
                                          <p:attrName>style.visibility</p:attrName>
                                        </p:attrNameLst>
                                      </p:cBhvr>
                                      <p:to>
                                        <p:strVal val="hidden"/>
                                      </p:to>
                                    </p:set>
                                  </p:childTnLst>
                                </p:cTn>
                              </p:par>
                              <p:par>
                                <p:cTn id="429" presetID="19" presetClass="exit" presetSubtype="5" fill="hold" grpId="2" nodeType="withEffect">
                                  <p:stCondLst>
                                    <p:cond delay="0"/>
                                  </p:stCondLst>
                                  <p:childTnLst>
                                    <p:anim calcmode="lin" valueType="num">
                                      <p:cBhvr>
                                        <p:cTn id="430" dur="3000"/>
                                        <p:tgtEl>
                                          <p:spTgt spid="16"/>
                                        </p:tgtEl>
                                        <p:attrNameLst>
                                          <p:attrName>ppt_w</p:attrName>
                                        </p:attrNameLst>
                                      </p:cBhvr>
                                      <p:tavLst>
                                        <p:tav tm="0">
                                          <p:val>
                                            <p:strVal val="ppt_w"/>
                                          </p:val>
                                        </p:tav>
                                        <p:tav tm="100000">
                                          <p:val>
                                            <p:strVal val="ppt_w"/>
                                          </p:val>
                                        </p:tav>
                                      </p:tavLst>
                                    </p:anim>
                                    <p:anim calcmode="lin" valueType="num">
                                      <p:cBhvr>
                                        <p:cTn id="43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16"/>
                                        </p:tgtEl>
                                        <p:attrNameLst>
                                          <p:attrName>style.visibility</p:attrName>
                                        </p:attrNameLst>
                                      </p:cBhvr>
                                      <p:to>
                                        <p:strVal val="hidden"/>
                                      </p:to>
                                    </p:set>
                                  </p:childTnLst>
                                </p:cTn>
                              </p:par>
                              <p:par>
                                <p:cTn id="433" presetID="19" presetClass="exit" presetSubtype="5" fill="hold" grpId="2" nodeType="withEffect">
                                  <p:stCondLst>
                                    <p:cond delay="0"/>
                                  </p:stCondLst>
                                  <p:childTnLst>
                                    <p:anim calcmode="lin" valueType="num">
                                      <p:cBhvr>
                                        <p:cTn id="434" dur="3000"/>
                                        <p:tgtEl>
                                          <p:spTgt spid="12"/>
                                        </p:tgtEl>
                                        <p:attrNameLst>
                                          <p:attrName>ppt_w</p:attrName>
                                        </p:attrNameLst>
                                      </p:cBhvr>
                                      <p:tavLst>
                                        <p:tav tm="0">
                                          <p:val>
                                            <p:strVal val="ppt_w"/>
                                          </p:val>
                                        </p:tav>
                                        <p:tav tm="100000">
                                          <p:val>
                                            <p:strVal val="ppt_w"/>
                                          </p:val>
                                        </p:tav>
                                      </p:tavLst>
                                    </p:anim>
                                    <p:anim calcmode="lin" valueType="num">
                                      <p:cBhvr>
                                        <p:cTn id="43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12"/>
                                        </p:tgtEl>
                                        <p:attrNameLst>
                                          <p:attrName>style.visibility</p:attrName>
                                        </p:attrNameLst>
                                      </p:cBhvr>
                                      <p:to>
                                        <p:strVal val="hidden"/>
                                      </p:to>
                                    </p:set>
                                  </p:childTnLst>
                                </p:cTn>
                              </p:par>
                              <p:par>
                                <p:cTn id="437" presetID="19" presetClass="exit" presetSubtype="5" fill="hold" grpId="2" nodeType="withEffect">
                                  <p:stCondLst>
                                    <p:cond delay="0"/>
                                  </p:stCondLst>
                                  <p:childTnLst>
                                    <p:anim calcmode="lin" valueType="num">
                                      <p:cBhvr>
                                        <p:cTn id="438" dur="3000"/>
                                        <p:tgtEl>
                                          <p:spTgt spid="13"/>
                                        </p:tgtEl>
                                        <p:attrNameLst>
                                          <p:attrName>ppt_w</p:attrName>
                                        </p:attrNameLst>
                                      </p:cBhvr>
                                      <p:tavLst>
                                        <p:tav tm="0">
                                          <p:val>
                                            <p:strVal val="ppt_w"/>
                                          </p:val>
                                        </p:tav>
                                        <p:tav tm="100000">
                                          <p:val>
                                            <p:strVal val="ppt_w"/>
                                          </p:val>
                                        </p:tav>
                                      </p:tavLst>
                                    </p:anim>
                                    <p:anim calcmode="lin" valueType="num">
                                      <p:cBhvr>
                                        <p:cTn id="43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13"/>
                                        </p:tgtEl>
                                        <p:attrNameLst>
                                          <p:attrName>style.visibility</p:attrName>
                                        </p:attrNameLst>
                                      </p:cBhvr>
                                      <p:to>
                                        <p:strVal val="hidden"/>
                                      </p:to>
                                    </p:set>
                                  </p:childTnLst>
                                </p:cTn>
                              </p:par>
                              <p:par>
                                <p:cTn id="441" presetID="19" presetClass="exit" presetSubtype="5" fill="hold" grpId="2" nodeType="withEffect">
                                  <p:stCondLst>
                                    <p:cond delay="0"/>
                                  </p:stCondLst>
                                  <p:childTnLst>
                                    <p:anim calcmode="lin" valueType="num">
                                      <p:cBhvr>
                                        <p:cTn id="442" dur="3000"/>
                                        <p:tgtEl>
                                          <p:spTgt spid="14"/>
                                        </p:tgtEl>
                                        <p:attrNameLst>
                                          <p:attrName>ppt_w</p:attrName>
                                        </p:attrNameLst>
                                      </p:cBhvr>
                                      <p:tavLst>
                                        <p:tav tm="0">
                                          <p:val>
                                            <p:strVal val="ppt_w"/>
                                          </p:val>
                                        </p:tav>
                                        <p:tav tm="100000">
                                          <p:val>
                                            <p:strVal val="ppt_w"/>
                                          </p:val>
                                        </p:tav>
                                      </p:tavLst>
                                    </p:anim>
                                    <p:anim calcmode="lin" valueType="num">
                                      <p:cBhvr>
                                        <p:cTn id="44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14"/>
                                        </p:tgtEl>
                                        <p:attrNameLst>
                                          <p:attrName>style.visibility</p:attrName>
                                        </p:attrNameLst>
                                      </p:cBhvr>
                                      <p:to>
                                        <p:strVal val="hidden"/>
                                      </p:to>
                                    </p:set>
                                  </p:childTnLst>
                                </p:cTn>
                              </p:par>
                              <p:par>
                                <p:cTn id="445" presetID="19" presetClass="exit" presetSubtype="5" fill="hold" grpId="2" nodeType="withEffect">
                                  <p:stCondLst>
                                    <p:cond delay="0"/>
                                  </p:stCondLst>
                                  <p:childTnLst>
                                    <p:anim calcmode="lin" valueType="num">
                                      <p:cBhvr>
                                        <p:cTn id="446" dur="3000"/>
                                        <p:tgtEl>
                                          <p:spTgt spid="15"/>
                                        </p:tgtEl>
                                        <p:attrNameLst>
                                          <p:attrName>ppt_w</p:attrName>
                                        </p:attrNameLst>
                                      </p:cBhvr>
                                      <p:tavLst>
                                        <p:tav tm="0">
                                          <p:val>
                                            <p:strVal val="ppt_w"/>
                                          </p:val>
                                        </p:tav>
                                        <p:tav tm="100000">
                                          <p:val>
                                            <p:strVal val="ppt_w"/>
                                          </p:val>
                                        </p:tav>
                                      </p:tavLst>
                                    </p:anim>
                                    <p:anim calcmode="lin" valueType="num">
                                      <p:cBhvr>
                                        <p:cTn id="44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15"/>
                                        </p:tgtEl>
                                        <p:attrNameLst>
                                          <p:attrName>style.visibility</p:attrName>
                                        </p:attrNameLst>
                                      </p:cBhvr>
                                      <p:to>
                                        <p:strVal val="hidden"/>
                                      </p:to>
                                    </p:set>
                                  </p:childTnLst>
                                </p:cTn>
                              </p:par>
                              <p:par>
                                <p:cTn id="449" presetID="19" presetClass="exit" presetSubtype="5" fill="hold" grpId="2" nodeType="withEffect">
                                  <p:stCondLst>
                                    <p:cond delay="0"/>
                                  </p:stCondLst>
                                  <p:childTnLst>
                                    <p:anim calcmode="lin" valueType="num">
                                      <p:cBhvr>
                                        <p:cTn id="450" dur="3000"/>
                                        <p:tgtEl>
                                          <p:spTgt spid="3"/>
                                        </p:tgtEl>
                                        <p:attrNameLst>
                                          <p:attrName>ppt_w</p:attrName>
                                        </p:attrNameLst>
                                      </p:cBhvr>
                                      <p:tavLst>
                                        <p:tav tm="0">
                                          <p:val>
                                            <p:strVal val="ppt_w"/>
                                          </p:val>
                                        </p:tav>
                                        <p:tav tm="100000">
                                          <p:val>
                                            <p:strVal val="ppt_w"/>
                                          </p:val>
                                        </p:tav>
                                      </p:tavLst>
                                    </p:anim>
                                    <p:anim calcmode="lin" valueType="num">
                                      <p:cBhvr>
                                        <p:cTn id="45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2" dur="1" fill="hold">
                                          <p:stCondLst>
                                            <p:cond delay="2999"/>
                                          </p:stCondLst>
                                        </p:cTn>
                                        <p:tgtEl>
                                          <p:spTgt spid="3"/>
                                        </p:tgtEl>
                                        <p:attrNameLst>
                                          <p:attrName>style.visibility</p:attrName>
                                        </p:attrNameLst>
                                      </p:cBhvr>
                                      <p:to>
                                        <p:strVal val="hidden"/>
                                      </p:to>
                                    </p:set>
                                  </p:childTnLst>
                                </p:cTn>
                              </p:par>
                              <p:par>
                                <p:cTn id="453" presetID="19" presetClass="exit" presetSubtype="5" fill="hold" grpId="2" nodeType="withEffect">
                                  <p:stCondLst>
                                    <p:cond delay="0"/>
                                  </p:stCondLst>
                                  <p:childTnLst>
                                    <p:anim calcmode="lin" valueType="num">
                                      <p:cBhvr>
                                        <p:cTn id="454" dur="3000"/>
                                        <p:tgtEl>
                                          <p:spTgt spid="4"/>
                                        </p:tgtEl>
                                        <p:attrNameLst>
                                          <p:attrName>ppt_w</p:attrName>
                                        </p:attrNameLst>
                                      </p:cBhvr>
                                      <p:tavLst>
                                        <p:tav tm="0">
                                          <p:val>
                                            <p:strVal val="ppt_w"/>
                                          </p:val>
                                        </p:tav>
                                        <p:tav tm="100000">
                                          <p:val>
                                            <p:strVal val="ppt_w"/>
                                          </p:val>
                                        </p:tav>
                                      </p:tavLst>
                                    </p:anim>
                                    <p:anim calcmode="lin" valueType="num">
                                      <p:cBhvr>
                                        <p:cTn id="45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6" dur="1" fill="hold">
                                          <p:stCondLst>
                                            <p:cond delay="2999"/>
                                          </p:stCondLst>
                                        </p:cTn>
                                        <p:tgtEl>
                                          <p:spTgt spid="4"/>
                                        </p:tgtEl>
                                        <p:attrNameLst>
                                          <p:attrName>style.visibility</p:attrName>
                                        </p:attrNameLst>
                                      </p:cBhvr>
                                      <p:to>
                                        <p:strVal val="hidden"/>
                                      </p:to>
                                    </p:set>
                                  </p:childTnLst>
                                </p:cTn>
                              </p:par>
                              <p:par>
                                <p:cTn id="457" presetID="19" presetClass="exit" presetSubtype="5" fill="hold" grpId="2" nodeType="withEffect">
                                  <p:stCondLst>
                                    <p:cond delay="0"/>
                                  </p:stCondLst>
                                  <p:childTnLst>
                                    <p:anim calcmode="lin" valueType="num">
                                      <p:cBhvr>
                                        <p:cTn id="458" dur="3000"/>
                                        <p:tgtEl>
                                          <p:spTgt spid="5"/>
                                        </p:tgtEl>
                                        <p:attrNameLst>
                                          <p:attrName>ppt_w</p:attrName>
                                        </p:attrNameLst>
                                      </p:cBhvr>
                                      <p:tavLst>
                                        <p:tav tm="0">
                                          <p:val>
                                            <p:strVal val="ppt_w"/>
                                          </p:val>
                                        </p:tav>
                                        <p:tav tm="100000">
                                          <p:val>
                                            <p:strVal val="ppt_w"/>
                                          </p:val>
                                        </p:tav>
                                      </p:tavLst>
                                    </p:anim>
                                    <p:anim calcmode="lin" valueType="num">
                                      <p:cBhvr>
                                        <p:cTn id="45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0" dur="1" fill="hold">
                                          <p:stCondLst>
                                            <p:cond delay="2999"/>
                                          </p:stCondLst>
                                        </p:cTn>
                                        <p:tgtEl>
                                          <p:spTgt spid="5"/>
                                        </p:tgtEl>
                                        <p:attrNameLst>
                                          <p:attrName>style.visibility</p:attrName>
                                        </p:attrNameLst>
                                      </p:cBhvr>
                                      <p:to>
                                        <p:strVal val="hidden"/>
                                      </p:to>
                                    </p:set>
                                  </p:childTnLst>
                                </p:cTn>
                              </p:par>
                              <p:par>
                                <p:cTn id="461" presetID="19" presetClass="exit" presetSubtype="5" fill="hold" grpId="2" nodeType="withEffect">
                                  <p:stCondLst>
                                    <p:cond delay="0"/>
                                  </p:stCondLst>
                                  <p:childTnLst>
                                    <p:anim calcmode="lin" valueType="num">
                                      <p:cBhvr>
                                        <p:cTn id="462" dur="3000"/>
                                        <p:tgtEl>
                                          <p:spTgt spid="6"/>
                                        </p:tgtEl>
                                        <p:attrNameLst>
                                          <p:attrName>ppt_w</p:attrName>
                                        </p:attrNameLst>
                                      </p:cBhvr>
                                      <p:tavLst>
                                        <p:tav tm="0">
                                          <p:val>
                                            <p:strVal val="ppt_w"/>
                                          </p:val>
                                        </p:tav>
                                        <p:tav tm="100000">
                                          <p:val>
                                            <p:strVal val="ppt_w"/>
                                          </p:val>
                                        </p:tav>
                                      </p:tavLst>
                                    </p:anim>
                                    <p:anim calcmode="lin" valueType="num">
                                      <p:cBhvr>
                                        <p:cTn id="46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4" dur="1" fill="hold">
                                          <p:stCondLst>
                                            <p:cond delay="2999"/>
                                          </p:stCondLst>
                                        </p:cTn>
                                        <p:tgtEl>
                                          <p:spTgt spid="6"/>
                                        </p:tgtEl>
                                        <p:attrNameLst>
                                          <p:attrName>style.visibility</p:attrName>
                                        </p:attrNameLst>
                                      </p:cBhvr>
                                      <p:to>
                                        <p:strVal val="hidden"/>
                                      </p:to>
                                    </p:set>
                                  </p:childTnLst>
                                </p:cTn>
                              </p:par>
                              <p:par>
                                <p:cTn id="465" presetID="19" presetClass="exit" presetSubtype="5" fill="hold" grpId="2" nodeType="withEffect">
                                  <p:stCondLst>
                                    <p:cond delay="0"/>
                                  </p:stCondLst>
                                  <p:childTnLst>
                                    <p:anim calcmode="lin" valueType="num">
                                      <p:cBhvr>
                                        <p:cTn id="466" dur="3000"/>
                                        <p:tgtEl>
                                          <p:spTgt spid="7"/>
                                        </p:tgtEl>
                                        <p:attrNameLst>
                                          <p:attrName>ppt_w</p:attrName>
                                        </p:attrNameLst>
                                      </p:cBhvr>
                                      <p:tavLst>
                                        <p:tav tm="0">
                                          <p:val>
                                            <p:strVal val="ppt_w"/>
                                          </p:val>
                                        </p:tav>
                                        <p:tav tm="100000">
                                          <p:val>
                                            <p:strVal val="ppt_w"/>
                                          </p:val>
                                        </p:tav>
                                      </p:tavLst>
                                    </p:anim>
                                    <p:anim calcmode="lin" valueType="num">
                                      <p:cBhvr>
                                        <p:cTn id="46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8" dur="1" fill="hold">
                                          <p:stCondLst>
                                            <p:cond delay="2999"/>
                                          </p:stCondLst>
                                        </p:cTn>
                                        <p:tgtEl>
                                          <p:spTgt spid="7"/>
                                        </p:tgtEl>
                                        <p:attrNameLst>
                                          <p:attrName>style.visibility</p:attrName>
                                        </p:attrNameLst>
                                      </p:cBhvr>
                                      <p:to>
                                        <p:strVal val="hidden"/>
                                      </p:to>
                                    </p:set>
                                  </p:childTnLst>
                                </p:cTn>
                              </p:par>
                              <p:par>
                                <p:cTn id="469" presetID="19" presetClass="exit" presetSubtype="5" fill="hold" grpId="2" nodeType="withEffect">
                                  <p:stCondLst>
                                    <p:cond delay="0"/>
                                  </p:stCondLst>
                                  <p:childTnLst>
                                    <p:anim calcmode="lin" valueType="num">
                                      <p:cBhvr>
                                        <p:cTn id="470" dur="3000"/>
                                        <p:tgtEl>
                                          <p:spTgt spid="8"/>
                                        </p:tgtEl>
                                        <p:attrNameLst>
                                          <p:attrName>ppt_w</p:attrName>
                                        </p:attrNameLst>
                                      </p:cBhvr>
                                      <p:tavLst>
                                        <p:tav tm="0">
                                          <p:val>
                                            <p:strVal val="ppt_w"/>
                                          </p:val>
                                        </p:tav>
                                        <p:tav tm="100000">
                                          <p:val>
                                            <p:strVal val="ppt_w"/>
                                          </p:val>
                                        </p:tav>
                                      </p:tavLst>
                                    </p:anim>
                                    <p:anim calcmode="lin" valueType="num">
                                      <p:cBhvr>
                                        <p:cTn id="47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2" dur="1" fill="hold">
                                          <p:stCondLst>
                                            <p:cond delay="2999"/>
                                          </p:stCondLst>
                                        </p:cTn>
                                        <p:tgtEl>
                                          <p:spTgt spid="8"/>
                                        </p:tgtEl>
                                        <p:attrNameLst>
                                          <p:attrName>style.visibility</p:attrName>
                                        </p:attrNameLst>
                                      </p:cBhvr>
                                      <p:to>
                                        <p:strVal val="hidden"/>
                                      </p:to>
                                    </p:set>
                                  </p:childTnLst>
                                </p:cTn>
                              </p:par>
                              <p:par>
                                <p:cTn id="473" presetID="19" presetClass="exit" presetSubtype="5" fill="hold" grpId="2" nodeType="withEffect">
                                  <p:stCondLst>
                                    <p:cond delay="0"/>
                                  </p:stCondLst>
                                  <p:childTnLst>
                                    <p:anim calcmode="lin" valueType="num">
                                      <p:cBhvr>
                                        <p:cTn id="474" dur="3000"/>
                                        <p:tgtEl>
                                          <p:spTgt spid="9"/>
                                        </p:tgtEl>
                                        <p:attrNameLst>
                                          <p:attrName>ppt_w</p:attrName>
                                        </p:attrNameLst>
                                      </p:cBhvr>
                                      <p:tavLst>
                                        <p:tav tm="0">
                                          <p:val>
                                            <p:strVal val="ppt_w"/>
                                          </p:val>
                                        </p:tav>
                                        <p:tav tm="100000">
                                          <p:val>
                                            <p:strVal val="ppt_w"/>
                                          </p:val>
                                        </p:tav>
                                      </p:tavLst>
                                    </p:anim>
                                    <p:anim calcmode="lin" valueType="num">
                                      <p:cBhvr>
                                        <p:cTn id="47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6" dur="1" fill="hold">
                                          <p:stCondLst>
                                            <p:cond delay="2999"/>
                                          </p:stCondLst>
                                        </p:cTn>
                                        <p:tgtEl>
                                          <p:spTgt spid="9"/>
                                        </p:tgtEl>
                                        <p:attrNameLst>
                                          <p:attrName>style.visibility</p:attrName>
                                        </p:attrNameLst>
                                      </p:cBhvr>
                                      <p:to>
                                        <p:strVal val="hidden"/>
                                      </p:to>
                                    </p:set>
                                  </p:childTnLst>
                                </p:cTn>
                              </p:par>
                              <p:par>
                                <p:cTn id="477" presetID="19" presetClass="exit" presetSubtype="5" fill="hold" grpId="2" nodeType="withEffect">
                                  <p:stCondLst>
                                    <p:cond delay="0"/>
                                  </p:stCondLst>
                                  <p:childTnLst>
                                    <p:anim calcmode="lin" valueType="num">
                                      <p:cBhvr>
                                        <p:cTn id="478" dur="3000"/>
                                        <p:tgtEl>
                                          <p:spTgt spid="10"/>
                                        </p:tgtEl>
                                        <p:attrNameLst>
                                          <p:attrName>ppt_w</p:attrName>
                                        </p:attrNameLst>
                                      </p:cBhvr>
                                      <p:tavLst>
                                        <p:tav tm="0">
                                          <p:val>
                                            <p:strVal val="ppt_w"/>
                                          </p:val>
                                        </p:tav>
                                        <p:tav tm="100000">
                                          <p:val>
                                            <p:strVal val="ppt_w"/>
                                          </p:val>
                                        </p:tav>
                                      </p:tavLst>
                                    </p:anim>
                                    <p:anim calcmode="lin" valueType="num">
                                      <p:cBhvr>
                                        <p:cTn id="47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0" dur="1" fill="hold">
                                          <p:stCondLst>
                                            <p:cond delay="2999"/>
                                          </p:stCondLst>
                                        </p:cTn>
                                        <p:tgtEl>
                                          <p:spTgt spid="10"/>
                                        </p:tgtEl>
                                        <p:attrNameLst>
                                          <p:attrName>style.visibility</p:attrName>
                                        </p:attrNameLst>
                                      </p:cBhvr>
                                      <p:to>
                                        <p:strVal val="hidden"/>
                                      </p:to>
                                    </p:set>
                                  </p:childTnLst>
                                </p:cTn>
                              </p:par>
                              <p:par>
                                <p:cTn id="481" presetID="19" presetClass="exit" presetSubtype="5" fill="hold" grpId="2" nodeType="withEffect">
                                  <p:stCondLst>
                                    <p:cond delay="0"/>
                                  </p:stCondLst>
                                  <p:childTnLst>
                                    <p:anim calcmode="lin" valueType="num">
                                      <p:cBhvr>
                                        <p:cTn id="482" dur="3000"/>
                                        <p:tgtEl>
                                          <p:spTgt spid="11"/>
                                        </p:tgtEl>
                                        <p:attrNameLst>
                                          <p:attrName>ppt_w</p:attrName>
                                        </p:attrNameLst>
                                      </p:cBhvr>
                                      <p:tavLst>
                                        <p:tav tm="0">
                                          <p:val>
                                            <p:strVal val="ppt_w"/>
                                          </p:val>
                                        </p:tav>
                                        <p:tav tm="100000">
                                          <p:val>
                                            <p:strVal val="ppt_w"/>
                                          </p:val>
                                        </p:tav>
                                      </p:tavLst>
                                    </p:anim>
                                    <p:anim calcmode="lin" valueType="num">
                                      <p:cBhvr>
                                        <p:cTn id="48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4" dur="1" fill="hold">
                                          <p:stCondLst>
                                            <p:cond delay="2999"/>
                                          </p:stCondLst>
                                        </p:cTn>
                                        <p:tgtEl>
                                          <p:spTgt spid="11"/>
                                        </p:tgtEl>
                                        <p:attrNameLst>
                                          <p:attrName>style.visibility</p:attrName>
                                        </p:attrNameLst>
                                      </p:cBhvr>
                                      <p:to>
                                        <p:strVal val="hidden"/>
                                      </p:to>
                                    </p:set>
                                  </p:childTnLst>
                                </p:cTn>
                              </p:par>
                              <p:par>
                                <p:cTn id="485" presetID="2" presetClass="exit" presetSubtype="6" fill="hold" grpId="1" nodeType="withEffect">
                                  <p:stCondLst>
                                    <p:cond delay="0"/>
                                  </p:stCondLst>
                                  <p:childTnLst>
                                    <p:anim calcmode="lin" valueType="num">
                                      <p:cBhvr additive="base">
                                        <p:cTn id="486" dur="3500"/>
                                        <p:tgtEl>
                                          <p:spTgt spid="44"/>
                                        </p:tgtEl>
                                        <p:attrNameLst>
                                          <p:attrName>ppt_x</p:attrName>
                                        </p:attrNameLst>
                                      </p:cBhvr>
                                      <p:tavLst>
                                        <p:tav tm="0">
                                          <p:val>
                                            <p:strVal val="ppt_x"/>
                                          </p:val>
                                        </p:tav>
                                        <p:tav tm="100000">
                                          <p:val>
                                            <p:strVal val="1+ppt_w/2"/>
                                          </p:val>
                                        </p:tav>
                                      </p:tavLst>
                                    </p:anim>
                                    <p:anim calcmode="lin" valueType="num">
                                      <p:cBhvr additive="base">
                                        <p:cTn id="487" dur="3500"/>
                                        <p:tgtEl>
                                          <p:spTgt spid="44"/>
                                        </p:tgtEl>
                                        <p:attrNameLst>
                                          <p:attrName>ppt_y</p:attrName>
                                        </p:attrNameLst>
                                      </p:cBhvr>
                                      <p:tavLst>
                                        <p:tav tm="0">
                                          <p:val>
                                            <p:strVal val="ppt_y"/>
                                          </p:val>
                                        </p:tav>
                                        <p:tav tm="100000">
                                          <p:val>
                                            <p:strVal val="1+ppt_h/2"/>
                                          </p:val>
                                        </p:tav>
                                      </p:tavLst>
                                    </p:anim>
                                    <p:set>
                                      <p:cBhvr>
                                        <p:cTn id="488" dur="1" fill="hold">
                                          <p:stCondLst>
                                            <p:cond delay="3499"/>
                                          </p:stCondLst>
                                        </p:cTn>
                                        <p:tgtEl>
                                          <p:spTgt spid="44"/>
                                        </p:tgtEl>
                                        <p:attrNameLst>
                                          <p:attrName>style.visibility</p:attrName>
                                        </p:attrNameLst>
                                      </p:cBhvr>
                                      <p:to>
                                        <p:strVal val="hidden"/>
                                      </p:to>
                                    </p:set>
                                  </p:childTnLst>
                                </p:cTn>
                              </p:par>
                              <p:par>
                                <p:cTn id="489" presetID="2" presetClass="exit" presetSubtype="6" fill="hold" grpId="1" nodeType="withEffect">
                                  <p:stCondLst>
                                    <p:cond delay="0"/>
                                  </p:stCondLst>
                                  <p:childTnLst>
                                    <p:anim calcmode="lin" valueType="num">
                                      <p:cBhvr additive="base">
                                        <p:cTn id="490" dur="3500"/>
                                        <p:tgtEl>
                                          <p:spTgt spid="42"/>
                                        </p:tgtEl>
                                        <p:attrNameLst>
                                          <p:attrName>ppt_x</p:attrName>
                                        </p:attrNameLst>
                                      </p:cBhvr>
                                      <p:tavLst>
                                        <p:tav tm="0">
                                          <p:val>
                                            <p:strVal val="ppt_x"/>
                                          </p:val>
                                        </p:tav>
                                        <p:tav tm="100000">
                                          <p:val>
                                            <p:strVal val="1+ppt_w/2"/>
                                          </p:val>
                                        </p:tav>
                                      </p:tavLst>
                                    </p:anim>
                                    <p:anim calcmode="lin" valueType="num">
                                      <p:cBhvr additive="base">
                                        <p:cTn id="491" dur="3500"/>
                                        <p:tgtEl>
                                          <p:spTgt spid="42"/>
                                        </p:tgtEl>
                                        <p:attrNameLst>
                                          <p:attrName>ppt_y</p:attrName>
                                        </p:attrNameLst>
                                      </p:cBhvr>
                                      <p:tavLst>
                                        <p:tav tm="0">
                                          <p:val>
                                            <p:strVal val="ppt_y"/>
                                          </p:val>
                                        </p:tav>
                                        <p:tav tm="100000">
                                          <p:val>
                                            <p:strVal val="1+ppt_h/2"/>
                                          </p:val>
                                        </p:tav>
                                      </p:tavLst>
                                    </p:anim>
                                    <p:set>
                                      <p:cBhvr>
                                        <p:cTn id="492" dur="1" fill="hold">
                                          <p:stCondLst>
                                            <p:cond delay="3499"/>
                                          </p:stCondLst>
                                        </p:cTn>
                                        <p:tgtEl>
                                          <p:spTgt spid="42"/>
                                        </p:tgtEl>
                                        <p:attrNameLst>
                                          <p:attrName>style.visibility</p:attrName>
                                        </p:attrNameLst>
                                      </p:cBhvr>
                                      <p:to>
                                        <p:strVal val="hidden"/>
                                      </p:to>
                                    </p:set>
                                  </p:childTnLst>
                                </p:cTn>
                              </p:par>
                              <p:par>
                                <p:cTn id="493" presetID="2" presetClass="exit" presetSubtype="6" fill="hold" grpId="1" nodeType="withEffect">
                                  <p:stCondLst>
                                    <p:cond delay="0"/>
                                  </p:stCondLst>
                                  <p:childTnLst>
                                    <p:anim calcmode="lin" valueType="num">
                                      <p:cBhvr additive="base">
                                        <p:cTn id="494" dur="3500"/>
                                        <p:tgtEl>
                                          <p:spTgt spid="43"/>
                                        </p:tgtEl>
                                        <p:attrNameLst>
                                          <p:attrName>ppt_x</p:attrName>
                                        </p:attrNameLst>
                                      </p:cBhvr>
                                      <p:tavLst>
                                        <p:tav tm="0">
                                          <p:val>
                                            <p:strVal val="ppt_x"/>
                                          </p:val>
                                        </p:tav>
                                        <p:tav tm="100000">
                                          <p:val>
                                            <p:strVal val="1+ppt_w/2"/>
                                          </p:val>
                                        </p:tav>
                                      </p:tavLst>
                                    </p:anim>
                                    <p:anim calcmode="lin" valueType="num">
                                      <p:cBhvr additive="base">
                                        <p:cTn id="495" dur="3500"/>
                                        <p:tgtEl>
                                          <p:spTgt spid="43"/>
                                        </p:tgtEl>
                                        <p:attrNameLst>
                                          <p:attrName>ppt_y</p:attrName>
                                        </p:attrNameLst>
                                      </p:cBhvr>
                                      <p:tavLst>
                                        <p:tav tm="0">
                                          <p:val>
                                            <p:strVal val="ppt_y"/>
                                          </p:val>
                                        </p:tav>
                                        <p:tav tm="100000">
                                          <p:val>
                                            <p:strVal val="1+ppt_h/2"/>
                                          </p:val>
                                        </p:tav>
                                      </p:tavLst>
                                    </p:anim>
                                    <p:set>
                                      <p:cBhvr>
                                        <p:cTn id="496" dur="1" fill="hold">
                                          <p:stCondLst>
                                            <p:cond delay="3499"/>
                                          </p:stCondLst>
                                        </p:cTn>
                                        <p:tgtEl>
                                          <p:spTgt spid="43"/>
                                        </p:tgtEl>
                                        <p:attrNameLst>
                                          <p:attrName>style.visibility</p:attrName>
                                        </p:attrNameLst>
                                      </p:cBhvr>
                                      <p:to>
                                        <p:strVal val="hidden"/>
                                      </p:to>
                                    </p:set>
                                  </p:childTnLst>
                                </p:cTn>
                              </p:par>
                              <p:par>
                                <p:cTn id="497" presetID="2" presetClass="exit" presetSubtype="6" fill="hold" grpId="1" nodeType="withEffect">
                                  <p:stCondLst>
                                    <p:cond delay="0"/>
                                  </p:stCondLst>
                                  <p:childTnLst>
                                    <p:anim calcmode="lin" valueType="num">
                                      <p:cBhvr additive="base">
                                        <p:cTn id="498" dur="3500"/>
                                        <p:tgtEl>
                                          <p:spTgt spid="40"/>
                                        </p:tgtEl>
                                        <p:attrNameLst>
                                          <p:attrName>ppt_x</p:attrName>
                                        </p:attrNameLst>
                                      </p:cBhvr>
                                      <p:tavLst>
                                        <p:tav tm="0">
                                          <p:val>
                                            <p:strVal val="ppt_x"/>
                                          </p:val>
                                        </p:tav>
                                        <p:tav tm="100000">
                                          <p:val>
                                            <p:strVal val="1+ppt_w/2"/>
                                          </p:val>
                                        </p:tav>
                                      </p:tavLst>
                                    </p:anim>
                                    <p:anim calcmode="lin" valueType="num">
                                      <p:cBhvr additive="base">
                                        <p:cTn id="499" dur="3500"/>
                                        <p:tgtEl>
                                          <p:spTgt spid="40"/>
                                        </p:tgtEl>
                                        <p:attrNameLst>
                                          <p:attrName>ppt_y</p:attrName>
                                        </p:attrNameLst>
                                      </p:cBhvr>
                                      <p:tavLst>
                                        <p:tav tm="0">
                                          <p:val>
                                            <p:strVal val="ppt_y"/>
                                          </p:val>
                                        </p:tav>
                                        <p:tav tm="100000">
                                          <p:val>
                                            <p:strVal val="1+ppt_h/2"/>
                                          </p:val>
                                        </p:tav>
                                      </p:tavLst>
                                    </p:anim>
                                    <p:set>
                                      <p:cBhvr>
                                        <p:cTn id="500" dur="1" fill="hold">
                                          <p:stCondLst>
                                            <p:cond delay="3499"/>
                                          </p:stCondLst>
                                        </p:cTn>
                                        <p:tgtEl>
                                          <p:spTgt spid="40"/>
                                        </p:tgtEl>
                                        <p:attrNameLst>
                                          <p:attrName>style.visibility</p:attrName>
                                        </p:attrNameLst>
                                      </p:cBhvr>
                                      <p:to>
                                        <p:strVal val="hidden"/>
                                      </p:to>
                                    </p:set>
                                  </p:childTnLst>
                                </p:cTn>
                              </p:par>
                              <p:par>
                                <p:cTn id="501" presetID="2" presetClass="exit" presetSubtype="6" fill="hold" grpId="1" nodeType="withEffect">
                                  <p:stCondLst>
                                    <p:cond delay="0"/>
                                  </p:stCondLst>
                                  <p:childTnLst>
                                    <p:anim calcmode="lin" valueType="num">
                                      <p:cBhvr additive="base">
                                        <p:cTn id="502" dur="3500"/>
                                        <p:tgtEl>
                                          <p:spTgt spid="41"/>
                                        </p:tgtEl>
                                        <p:attrNameLst>
                                          <p:attrName>ppt_x</p:attrName>
                                        </p:attrNameLst>
                                      </p:cBhvr>
                                      <p:tavLst>
                                        <p:tav tm="0">
                                          <p:val>
                                            <p:strVal val="ppt_x"/>
                                          </p:val>
                                        </p:tav>
                                        <p:tav tm="100000">
                                          <p:val>
                                            <p:strVal val="1+ppt_w/2"/>
                                          </p:val>
                                        </p:tav>
                                      </p:tavLst>
                                    </p:anim>
                                    <p:anim calcmode="lin" valueType="num">
                                      <p:cBhvr additive="base">
                                        <p:cTn id="503" dur="3500"/>
                                        <p:tgtEl>
                                          <p:spTgt spid="41"/>
                                        </p:tgtEl>
                                        <p:attrNameLst>
                                          <p:attrName>ppt_y</p:attrName>
                                        </p:attrNameLst>
                                      </p:cBhvr>
                                      <p:tavLst>
                                        <p:tav tm="0">
                                          <p:val>
                                            <p:strVal val="ppt_y"/>
                                          </p:val>
                                        </p:tav>
                                        <p:tav tm="100000">
                                          <p:val>
                                            <p:strVal val="1+ppt_h/2"/>
                                          </p:val>
                                        </p:tav>
                                      </p:tavLst>
                                    </p:anim>
                                    <p:set>
                                      <p:cBhvr>
                                        <p:cTn id="504" dur="1" fill="hold">
                                          <p:stCondLst>
                                            <p:cond delay="3499"/>
                                          </p:stCondLst>
                                        </p:cTn>
                                        <p:tgtEl>
                                          <p:spTgt spid="41"/>
                                        </p:tgtEl>
                                        <p:attrNameLst>
                                          <p:attrName>style.visibility</p:attrName>
                                        </p:attrNameLst>
                                      </p:cBhvr>
                                      <p:to>
                                        <p:strVal val="hidden"/>
                                      </p:to>
                                    </p:set>
                                  </p:childTnLst>
                                </p:cTn>
                              </p:par>
                              <p:par>
                                <p:cTn id="505" presetID="2" presetClass="exit" presetSubtype="6" fill="hold" grpId="1" nodeType="withEffect">
                                  <p:stCondLst>
                                    <p:cond delay="0"/>
                                  </p:stCondLst>
                                  <p:childTnLst>
                                    <p:anim calcmode="lin" valueType="num">
                                      <p:cBhvr additive="base">
                                        <p:cTn id="506" dur="3500"/>
                                        <p:tgtEl>
                                          <p:spTgt spid="39"/>
                                        </p:tgtEl>
                                        <p:attrNameLst>
                                          <p:attrName>ppt_x</p:attrName>
                                        </p:attrNameLst>
                                      </p:cBhvr>
                                      <p:tavLst>
                                        <p:tav tm="0">
                                          <p:val>
                                            <p:strVal val="ppt_x"/>
                                          </p:val>
                                        </p:tav>
                                        <p:tav tm="100000">
                                          <p:val>
                                            <p:strVal val="1+ppt_w/2"/>
                                          </p:val>
                                        </p:tav>
                                      </p:tavLst>
                                    </p:anim>
                                    <p:anim calcmode="lin" valueType="num">
                                      <p:cBhvr additive="base">
                                        <p:cTn id="507" dur="3500"/>
                                        <p:tgtEl>
                                          <p:spTgt spid="39"/>
                                        </p:tgtEl>
                                        <p:attrNameLst>
                                          <p:attrName>ppt_y</p:attrName>
                                        </p:attrNameLst>
                                      </p:cBhvr>
                                      <p:tavLst>
                                        <p:tav tm="0">
                                          <p:val>
                                            <p:strVal val="ppt_y"/>
                                          </p:val>
                                        </p:tav>
                                        <p:tav tm="100000">
                                          <p:val>
                                            <p:strVal val="1+ppt_h/2"/>
                                          </p:val>
                                        </p:tav>
                                      </p:tavLst>
                                    </p:anim>
                                    <p:set>
                                      <p:cBhvr>
                                        <p:cTn id="508" dur="1" fill="hold">
                                          <p:stCondLst>
                                            <p:cond delay="3499"/>
                                          </p:stCondLst>
                                        </p:cTn>
                                        <p:tgtEl>
                                          <p:spTgt spid="39"/>
                                        </p:tgtEl>
                                        <p:attrNameLst>
                                          <p:attrName>style.visibility</p:attrName>
                                        </p:attrNameLst>
                                      </p:cBhvr>
                                      <p:to>
                                        <p:strVal val="hidden"/>
                                      </p:to>
                                    </p:set>
                                  </p:childTnLst>
                                </p:cTn>
                              </p:par>
                              <p:par>
                                <p:cTn id="509" presetID="2" presetClass="exit" presetSubtype="6" fill="hold" grpId="1" nodeType="withEffect">
                                  <p:stCondLst>
                                    <p:cond delay="0"/>
                                  </p:stCondLst>
                                  <p:childTnLst>
                                    <p:anim calcmode="lin" valueType="num">
                                      <p:cBhvr additive="base">
                                        <p:cTn id="510" dur="3500"/>
                                        <p:tgtEl>
                                          <p:spTgt spid="38"/>
                                        </p:tgtEl>
                                        <p:attrNameLst>
                                          <p:attrName>ppt_x</p:attrName>
                                        </p:attrNameLst>
                                      </p:cBhvr>
                                      <p:tavLst>
                                        <p:tav tm="0">
                                          <p:val>
                                            <p:strVal val="ppt_x"/>
                                          </p:val>
                                        </p:tav>
                                        <p:tav tm="100000">
                                          <p:val>
                                            <p:strVal val="1+ppt_w/2"/>
                                          </p:val>
                                        </p:tav>
                                      </p:tavLst>
                                    </p:anim>
                                    <p:anim calcmode="lin" valueType="num">
                                      <p:cBhvr additive="base">
                                        <p:cTn id="511" dur="3500"/>
                                        <p:tgtEl>
                                          <p:spTgt spid="38"/>
                                        </p:tgtEl>
                                        <p:attrNameLst>
                                          <p:attrName>ppt_y</p:attrName>
                                        </p:attrNameLst>
                                      </p:cBhvr>
                                      <p:tavLst>
                                        <p:tav tm="0">
                                          <p:val>
                                            <p:strVal val="ppt_y"/>
                                          </p:val>
                                        </p:tav>
                                        <p:tav tm="100000">
                                          <p:val>
                                            <p:strVal val="1+ppt_h/2"/>
                                          </p:val>
                                        </p:tav>
                                      </p:tavLst>
                                    </p:anim>
                                    <p:set>
                                      <p:cBhvr>
                                        <p:cTn id="512" dur="1" fill="hold">
                                          <p:stCondLst>
                                            <p:cond delay="3499"/>
                                          </p:stCondLst>
                                        </p:cTn>
                                        <p:tgtEl>
                                          <p:spTgt spid="38"/>
                                        </p:tgtEl>
                                        <p:attrNameLst>
                                          <p:attrName>style.visibility</p:attrName>
                                        </p:attrNameLst>
                                      </p:cBhvr>
                                      <p:to>
                                        <p:strVal val="hidden"/>
                                      </p:to>
                                    </p:set>
                                  </p:childTnLst>
                                </p:cTn>
                              </p:par>
                              <p:par>
                                <p:cTn id="513" presetID="2" presetClass="exit" presetSubtype="6" fill="hold" grpId="1" nodeType="withEffect">
                                  <p:stCondLst>
                                    <p:cond delay="0"/>
                                  </p:stCondLst>
                                  <p:childTnLst>
                                    <p:anim calcmode="lin" valueType="num">
                                      <p:cBhvr additive="base">
                                        <p:cTn id="514" dur="3500"/>
                                        <p:tgtEl>
                                          <p:spTgt spid="37"/>
                                        </p:tgtEl>
                                        <p:attrNameLst>
                                          <p:attrName>ppt_x</p:attrName>
                                        </p:attrNameLst>
                                      </p:cBhvr>
                                      <p:tavLst>
                                        <p:tav tm="0">
                                          <p:val>
                                            <p:strVal val="ppt_x"/>
                                          </p:val>
                                        </p:tav>
                                        <p:tav tm="100000">
                                          <p:val>
                                            <p:strVal val="1+ppt_w/2"/>
                                          </p:val>
                                        </p:tav>
                                      </p:tavLst>
                                    </p:anim>
                                    <p:anim calcmode="lin" valueType="num">
                                      <p:cBhvr additive="base">
                                        <p:cTn id="515" dur="3500"/>
                                        <p:tgtEl>
                                          <p:spTgt spid="37"/>
                                        </p:tgtEl>
                                        <p:attrNameLst>
                                          <p:attrName>ppt_y</p:attrName>
                                        </p:attrNameLst>
                                      </p:cBhvr>
                                      <p:tavLst>
                                        <p:tav tm="0">
                                          <p:val>
                                            <p:strVal val="ppt_y"/>
                                          </p:val>
                                        </p:tav>
                                        <p:tav tm="100000">
                                          <p:val>
                                            <p:strVal val="1+ppt_h/2"/>
                                          </p:val>
                                        </p:tav>
                                      </p:tavLst>
                                    </p:anim>
                                    <p:set>
                                      <p:cBhvr>
                                        <p:cTn id="516" dur="1" fill="hold">
                                          <p:stCondLst>
                                            <p:cond delay="3499"/>
                                          </p:stCondLst>
                                        </p:cTn>
                                        <p:tgtEl>
                                          <p:spTgt spid="37"/>
                                        </p:tgtEl>
                                        <p:attrNameLst>
                                          <p:attrName>style.visibility</p:attrName>
                                        </p:attrNameLst>
                                      </p:cBhvr>
                                      <p:to>
                                        <p:strVal val="hidden"/>
                                      </p:to>
                                    </p:set>
                                  </p:childTnLst>
                                </p:cTn>
                              </p:par>
                              <p:par>
                                <p:cTn id="517" presetID="2" presetClass="exit" presetSubtype="6" fill="hold" grpId="1" nodeType="withEffect">
                                  <p:stCondLst>
                                    <p:cond delay="0"/>
                                  </p:stCondLst>
                                  <p:childTnLst>
                                    <p:anim calcmode="lin" valueType="num">
                                      <p:cBhvr additive="base">
                                        <p:cTn id="518" dur="3500"/>
                                        <p:tgtEl>
                                          <p:spTgt spid="36"/>
                                        </p:tgtEl>
                                        <p:attrNameLst>
                                          <p:attrName>ppt_x</p:attrName>
                                        </p:attrNameLst>
                                      </p:cBhvr>
                                      <p:tavLst>
                                        <p:tav tm="0">
                                          <p:val>
                                            <p:strVal val="ppt_x"/>
                                          </p:val>
                                        </p:tav>
                                        <p:tav tm="100000">
                                          <p:val>
                                            <p:strVal val="1+ppt_w/2"/>
                                          </p:val>
                                        </p:tav>
                                      </p:tavLst>
                                    </p:anim>
                                    <p:anim calcmode="lin" valueType="num">
                                      <p:cBhvr additive="base">
                                        <p:cTn id="519" dur="3500"/>
                                        <p:tgtEl>
                                          <p:spTgt spid="36"/>
                                        </p:tgtEl>
                                        <p:attrNameLst>
                                          <p:attrName>ppt_y</p:attrName>
                                        </p:attrNameLst>
                                      </p:cBhvr>
                                      <p:tavLst>
                                        <p:tav tm="0">
                                          <p:val>
                                            <p:strVal val="ppt_y"/>
                                          </p:val>
                                        </p:tav>
                                        <p:tav tm="100000">
                                          <p:val>
                                            <p:strVal val="1+ppt_h/2"/>
                                          </p:val>
                                        </p:tav>
                                      </p:tavLst>
                                    </p:anim>
                                    <p:set>
                                      <p:cBhvr>
                                        <p:cTn id="520" dur="1" fill="hold">
                                          <p:stCondLst>
                                            <p:cond delay="3499"/>
                                          </p:stCondLst>
                                        </p:cTn>
                                        <p:tgtEl>
                                          <p:spTgt spid="36"/>
                                        </p:tgtEl>
                                        <p:attrNameLst>
                                          <p:attrName>style.visibility</p:attrName>
                                        </p:attrNameLst>
                                      </p:cBhvr>
                                      <p:to>
                                        <p:strVal val="hidden"/>
                                      </p:to>
                                    </p:set>
                                  </p:childTnLst>
                                </p:cTn>
                              </p:par>
                              <p:par>
                                <p:cTn id="521" presetID="2" presetClass="exit" presetSubtype="6" fill="hold" grpId="1" nodeType="withEffect">
                                  <p:stCondLst>
                                    <p:cond delay="0"/>
                                  </p:stCondLst>
                                  <p:childTnLst>
                                    <p:anim calcmode="lin" valueType="num">
                                      <p:cBhvr additive="base">
                                        <p:cTn id="522" dur="3500"/>
                                        <p:tgtEl>
                                          <p:spTgt spid="48"/>
                                        </p:tgtEl>
                                        <p:attrNameLst>
                                          <p:attrName>ppt_x</p:attrName>
                                        </p:attrNameLst>
                                      </p:cBhvr>
                                      <p:tavLst>
                                        <p:tav tm="0">
                                          <p:val>
                                            <p:strVal val="ppt_x"/>
                                          </p:val>
                                        </p:tav>
                                        <p:tav tm="100000">
                                          <p:val>
                                            <p:strVal val="1+ppt_w/2"/>
                                          </p:val>
                                        </p:tav>
                                      </p:tavLst>
                                    </p:anim>
                                    <p:anim calcmode="lin" valueType="num">
                                      <p:cBhvr additive="base">
                                        <p:cTn id="523" dur="3500"/>
                                        <p:tgtEl>
                                          <p:spTgt spid="48"/>
                                        </p:tgtEl>
                                        <p:attrNameLst>
                                          <p:attrName>ppt_y</p:attrName>
                                        </p:attrNameLst>
                                      </p:cBhvr>
                                      <p:tavLst>
                                        <p:tav tm="0">
                                          <p:val>
                                            <p:strVal val="ppt_y"/>
                                          </p:val>
                                        </p:tav>
                                        <p:tav tm="100000">
                                          <p:val>
                                            <p:strVal val="1+ppt_h/2"/>
                                          </p:val>
                                        </p:tav>
                                      </p:tavLst>
                                    </p:anim>
                                    <p:set>
                                      <p:cBhvr>
                                        <p:cTn id="524" dur="1" fill="hold">
                                          <p:stCondLst>
                                            <p:cond delay="3499"/>
                                          </p:stCondLst>
                                        </p:cTn>
                                        <p:tgtEl>
                                          <p:spTgt spid="48"/>
                                        </p:tgtEl>
                                        <p:attrNameLst>
                                          <p:attrName>style.visibility</p:attrName>
                                        </p:attrNameLst>
                                      </p:cBhvr>
                                      <p:to>
                                        <p:strVal val="hidden"/>
                                      </p:to>
                                    </p:set>
                                  </p:childTnLst>
                                </p:cTn>
                              </p:par>
                              <p:par>
                                <p:cTn id="525" presetID="2" presetClass="exit" presetSubtype="6" fill="hold" grpId="1" nodeType="withEffect">
                                  <p:stCondLst>
                                    <p:cond delay="0"/>
                                  </p:stCondLst>
                                  <p:childTnLst>
                                    <p:anim calcmode="lin" valueType="num">
                                      <p:cBhvr additive="base">
                                        <p:cTn id="526" dur="3500"/>
                                        <p:tgtEl>
                                          <p:spTgt spid="35"/>
                                        </p:tgtEl>
                                        <p:attrNameLst>
                                          <p:attrName>ppt_x</p:attrName>
                                        </p:attrNameLst>
                                      </p:cBhvr>
                                      <p:tavLst>
                                        <p:tav tm="0">
                                          <p:val>
                                            <p:strVal val="ppt_x"/>
                                          </p:val>
                                        </p:tav>
                                        <p:tav tm="100000">
                                          <p:val>
                                            <p:strVal val="1+ppt_w/2"/>
                                          </p:val>
                                        </p:tav>
                                      </p:tavLst>
                                    </p:anim>
                                    <p:anim calcmode="lin" valueType="num">
                                      <p:cBhvr additive="base">
                                        <p:cTn id="527" dur="3500"/>
                                        <p:tgtEl>
                                          <p:spTgt spid="35"/>
                                        </p:tgtEl>
                                        <p:attrNameLst>
                                          <p:attrName>ppt_y</p:attrName>
                                        </p:attrNameLst>
                                      </p:cBhvr>
                                      <p:tavLst>
                                        <p:tav tm="0">
                                          <p:val>
                                            <p:strVal val="ppt_y"/>
                                          </p:val>
                                        </p:tav>
                                        <p:tav tm="100000">
                                          <p:val>
                                            <p:strVal val="1+ppt_h/2"/>
                                          </p:val>
                                        </p:tav>
                                      </p:tavLst>
                                    </p:anim>
                                    <p:set>
                                      <p:cBhvr>
                                        <p:cTn id="528" dur="1" fill="hold">
                                          <p:stCondLst>
                                            <p:cond delay="3499"/>
                                          </p:stCondLst>
                                        </p:cTn>
                                        <p:tgtEl>
                                          <p:spTgt spid="35"/>
                                        </p:tgtEl>
                                        <p:attrNameLst>
                                          <p:attrName>style.visibility</p:attrName>
                                        </p:attrNameLst>
                                      </p:cBhvr>
                                      <p:to>
                                        <p:strVal val="hidden"/>
                                      </p:to>
                                    </p:set>
                                  </p:childTnLst>
                                </p:cTn>
                              </p:par>
                              <p:par>
                                <p:cTn id="529" presetID="2" presetClass="exit" presetSubtype="6" fill="hold" grpId="1" nodeType="withEffect">
                                  <p:stCondLst>
                                    <p:cond delay="0"/>
                                  </p:stCondLst>
                                  <p:childTnLst>
                                    <p:anim calcmode="lin" valueType="num">
                                      <p:cBhvr additive="base">
                                        <p:cTn id="530" dur="3500"/>
                                        <p:tgtEl>
                                          <p:spTgt spid="49"/>
                                        </p:tgtEl>
                                        <p:attrNameLst>
                                          <p:attrName>ppt_x</p:attrName>
                                        </p:attrNameLst>
                                      </p:cBhvr>
                                      <p:tavLst>
                                        <p:tav tm="0">
                                          <p:val>
                                            <p:strVal val="ppt_x"/>
                                          </p:val>
                                        </p:tav>
                                        <p:tav tm="100000">
                                          <p:val>
                                            <p:strVal val="1+ppt_w/2"/>
                                          </p:val>
                                        </p:tav>
                                      </p:tavLst>
                                    </p:anim>
                                    <p:anim calcmode="lin" valueType="num">
                                      <p:cBhvr additive="base">
                                        <p:cTn id="531" dur="3500"/>
                                        <p:tgtEl>
                                          <p:spTgt spid="49"/>
                                        </p:tgtEl>
                                        <p:attrNameLst>
                                          <p:attrName>ppt_y</p:attrName>
                                        </p:attrNameLst>
                                      </p:cBhvr>
                                      <p:tavLst>
                                        <p:tav tm="0">
                                          <p:val>
                                            <p:strVal val="ppt_y"/>
                                          </p:val>
                                        </p:tav>
                                        <p:tav tm="100000">
                                          <p:val>
                                            <p:strVal val="1+ppt_h/2"/>
                                          </p:val>
                                        </p:tav>
                                      </p:tavLst>
                                    </p:anim>
                                    <p:set>
                                      <p:cBhvr>
                                        <p:cTn id="532" dur="1" fill="hold">
                                          <p:stCondLst>
                                            <p:cond delay="3499"/>
                                          </p:stCondLst>
                                        </p:cTn>
                                        <p:tgtEl>
                                          <p:spTgt spid="49"/>
                                        </p:tgtEl>
                                        <p:attrNameLst>
                                          <p:attrName>style.visibility</p:attrName>
                                        </p:attrNameLst>
                                      </p:cBhvr>
                                      <p:to>
                                        <p:strVal val="hidden"/>
                                      </p:to>
                                    </p:set>
                                  </p:childTnLst>
                                </p:cTn>
                              </p:par>
                              <p:par>
                                <p:cTn id="533" presetID="2" presetClass="exit" presetSubtype="6" fill="hold" grpId="1" nodeType="withEffect">
                                  <p:stCondLst>
                                    <p:cond delay="0"/>
                                  </p:stCondLst>
                                  <p:childTnLst>
                                    <p:anim calcmode="lin" valueType="num">
                                      <p:cBhvr additive="base">
                                        <p:cTn id="534" dur="3500"/>
                                        <p:tgtEl>
                                          <p:spTgt spid="45"/>
                                        </p:tgtEl>
                                        <p:attrNameLst>
                                          <p:attrName>ppt_x</p:attrName>
                                        </p:attrNameLst>
                                      </p:cBhvr>
                                      <p:tavLst>
                                        <p:tav tm="0">
                                          <p:val>
                                            <p:strVal val="ppt_x"/>
                                          </p:val>
                                        </p:tav>
                                        <p:tav tm="100000">
                                          <p:val>
                                            <p:strVal val="1+ppt_w/2"/>
                                          </p:val>
                                        </p:tav>
                                      </p:tavLst>
                                    </p:anim>
                                    <p:anim calcmode="lin" valueType="num">
                                      <p:cBhvr additive="base">
                                        <p:cTn id="535" dur="3500"/>
                                        <p:tgtEl>
                                          <p:spTgt spid="45"/>
                                        </p:tgtEl>
                                        <p:attrNameLst>
                                          <p:attrName>ppt_y</p:attrName>
                                        </p:attrNameLst>
                                      </p:cBhvr>
                                      <p:tavLst>
                                        <p:tav tm="0">
                                          <p:val>
                                            <p:strVal val="ppt_y"/>
                                          </p:val>
                                        </p:tav>
                                        <p:tav tm="100000">
                                          <p:val>
                                            <p:strVal val="1+ppt_h/2"/>
                                          </p:val>
                                        </p:tav>
                                      </p:tavLst>
                                    </p:anim>
                                    <p:set>
                                      <p:cBhvr>
                                        <p:cTn id="536" dur="1" fill="hold">
                                          <p:stCondLst>
                                            <p:cond delay="3499"/>
                                          </p:stCondLst>
                                        </p:cTn>
                                        <p:tgtEl>
                                          <p:spTgt spid="45"/>
                                        </p:tgtEl>
                                        <p:attrNameLst>
                                          <p:attrName>style.visibility</p:attrName>
                                        </p:attrNameLst>
                                      </p:cBhvr>
                                      <p:to>
                                        <p:strVal val="hidden"/>
                                      </p:to>
                                    </p:set>
                                  </p:childTnLst>
                                </p:cTn>
                              </p:par>
                              <p:par>
                                <p:cTn id="537" presetID="2" presetClass="exit" presetSubtype="6" fill="hold" grpId="1" nodeType="withEffect">
                                  <p:stCondLst>
                                    <p:cond delay="0"/>
                                  </p:stCondLst>
                                  <p:childTnLst>
                                    <p:anim calcmode="lin" valueType="num">
                                      <p:cBhvr additive="base">
                                        <p:cTn id="538" dur="3500"/>
                                        <p:tgtEl>
                                          <p:spTgt spid="46"/>
                                        </p:tgtEl>
                                        <p:attrNameLst>
                                          <p:attrName>ppt_x</p:attrName>
                                        </p:attrNameLst>
                                      </p:cBhvr>
                                      <p:tavLst>
                                        <p:tav tm="0">
                                          <p:val>
                                            <p:strVal val="ppt_x"/>
                                          </p:val>
                                        </p:tav>
                                        <p:tav tm="100000">
                                          <p:val>
                                            <p:strVal val="1+ppt_w/2"/>
                                          </p:val>
                                        </p:tav>
                                      </p:tavLst>
                                    </p:anim>
                                    <p:anim calcmode="lin" valueType="num">
                                      <p:cBhvr additive="base">
                                        <p:cTn id="539" dur="3500"/>
                                        <p:tgtEl>
                                          <p:spTgt spid="46"/>
                                        </p:tgtEl>
                                        <p:attrNameLst>
                                          <p:attrName>ppt_y</p:attrName>
                                        </p:attrNameLst>
                                      </p:cBhvr>
                                      <p:tavLst>
                                        <p:tav tm="0">
                                          <p:val>
                                            <p:strVal val="ppt_y"/>
                                          </p:val>
                                        </p:tav>
                                        <p:tav tm="100000">
                                          <p:val>
                                            <p:strVal val="1+ppt_h/2"/>
                                          </p:val>
                                        </p:tav>
                                      </p:tavLst>
                                    </p:anim>
                                    <p:set>
                                      <p:cBhvr>
                                        <p:cTn id="540" dur="1" fill="hold">
                                          <p:stCondLst>
                                            <p:cond delay="3499"/>
                                          </p:stCondLst>
                                        </p:cTn>
                                        <p:tgtEl>
                                          <p:spTgt spid="46"/>
                                        </p:tgtEl>
                                        <p:attrNameLst>
                                          <p:attrName>style.visibility</p:attrName>
                                        </p:attrNameLst>
                                      </p:cBhvr>
                                      <p:to>
                                        <p:strVal val="hidden"/>
                                      </p:to>
                                    </p:set>
                                  </p:childTnLst>
                                </p:cTn>
                              </p:par>
                              <p:par>
                                <p:cTn id="541" presetID="2" presetClass="exit" presetSubtype="6" fill="hold" grpId="1" nodeType="withEffect">
                                  <p:stCondLst>
                                    <p:cond delay="0"/>
                                  </p:stCondLst>
                                  <p:childTnLst>
                                    <p:anim calcmode="lin" valueType="num">
                                      <p:cBhvr additive="base">
                                        <p:cTn id="542" dur="3500"/>
                                        <p:tgtEl>
                                          <p:spTgt spid="47"/>
                                        </p:tgtEl>
                                        <p:attrNameLst>
                                          <p:attrName>ppt_x</p:attrName>
                                        </p:attrNameLst>
                                      </p:cBhvr>
                                      <p:tavLst>
                                        <p:tav tm="0">
                                          <p:val>
                                            <p:strVal val="ppt_x"/>
                                          </p:val>
                                        </p:tav>
                                        <p:tav tm="100000">
                                          <p:val>
                                            <p:strVal val="1+ppt_w/2"/>
                                          </p:val>
                                        </p:tav>
                                      </p:tavLst>
                                    </p:anim>
                                    <p:anim calcmode="lin" valueType="num">
                                      <p:cBhvr additive="base">
                                        <p:cTn id="543" dur="3500"/>
                                        <p:tgtEl>
                                          <p:spTgt spid="47"/>
                                        </p:tgtEl>
                                        <p:attrNameLst>
                                          <p:attrName>ppt_y</p:attrName>
                                        </p:attrNameLst>
                                      </p:cBhvr>
                                      <p:tavLst>
                                        <p:tav tm="0">
                                          <p:val>
                                            <p:strVal val="ppt_y"/>
                                          </p:val>
                                        </p:tav>
                                        <p:tav tm="100000">
                                          <p:val>
                                            <p:strVal val="1+ppt_h/2"/>
                                          </p:val>
                                        </p:tav>
                                      </p:tavLst>
                                    </p:anim>
                                    <p:set>
                                      <p:cBhvr>
                                        <p:cTn id="544" dur="1" fill="hold">
                                          <p:stCondLst>
                                            <p:cond delay="3499"/>
                                          </p:stCondLst>
                                        </p:cTn>
                                        <p:tgtEl>
                                          <p:spTgt spid="47"/>
                                        </p:tgtEl>
                                        <p:attrNameLst>
                                          <p:attrName>style.visibility</p:attrName>
                                        </p:attrNameLst>
                                      </p:cBhvr>
                                      <p:to>
                                        <p:strVal val="hidden"/>
                                      </p:to>
                                    </p:set>
                                  </p:childTnLst>
                                </p:cTn>
                              </p:par>
                              <p:par>
                                <p:cTn id="545" presetID="2" presetClass="exit" presetSubtype="12" fill="hold" grpId="1" nodeType="withEffect">
                                  <p:stCondLst>
                                    <p:cond delay="0"/>
                                  </p:stCondLst>
                                  <p:childTnLst>
                                    <p:anim calcmode="lin" valueType="num">
                                      <p:cBhvr additive="base">
                                        <p:cTn id="546" dur="3500"/>
                                        <p:tgtEl>
                                          <p:spTgt spid="51"/>
                                        </p:tgtEl>
                                        <p:attrNameLst>
                                          <p:attrName>ppt_x</p:attrName>
                                        </p:attrNameLst>
                                      </p:cBhvr>
                                      <p:tavLst>
                                        <p:tav tm="0">
                                          <p:val>
                                            <p:strVal val="ppt_x"/>
                                          </p:val>
                                        </p:tav>
                                        <p:tav tm="100000">
                                          <p:val>
                                            <p:strVal val="0-ppt_w/2"/>
                                          </p:val>
                                        </p:tav>
                                      </p:tavLst>
                                    </p:anim>
                                    <p:anim calcmode="lin" valueType="num">
                                      <p:cBhvr additive="base">
                                        <p:cTn id="547" dur="3500"/>
                                        <p:tgtEl>
                                          <p:spTgt spid="51"/>
                                        </p:tgtEl>
                                        <p:attrNameLst>
                                          <p:attrName>ppt_y</p:attrName>
                                        </p:attrNameLst>
                                      </p:cBhvr>
                                      <p:tavLst>
                                        <p:tav tm="0">
                                          <p:val>
                                            <p:strVal val="ppt_y"/>
                                          </p:val>
                                        </p:tav>
                                        <p:tav tm="100000">
                                          <p:val>
                                            <p:strVal val="1+ppt_h/2"/>
                                          </p:val>
                                        </p:tav>
                                      </p:tavLst>
                                    </p:anim>
                                    <p:set>
                                      <p:cBhvr>
                                        <p:cTn id="548" dur="1" fill="hold">
                                          <p:stCondLst>
                                            <p:cond delay="3499"/>
                                          </p:stCondLst>
                                        </p:cTn>
                                        <p:tgtEl>
                                          <p:spTgt spid="51"/>
                                        </p:tgtEl>
                                        <p:attrNameLst>
                                          <p:attrName>style.visibility</p:attrName>
                                        </p:attrNameLst>
                                      </p:cBhvr>
                                      <p:to>
                                        <p:strVal val="hidden"/>
                                      </p:to>
                                    </p:set>
                                  </p:childTnLst>
                                </p:cTn>
                              </p:par>
                              <p:par>
                                <p:cTn id="549" presetID="2" presetClass="exit" presetSubtype="12" fill="hold" grpId="1" nodeType="withEffect">
                                  <p:stCondLst>
                                    <p:cond delay="0"/>
                                  </p:stCondLst>
                                  <p:childTnLst>
                                    <p:anim calcmode="lin" valueType="num">
                                      <p:cBhvr additive="base">
                                        <p:cTn id="550" dur="3500"/>
                                        <p:tgtEl>
                                          <p:spTgt spid="65"/>
                                        </p:tgtEl>
                                        <p:attrNameLst>
                                          <p:attrName>ppt_x</p:attrName>
                                        </p:attrNameLst>
                                      </p:cBhvr>
                                      <p:tavLst>
                                        <p:tav tm="0">
                                          <p:val>
                                            <p:strVal val="ppt_x"/>
                                          </p:val>
                                        </p:tav>
                                        <p:tav tm="100000">
                                          <p:val>
                                            <p:strVal val="0-ppt_w/2"/>
                                          </p:val>
                                        </p:tav>
                                      </p:tavLst>
                                    </p:anim>
                                    <p:anim calcmode="lin" valueType="num">
                                      <p:cBhvr additive="base">
                                        <p:cTn id="551" dur="3500"/>
                                        <p:tgtEl>
                                          <p:spTgt spid="65"/>
                                        </p:tgtEl>
                                        <p:attrNameLst>
                                          <p:attrName>ppt_y</p:attrName>
                                        </p:attrNameLst>
                                      </p:cBhvr>
                                      <p:tavLst>
                                        <p:tav tm="0">
                                          <p:val>
                                            <p:strVal val="ppt_y"/>
                                          </p:val>
                                        </p:tav>
                                        <p:tav tm="100000">
                                          <p:val>
                                            <p:strVal val="1+ppt_h/2"/>
                                          </p:val>
                                        </p:tav>
                                      </p:tavLst>
                                    </p:anim>
                                    <p:set>
                                      <p:cBhvr>
                                        <p:cTn id="552" dur="1" fill="hold">
                                          <p:stCondLst>
                                            <p:cond delay="3499"/>
                                          </p:stCondLst>
                                        </p:cTn>
                                        <p:tgtEl>
                                          <p:spTgt spid="65"/>
                                        </p:tgtEl>
                                        <p:attrNameLst>
                                          <p:attrName>style.visibility</p:attrName>
                                        </p:attrNameLst>
                                      </p:cBhvr>
                                      <p:to>
                                        <p:strVal val="hidden"/>
                                      </p:to>
                                    </p:set>
                                  </p:childTnLst>
                                </p:cTn>
                              </p:par>
                              <p:par>
                                <p:cTn id="553" presetID="2" presetClass="exit" presetSubtype="12" fill="hold" grpId="1" nodeType="withEffect">
                                  <p:stCondLst>
                                    <p:cond delay="0"/>
                                  </p:stCondLst>
                                  <p:childTnLst>
                                    <p:anim calcmode="lin" valueType="num">
                                      <p:cBhvr additive="base">
                                        <p:cTn id="554" dur="3500"/>
                                        <p:tgtEl>
                                          <p:spTgt spid="61"/>
                                        </p:tgtEl>
                                        <p:attrNameLst>
                                          <p:attrName>ppt_x</p:attrName>
                                        </p:attrNameLst>
                                      </p:cBhvr>
                                      <p:tavLst>
                                        <p:tav tm="0">
                                          <p:val>
                                            <p:strVal val="ppt_x"/>
                                          </p:val>
                                        </p:tav>
                                        <p:tav tm="100000">
                                          <p:val>
                                            <p:strVal val="0-ppt_w/2"/>
                                          </p:val>
                                        </p:tav>
                                      </p:tavLst>
                                    </p:anim>
                                    <p:anim calcmode="lin" valueType="num">
                                      <p:cBhvr additive="base">
                                        <p:cTn id="555" dur="3500"/>
                                        <p:tgtEl>
                                          <p:spTgt spid="61"/>
                                        </p:tgtEl>
                                        <p:attrNameLst>
                                          <p:attrName>ppt_y</p:attrName>
                                        </p:attrNameLst>
                                      </p:cBhvr>
                                      <p:tavLst>
                                        <p:tav tm="0">
                                          <p:val>
                                            <p:strVal val="ppt_y"/>
                                          </p:val>
                                        </p:tav>
                                        <p:tav tm="100000">
                                          <p:val>
                                            <p:strVal val="1+ppt_h/2"/>
                                          </p:val>
                                        </p:tav>
                                      </p:tavLst>
                                    </p:anim>
                                    <p:set>
                                      <p:cBhvr>
                                        <p:cTn id="556" dur="1" fill="hold">
                                          <p:stCondLst>
                                            <p:cond delay="3499"/>
                                          </p:stCondLst>
                                        </p:cTn>
                                        <p:tgtEl>
                                          <p:spTgt spid="61"/>
                                        </p:tgtEl>
                                        <p:attrNameLst>
                                          <p:attrName>style.visibility</p:attrName>
                                        </p:attrNameLst>
                                      </p:cBhvr>
                                      <p:to>
                                        <p:strVal val="hidden"/>
                                      </p:to>
                                    </p:set>
                                  </p:childTnLst>
                                </p:cTn>
                              </p:par>
                              <p:par>
                                <p:cTn id="557" presetID="2" presetClass="exit" presetSubtype="12" fill="hold" grpId="1" nodeType="withEffect">
                                  <p:stCondLst>
                                    <p:cond delay="0"/>
                                  </p:stCondLst>
                                  <p:childTnLst>
                                    <p:anim calcmode="lin" valueType="num">
                                      <p:cBhvr additive="base">
                                        <p:cTn id="558" dur="3500"/>
                                        <p:tgtEl>
                                          <p:spTgt spid="62"/>
                                        </p:tgtEl>
                                        <p:attrNameLst>
                                          <p:attrName>ppt_x</p:attrName>
                                        </p:attrNameLst>
                                      </p:cBhvr>
                                      <p:tavLst>
                                        <p:tav tm="0">
                                          <p:val>
                                            <p:strVal val="ppt_x"/>
                                          </p:val>
                                        </p:tav>
                                        <p:tav tm="100000">
                                          <p:val>
                                            <p:strVal val="0-ppt_w/2"/>
                                          </p:val>
                                        </p:tav>
                                      </p:tavLst>
                                    </p:anim>
                                    <p:anim calcmode="lin" valueType="num">
                                      <p:cBhvr additive="base">
                                        <p:cTn id="559" dur="3500"/>
                                        <p:tgtEl>
                                          <p:spTgt spid="62"/>
                                        </p:tgtEl>
                                        <p:attrNameLst>
                                          <p:attrName>ppt_y</p:attrName>
                                        </p:attrNameLst>
                                      </p:cBhvr>
                                      <p:tavLst>
                                        <p:tav tm="0">
                                          <p:val>
                                            <p:strVal val="ppt_y"/>
                                          </p:val>
                                        </p:tav>
                                        <p:tav tm="100000">
                                          <p:val>
                                            <p:strVal val="1+ppt_h/2"/>
                                          </p:val>
                                        </p:tav>
                                      </p:tavLst>
                                    </p:anim>
                                    <p:set>
                                      <p:cBhvr>
                                        <p:cTn id="560" dur="1" fill="hold">
                                          <p:stCondLst>
                                            <p:cond delay="3499"/>
                                          </p:stCondLst>
                                        </p:cTn>
                                        <p:tgtEl>
                                          <p:spTgt spid="62"/>
                                        </p:tgtEl>
                                        <p:attrNameLst>
                                          <p:attrName>style.visibility</p:attrName>
                                        </p:attrNameLst>
                                      </p:cBhvr>
                                      <p:to>
                                        <p:strVal val="hidden"/>
                                      </p:to>
                                    </p:set>
                                  </p:childTnLst>
                                </p:cTn>
                              </p:par>
                              <p:par>
                                <p:cTn id="561" presetID="2" presetClass="exit" presetSubtype="12" fill="hold" grpId="1" nodeType="withEffect">
                                  <p:stCondLst>
                                    <p:cond delay="0"/>
                                  </p:stCondLst>
                                  <p:childTnLst>
                                    <p:anim calcmode="lin" valueType="num">
                                      <p:cBhvr additive="base">
                                        <p:cTn id="562" dur="3500"/>
                                        <p:tgtEl>
                                          <p:spTgt spid="64"/>
                                        </p:tgtEl>
                                        <p:attrNameLst>
                                          <p:attrName>ppt_x</p:attrName>
                                        </p:attrNameLst>
                                      </p:cBhvr>
                                      <p:tavLst>
                                        <p:tav tm="0">
                                          <p:val>
                                            <p:strVal val="ppt_x"/>
                                          </p:val>
                                        </p:tav>
                                        <p:tav tm="100000">
                                          <p:val>
                                            <p:strVal val="0-ppt_w/2"/>
                                          </p:val>
                                        </p:tav>
                                      </p:tavLst>
                                    </p:anim>
                                    <p:anim calcmode="lin" valueType="num">
                                      <p:cBhvr additive="base">
                                        <p:cTn id="563" dur="3500"/>
                                        <p:tgtEl>
                                          <p:spTgt spid="64"/>
                                        </p:tgtEl>
                                        <p:attrNameLst>
                                          <p:attrName>ppt_y</p:attrName>
                                        </p:attrNameLst>
                                      </p:cBhvr>
                                      <p:tavLst>
                                        <p:tav tm="0">
                                          <p:val>
                                            <p:strVal val="ppt_y"/>
                                          </p:val>
                                        </p:tav>
                                        <p:tav tm="100000">
                                          <p:val>
                                            <p:strVal val="1+ppt_h/2"/>
                                          </p:val>
                                        </p:tav>
                                      </p:tavLst>
                                    </p:anim>
                                    <p:set>
                                      <p:cBhvr>
                                        <p:cTn id="564" dur="1" fill="hold">
                                          <p:stCondLst>
                                            <p:cond delay="3499"/>
                                          </p:stCondLst>
                                        </p:cTn>
                                        <p:tgtEl>
                                          <p:spTgt spid="64"/>
                                        </p:tgtEl>
                                        <p:attrNameLst>
                                          <p:attrName>style.visibility</p:attrName>
                                        </p:attrNameLst>
                                      </p:cBhvr>
                                      <p:to>
                                        <p:strVal val="hidden"/>
                                      </p:to>
                                    </p:set>
                                  </p:childTnLst>
                                </p:cTn>
                              </p:par>
                              <p:par>
                                <p:cTn id="565" presetID="2" presetClass="exit" presetSubtype="12" fill="hold" grpId="1" nodeType="withEffect">
                                  <p:stCondLst>
                                    <p:cond delay="0"/>
                                  </p:stCondLst>
                                  <p:childTnLst>
                                    <p:anim calcmode="lin" valueType="num">
                                      <p:cBhvr additive="base">
                                        <p:cTn id="566" dur="3500"/>
                                        <p:tgtEl>
                                          <p:spTgt spid="52"/>
                                        </p:tgtEl>
                                        <p:attrNameLst>
                                          <p:attrName>ppt_x</p:attrName>
                                        </p:attrNameLst>
                                      </p:cBhvr>
                                      <p:tavLst>
                                        <p:tav tm="0">
                                          <p:val>
                                            <p:strVal val="ppt_x"/>
                                          </p:val>
                                        </p:tav>
                                        <p:tav tm="100000">
                                          <p:val>
                                            <p:strVal val="0-ppt_w/2"/>
                                          </p:val>
                                        </p:tav>
                                      </p:tavLst>
                                    </p:anim>
                                    <p:anim calcmode="lin" valueType="num">
                                      <p:cBhvr additive="base">
                                        <p:cTn id="567" dur="3500"/>
                                        <p:tgtEl>
                                          <p:spTgt spid="52"/>
                                        </p:tgtEl>
                                        <p:attrNameLst>
                                          <p:attrName>ppt_y</p:attrName>
                                        </p:attrNameLst>
                                      </p:cBhvr>
                                      <p:tavLst>
                                        <p:tav tm="0">
                                          <p:val>
                                            <p:strVal val="ppt_y"/>
                                          </p:val>
                                        </p:tav>
                                        <p:tav tm="100000">
                                          <p:val>
                                            <p:strVal val="1+ppt_h/2"/>
                                          </p:val>
                                        </p:tav>
                                      </p:tavLst>
                                    </p:anim>
                                    <p:set>
                                      <p:cBhvr>
                                        <p:cTn id="568" dur="1" fill="hold">
                                          <p:stCondLst>
                                            <p:cond delay="3499"/>
                                          </p:stCondLst>
                                        </p:cTn>
                                        <p:tgtEl>
                                          <p:spTgt spid="52"/>
                                        </p:tgtEl>
                                        <p:attrNameLst>
                                          <p:attrName>style.visibility</p:attrName>
                                        </p:attrNameLst>
                                      </p:cBhvr>
                                      <p:to>
                                        <p:strVal val="hidden"/>
                                      </p:to>
                                    </p:set>
                                  </p:childTnLst>
                                </p:cTn>
                              </p:par>
                              <p:par>
                                <p:cTn id="569" presetID="2" presetClass="exit" presetSubtype="12" fill="hold" grpId="1" nodeType="withEffect">
                                  <p:stCondLst>
                                    <p:cond delay="0"/>
                                  </p:stCondLst>
                                  <p:childTnLst>
                                    <p:anim calcmode="lin" valueType="num">
                                      <p:cBhvr additive="base">
                                        <p:cTn id="570" dur="3500"/>
                                        <p:tgtEl>
                                          <p:spTgt spid="53"/>
                                        </p:tgtEl>
                                        <p:attrNameLst>
                                          <p:attrName>ppt_x</p:attrName>
                                        </p:attrNameLst>
                                      </p:cBhvr>
                                      <p:tavLst>
                                        <p:tav tm="0">
                                          <p:val>
                                            <p:strVal val="ppt_x"/>
                                          </p:val>
                                        </p:tav>
                                        <p:tav tm="100000">
                                          <p:val>
                                            <p:strVal val="0-ppt_w/2"/>
                                          </p:val>
                                        </p:tav>
                                      </p:tavLst>
                                    </p:anim>
                                    <p:anim calcmode="lin" valueType="num">
                                      <p:cBhvr additive="base">
                                        <p:cTn id="571" dur="3500"/>
                                        <p:tgtEl>
                                          <p:spTgt spid="53"/>
                                        </p:tgtEl>
                                        <p:attrNameLst>
                                          <p:attrName>ppt_y</p:attrName>
                                        </p:attrNameLst>
                                      </p:cBhvr>
                                      <p:tavLst>
                                        <p:tav tm="0">
                                          <p:val>
                                            <p:strVal val="ppt_y"/>
                                          </p:val>
                                        </p:tav>
                                        <p:tav tm="100000">
                                          <p:val>
                                            <p:strVal val="1+ppt_h/2"/>
                                          </p:val>
                                        </p:tav>
                                      </p:tavLst>
                                    </p:anim>
                                    <p:set>
                                      <p:cBhvr>
                                        <p:cTn id="572" dur="1" fill="hold">
                                          <p:stCondLst>
                                            <p:cond delay="3499"/>
                                          </p:stCondLst>
                                        </p:cTn>
                                        <p:tgtEl>
                                          <p:spTgt spid="53"/>
                                        </p:tgtEl>
                                        <p:attrNameLst>
                                          <p:attrName>style.visibility</p:attrName>
                                        </p:attrNameLst>
                                      </p:cBhvr>
                                      <p:to>
                                        <p:strVal val="hidden"/>
                                      </p:to>
                                    </p:set>
                                  </p:childTnLst>
                                </p:cTn>
                              </p:par>
                              <p:par>
                                <p:cTn id="573" presetID="2" presetClass="exit" presetSubtype="12" fill="hold" grpId="1" nodeType="withEffect">
                                  <p:stCondLst>
                                    <p:cond delay="0"/>
                                  </p:stCondLst>
                                  <p:childTnLst>
                                    <p:anim calcmode="lin" valueType="num">
                                      <p:cBhvr additive="base">
                                        <p:cTn id="574" dur="3500"/>
                                        <p:tgtEl>
                                          <p:spTgt spid="54"/>
                                        </p:tgtEl>
                                        <p:attrNameLst>
                                          <p:attrName>ppt_x</p:attrName>
                                        </p:attrNameLst>
                                      </p:cBhvr>
                                      <p:tavLst>
                                        <p:tav tm="0">
                                          <p:val>
                                            <p:strVal val="ppt_x"/>
                                          </p:val>
                                        </p:tav>
                                        <p:tav tm="100000">
                                          <p:val>
                                            <p:strVal val="0-ppt_w/2"/>
                                          </p:val>
                                        </p:tav>
                                      </p:tavLst>
                                    </p:anim>
                                    <p:anim calcmode="lin" valueType="num">
                                      <p:cBhvr additive="base">
                                        <p:cTn id="575" dur="3500"/>
                                        <p:tgtEl>
                                          <p:spTgt spid="54"/>
                                        </p:tgtEl>
                                        <p:attrNameLst>
                                          <p:attrName>ppt_y</p:attrName>
                                        </p:attrNameLst>
                                      </p:cBhvr>
                                      <p:tavLst>
                                        <p:tav tm="0">
                                          <p:val>
                                            <p:strVal val="ppt_y"/>
                                          </p:val>
                                        </p:tav>
                                        <p:tav tm="100000">
                                          <p:val>
                                            <p:strVal val="1+ppt_h/2"/>
                                          </p:val>
                                        </p:tav>
                                      </p:tavLst>
                                    </p:anim>
                                    <p:set>
                                      <p:cBhvr>
                                        <p:cTn id="576" dur="1" fill="hold">
                                          <p:stCondLst>
                                            <p:cond delay="3499"/>
                                          </p:stCondLst>
                                        </p:cTn>
                                        <p:tgtEl>
                                          <p:spTgt spid="54"/>
                                        </p:tgtEl>
                                        <p:attrNameLst>
                                          <p:attrName>style.visibility</p:attrName>
                                        </p:attrNameLst>
                                      </p:cBhvr>
                                      <p:to>
                                        <p:strVal val="hidden"/>
                                      </p:to>
                                    </p:set>
                                  </p:childTnLst>
                                </p:cTn>
                              </p:par>
                              <p:par>
                                <p:cTn id="577" presetID="2" presetClass="exit" presetSubtype="12" fill="hold" grpId="1" nodeType="withEffect">
                                  <p:stCondLst>
                                    <p:cond delay="0"/>
                                  </p:stCondLst>
                                  <p:childTnLst>
                                    <p:anim calcmode="lin" valueType="num">
                                      <p:cBhvr additive="base">
                                        <p:cTn id="578" dur="3500"/>
                                        <p:tgtEl>
                                          <p:spTgt spid="63"/>
                                        </p:tgtEl>
                                        <p:attrNameLst>
                                          <p:attrName>ppt_x</p:attrName>
                                        </p:attrNameLst>
                                      </p:cBhvr>
                                      <p:tavLst>
                                        <p:tav tm="0">
                                          <p:val>
                                            <p:strVal val="ppt_x"/>
                                          </p:val>
                                        </p:tav>
                                        <p:tav tm="100000">
                                          <p:val>
                                            <p:strVal val="0-ppt_w/2"/>
                                          </p:val>
                                        </p:tav>
                                      </p:tavLst>
                                    </p:anim>
                                    <p:anim calcmode="lin" valueType="num">
                                      <p:cBhvr additive="base">
                                        <p:cTn id="579" dur="3500"/>
                                        <p:tgtEl>
                                          <p:spTgt spid="63"/>
                                        </p:tgtEl>
                                        <p:attrNameLst>
                                          <p:attrName>ppt_y</p:attrName>
                                        </p:attrNameLst>
                                      </p:cBhvr>
                                      <p:tavLst>
                                        <p:tav tm="0">
                                          <p:val>
                                            <p:strVal val="ppt_y"/>
                                          </p:val>
                                        </p:tav>
                                        <p:tav tm="100000">
                                          <p:val>
                                            <p:strVal val="1+ppt_h/2"/>
                                          </p:val>
                                        </p:tav>
                                      </p:tavLst>
                                    </p:anim>
                                    <p:set>
                                      <p:cBhvr>
                                        <p:cTn id="580" dur="1" fill="hold">
                                          <p:stCondLst>
                                            <p:cond delay="3499"/>
                                          </p:stCondLst>
                                        </p:cTn>
                                        <p:tgtEl>
                                          <p:spTgt spid="63"/>
                                        </p:tgtEl>
                                        <p:attrNameLst>
                                          <p:attrName>style.visibility</p:attrName>
                                        </p:attrNameLst>
                                      </p:cBhvr>
                                      <p:to>
                                        <p:strVal val="hidden"/>
                                      </p:to>
                                    </p:set>
                                  </p:childTnLst>
                                </p:cTn>
                              </p:par>
                              <p:par>
                                <p:cTn id="581" presetID="2" presetClass="exit" presetSubtype="12" fill="hold" grpId="1" nodeType="withEffect">
                                  <p:stCondLst>
                                    <p:cond delay="0"/>
                                  </p:stCondLst>
                                  <p:childTnLst>
                                    <p:anim calcmode="lin" valueType="num">
                                      <p:cBhvr additive="base">
                                        <p:cTn id="582" dur="3500"/>
                                        <p:tgtEl>
                                          <p:spTgt spid="55"/>
                                        </p:tgtEl>
                                        <p:attrNameLst>
                                          <p:attrName>ppt_x</p:attrName>
                                        </p:attrNameLst>
                                      </p:cBhvr>
                                      <p:tavLst>
                                        <p:tav tm="0">
                                          <p:val>
                                            <p:strVal val="ppt_x"/>
                                          </p:val>
                                        </p:tav>
                                        <p:tav tm="100000">
                                          <p:val>
                                            <p:strVal val="0-ppt_w/2"/>
                                          </p:val>
                                        </p:tav>
                                      </p:tavLst>
                                    </p:anim>
                                    <p:anim calcmode="lin" valueType="num">
                                      <p:cBhvr additive="base">
                                        <p:cTn id="583" dur="3500"/>
                                        <p:tgtEl>
                                          <p:spTgt spid="55"/>
                                        </p:tgtEl>
                                        <p:attrNameLst>
                                          <p:attrName>ppt_y</p:attrName>
                                        </p:attrNameLst>
                                      </p:cBhvr>
                                      <p:tavLst>
                                        <p:tav tm="0">
                                          <p:val>
                                            <p:strVal val="ppt_y"/>
                                          </p:val>
                                        </p:tav>
                                        <p:tav tm="100000">
                                          <p:val>
                                            <p:strVal val="1+ppt_h/2"/>
                                          </p:val>
                                        </p:tav>
                                      </p:tavLst>
                                    </p:anim>
                                    <p:set>
                                      <p:cBhvr>
                                        <p:cTn id="584" dur="1" fill="hold">
                                          <p:stCondLst>
                                            <p:cond delay="3499"/>
                                          </p:stCondLst>
                                        </p:cTn>
                                        <p:tgtEl>
                                          <p:spTgt spid="55"/>
                                        </p:tgtEl>
                                        <p:attrNameLst>
                                          <p:attrName>style.visibility</p:attrName>
                                        </p:attrNameLst>
                                      </p:cBhvr>
                                      <p:to>
                                        <p:strVal val="hidden"/>
                                      </p:to>
                                    </p:set>
                                  </p:childTnLst>
                                </p:cTn>
                              </p:par>
                              <p:par>
                                <p:cTn id="585" presetID="2" presetClass="exit" presetSubtype="12" fill="hold" grpId="1" nodeType="withEffect">
                                  <p:stCondLst>
                                    <p:cond delay="0"/>
                                  </p:stCondLst>
                                  <p:childTnLst>
                                    <p:anim calcmode="lin" valueType="num">
                                      <p:cBhvr additive="base">
                                        <p:cTn id="586" dur="3500"/>
                                        <p:tgtEl>
                                          <p:spTgt spid="56"/>
                                        </p:tgtEl>
                                        <p:attrNameLst>
                                          <p:attrName>ppt_x</p:attrName>
                                        </p:attrNameLst>
                                      </p:cBhvr>
                                      <p:tavLst>
                                        <p:tav tm="0">
                                          <p:val>
                                            <p:strVal val="ppt_x"/>
                                          </p:val>
                                        </p:tav>
                                        <p:tav tm="100000">
                                          <p:val>
                                            <p:strVal val="0-ppt_w/2"/>
                                          </p:val>
                                        </p:tav>
                                      </p:tavLst>
                                    </p:anim>
                                    <p:anim calcmode="lin" valueType="num">
                                      <p:cBhvr additive="base">
                                        <p:cTn id="587" dur="3500"/>
                                        <p:tgtEl>
                                          <p:spTgt spid="56"/>
                                        </p:tgtEl>
                                        <p:attrNameLst>
                                          <p:attrName>ppt_y</p:attrName>
                                        </p:attrNameLst>
                                      </p:cBhvr>
                                      <p:tavLst>
                                        <p:tav tm="0">
                                          <p:val>
                                            <p:strVal val="ppt_y"/>
                                          </p:val>
                                        </p:tav>
                                        <p:tav tm="100000">
                                          <p:val>
                                            <p:strVal val="1+ppt_h/2"/>
                                          </p:val>
                                        </p:tav>
                                      </p:tavLst>
                                    </p:anim>
                                    <p:set>
                                      <p:cBhvr>
                                        <p:cTn id="588" dur="1" fill="hold">
                                          <p:stCondLst>
                                            <p:cond delay="3499"/>
                                          </p:stCondLst>
                                        </p:cTn>
                                        <p:tgtEl>
                                          <p:spTgt spid="56"/>
                                        </p:tgtEl>
                                        <p:attrNameLst>
                                          <p:attrName>style.visibility</p:attrName>
                                        </p:attrNameLst>
                                      </p:cBhvr>
                                      <p:to>
                                        <p:strVal val="hidden"/>
                                      </p:to>
                                    </p:set>
                                  </p:childTnLst>
                                </p:cTn>
                              </p:par>
                              <p:par>
                                <p:cTn id="589" presetID="2" presetClass="exit" presetSubtype="12" fill="hold" grpId="1" nodeType="withEffect">
                                  <p:stCondLst>
                                    <p:cond delay="0"/>
                                  </p:stCondLst>
                                  <p:childTnLst>
                                    <p:anim calcmode="lin" valueType="num">
                                      <p:cBhvr additive="base">
                                        <p:cTn id="590" dur="3500"/>
                                        <p:tgtEl>
                                          <p:spTgt spid="57"/>
                                        </p:tgtEl>
                                        <p:attrNameLst>
                                          <p:attrName>ppt_x</p:attrName>
                                        </p:attrNameLst>
                                      </p:cBhvr>
                                      <p:tavLst>
                                        <p:tav tm="0">
                                          <p:val>
                                            <p:strVal val="ppt_x"/>
                                          </p:val>
                                        </p:tav>
                                        <p:tav tm="100000">
                                          <p:val>
                                            <p:strVal val="0-ppt_w/2"/>
                                          </p:val>
                                        </p:tav>
                                      </p:tavLst>
                                    </p:anim>
                                    <p:anim calcmode="lin" valueType="num">
                                      <p:cBhvr additive="base">
                                        <p:cTn id="591" dur="3500"/>
                                        <p:tgtEl>
                                          <p:spTgt spid="57"/>
                                        </p:tgtEl>
                                        <p:attrNameLst>
                                          <p:attrName>ppt_y</p:attrName>
                                        </p:attrNameLst>
                                      </p:cBhvr>
                                      <p:tavLst>
                                        <p:tav tm="0">
                                          <p:val>
                                            <p:strVal val="ppt_y"/>
                                          </p:val>
                                        </p:tav>
                                        <p:tav tm="100000">
                                          <p:val>
                                            <p:strVal val="1+ppt_h/2"/>
                                          </p:val>
                                        </p:tav>
                                      </p:tavLst>
                                    </p:anim>
                                    <p:set>
                                      <p:cBhvr>
                                        <p:cTn id="592" dur="1" fill="hold">
                                          <p:stCondLst>
                                            <p:cond delay="3499"/>
                                          </p:stCondLst>
                                        </p:cTn>
                                        <p:tgtEl>
                                          <p:spTgt spid="57"/>
                                        </p:tgtEl>
                                        <p:attrNameLst>
                                          <p:attrName>style.visibility</p:attrName>
                                        </p:attrNameLst>
                                      </p:cBhvr>
                                      <p:to>
                                        <p:strVal val="hidden"/>
                                      </p:to>
                                    </p:set>
                                  </p:childTnLst>
                                </p:cTn>
                              </p:par>
                              <p:par>
                                <p:cTn id="593" presetID="2" presetClass="exit" presetSubtype="12" fill="hold" grpId="1" nodeType="withEffect">
                                  <p:stCondLst>
                                    <p:cond delay="0"/>
                                  </p:stCondLst>
                                  <p:childTnLst>
                                    <p:anim calcmode="lin" valueType="num">
                                      <p:cBhvr additive="base">
                                        <p:cTn id="594" dur="3500"/>
                                        <p:tgtEl>
                                          <p:spTgt spid="58"/>
                                        </p:tgtEl>
                                        <p:attrNameLst>
                                          <p:attrName>ppt_x</p:attrName>
                                        </p:attrNameLst>
                                      </p:cBhvr>
                                      <p:tavLst>
                                        <p:tav tm="0">
                                          <p:val>
                                            <p:strVal val="ppt_x"/>
                                          </p:val>
                                        </p:tav>
                                        <p:tav tm="100000">
                                          <p:val>
                                            <p:strVal val="0-ppt_w/2"/>
                                          </p:val>
                                        </p:tav>
                                      </p:tavLst>
                                    </p:anim>
                                    <p:anim calcmode="lin" valueType="num">
                                      <p:cBhvr additive="base">
                                        <p:cTn id="595" dur="3500"/>
                                        <p:tgtEl>
                                          <p:spTgt spid="58"/>
                                        </p:tgtEl>
                                        <p:attrNameLst>
                                          <p:attrName>ppt_y</p:attrName>
                                        </p:attrNameLst>
                                      </p:cBhvr>
                                      <p:tavLst>
                                        <p:tav tm="0">
                                          <p:val>
                                            <p:strVal val="ppt_y"/>
                                          </p:val>
                                        </p:tav>
                                        <p:tav tm="100000">
                                          <p:val>
                                            <p:strVal val="1+ppt_h/2"/>
                                          </p:val>
                                        </p:tav>
                                      </p:tavLst>
                                    </p:anim>
                                    <p:set>
                                      <p:cBhvr>
                                        <p:cTn id="596" dur="1" fill="hold">
                                          <p:stCondLst>
                                            <p:cond delay="3499"/>
                                          </p:stCondLst>
                                        </p:cTn>
                                        <p:tgtEl>
                                          <p:spTgt spid="58"/>
                                        </p:tgtEl>
                                        <p:attrNameLst>
                                          <p:attrName>style.visibility</p:attrName>
                                        </p:attrNameLst>
                                      </p:cBhvr>
                                      <p:to>
                                        <p:strVal val="hidden"/>
                                      </p:to>
                                    </p:set>
                                  </p:childTnLst>
                                </p:cTn>
                              </p:par>
                              <p:par>
                                <p:cTn id="597" presetID="2" presetClass="exit" presetSubtype="12" fill="hold" grpId="1" nodeType="withEffect">
                                  <p:stCondLst>
                                    <p:cond delay="0"/>
                                  </p:stCondLst>
                                  <p:childTnLst>
                                    <p:anim calcmode="lin" valueType="num">
                                      <p:cBhvr additive="base">
                                        <p:cTn id="598" dur="3500"/>
                                        <p:tgtEl>
                                          <p:spTgt spid="60"/>
                                        </p:tgtEl>
                                        <p:attrNameLst>
                                          <p:attrName>ppt_x</p:attrName>
                                        </p:attrNameLst>
                                      </p:cBhvr>
                                      <p:tavLst>
                                        <p:tav tm="0">
                                          <p:val>
                                            <p:strVal val="ppt_x"/>
                                          </p:val>
                                        </p:tav>
                                        <p:tav tm="100000">
                                          <p:val>
                                            <p:strVal val="0-ppt_w/2"/>
                                          </p:val>
                                        </p:tav>
                                      </p:tavLst>
                                    </p:anim>
                                    <p:anim calcmode="lin" valueType="num">
                                      <p:cBhvr additive="base">
                                        <p:cTn id="599" dur="3500"/>
                                        <p:tgtEl>
                                          <p:spTgt spid="60"/>
                                        </p:tgtEl>
                                        <p:attrNameLst>
                                          <p:attrName>ppt_y</p:attrName>
                                        </p:attrNameLst>
                                      </p:cBhvr>
                                      <p:tavLst>
                                        <p:tav tm="0">
                                          <p:val>
                                            <p:strVal val="ppt_y"/>
                                          </p:val>
                                        </p:tav>
                                        <p:tav tm="100000">
                                          <p:val>
                                            <p:strVal val="1+ppt_h/2"/>
                                          </p:val>
                                        </p:tav>
                                      </p:tavLst>
                                    </p:anim>
                                    <p:set>
                                      <p:cBhvr>
                                        <p:cTn id="600" dur="1" fill="hold">
                                          <p:stCondLst>
                                            <p:cond delay="3499"/>
                                          </p:stCondLst>
                                        </p:cTn>
                                        <p:tgtEl>
                                          <p:spTgt spid="60"/>
                                        </p:tgtEl>
                                        <p:attrNameLst>
                                          <p:attrName>style.visibility</p:attrName>
                                        </p:attrNameLst>
                                      </p:cBhvr>
                                      <p:to>
                                        <p:strVal val="hidden"/>
                                      </p:to>
                                    </p:set>
                                  </p:childTnLst>
                                </p:cTn>
                              </p:par>
                              <p:par>
                                <p:cTn id="601" presetID="2" presetClass="exit" presetSubtype="12" fill="hold" grpId="1" nodeType="withEffect">
                                  <p:stCondLst>
                                    <p:cond delay="0"/>
                                  </p:stCondLst>
                                  <p:childTnLst>
                                    <p:anim calcmode="lin" valueType="num">
                                      <p:cBhvr additive="base">
                                        <p:cTn id="602" dur="3500"/>
                                        <p:tgtEl>
                                          <p:spTgt spid="59"/>
                                        </p:tgtEl>
                                        <p:attrNameLst>
                                          <p:attrName>ppt_x</p:attrName>
                                        </p:attrNameLst>
                                      </p:cBhvr>
                                      <p:tavLst>
                                        <p:tav tm="0">
                                          <p:val>
                                            <p:strVal val="ppt_x"/>
                                          </p:val>
                                        </p:tav>
                                        <p:tav tm="100000">
                                          <p:val>
                                            <p:strVal val="0-ppt_w/2"/>
                                          </p:val>
                                        </p:tav>
                                      </p:tavLst>
                                    </p:anim>
                                    <p:anim calcmode="lin" valueType="num">
                                      <p:cBhvr additive="base">
                                        <p:cTn id="603" dur="3500"/>
                                        <p:tgtEl>
                                          <p:spTgt spid="59"/>
                                        </p:tgtEl>
                                        <p:attrNameLst>
                                          <p:attrName>ppt_y</p:attrName>
                                        </p:attrNameLst>
                                      </p:cBhvr>
                                      <p:tavLst>
                                        <p:tav tm="0">
                                          <p:val>
                                            <p:strVal val="ppt_y"/>
                                          </p:val>
                                        </p:tav>
                                        <p:tav tm="100000">
                                          <p:val>
                                            <p:strVal val="1+ppt_h/2"/>
                                          </p:val>
                                        </p:tav>
                                      </p:tavLst>
                                    </p:anim>
                                    <p:set>
                                      <p:cBhvr>
                                        <p:cTn id="604" dur="1" fill="hold">
                                          <p:stCondLst>
                                            <p:cond delay="3499"/>
                                          </p:stCondLst>
                                        </p:cTn>
                                        <p:tgtEl>
                                          <p:spTgt spid="59"/>
                                        </p:tgtEl>
                                        <p:attrNameLst>
                                          <p:attrName>style.visibility</p:attrName>
                                        </p:attrNameLst>
                                      </p:cBhvr>
                                      <p:to>
                                        <p:strVal val="hidden"/>
                                      </p:to>
                                    </p:set>
                                  </p:childTnLst>
                                </p:cTn>
                              </p:par>
                              <p:par>
                                <p:cTn id="605" presetID="2" presetClass="exit" presetSubtype="3" fill="hold" grpId="1" nodeType="withEffect">
                                  <p:stCondLst>
                                    <p:cond delay="0"/>
                                  </p:stCondLst>
                                  <p:childTnLst>
                                    <p:anim calcmode="lin" valueType="num">
                                      <p:cBhvr additive="base">
                                        <p:cTn id="606" dur="3500"/>
                                        <p:tgtEl>
                                          <p:spTgt spid="19"/>
                                        </p:tgtEl>
                                        <p:attrNameLst>
                                          <p:attrName>ppt_x</p:attrName>
                                        </p:attrNameLst>
                                      </p:cBhvr>
                                      <p:tavLst>
                                        <p:tav tm="0">
                                          <p:val>
                                            <p:strVal val="ppt_x"/>
                                          </p:val>
                                        </p:tav>
                                        <p:tav tm="100000">
                                          <p:val>
                                            <p:strVal val="1+ppt_w/2"/>
                                          </p:val>
                                        </p:tav>
                                      </p:tavLst>
                                    </p:anim>
                                    <p:anim calcmode="lin" valueType="num">
                                      <p:cBhvr additive="base">
                                        <p:cTn id="607" dur="3500"/>
                                        <p:tgtEl>
                                          <p:spTgt spid="19"/>
                                        </p:tgtEl>
                                        <p:attrNameLst>
                                          <p:attrName>ppt_y</p:attrName>
                                        </p:attrNameLst>
                                      </p:cBhvr>
                                      <p:tavLst>
                                        <p:tav tm="0">
                                          <p:val>
                                            <p:strVal val="ppt_y"/>
                                          </p:val>
                                        </p:tav>
                                        <p:tav tm="100000">
                                          <p:val>
                                            <p:strVal val="0-ppt_h/2"/>
                                          </p:val>
                                        </p:tav>
                                      </p:tavLst>
                                    </p:anim>
                                    <p:set>
                                      <p:cBhvr>
                                        <p:cTn id="608" dur="1" fill="hold">
                                          <p:stCondLst>
                                            <p:cond delay="3499"/>
                                          </p:stCondLst>
                                        </p:cTn>
                                        <p:tgtEl>
                                          <p:spTgt spid="19"/>
                                        </p:tgtEl>
                                        <p:attrNameLst>
                                          <p:attrName>style.visibility</p:attrName>
                                        </p:attrNameLst>
                                      </p:cBhvr>
                                      <p:to>
                                        <p:strVal val="hidden"/>
                                      </p:to>
                                    </p:set>
                                  </p:childTnLst>
                                </p:cTn>
                              </p:par>
                              <p:par>
                                <p:cTn id="609" presetID="2" presetClass="exit" presetSubtype="3" fill="hold" grpId="1" nodeType="withEffect">
                                  <p:stCondLst>
                                    <p:cond delay="0"/>
                                  </p:stCondLst>
                                  <p:childTnLst>
                                    <p:anim calcmode="lin" valueType="num">
                                      <p:cBhvr additive="base">
                                        <p:cTn id="610" dur="3500"/>
                                        <p:tgtEl>
                                          <p:spTgt spid="33"/>
                                        </p:tgtEl>
                                        <p:attrNameLst>
                                          <p:attrName>ppt_x</p:attrName>
                                        </p:attrNameLst>
                                      </p:cBhvr>
                                      <p:tavLst>
                                        <p:tav tm="0">
                                          <p:val>
                                            <p:strVal val="ppt_x"/>
                                          </p:val>
                                        </p:tav>
                                        <p:tav tm="100000">
                                          <p:val>
                                            <p:strVal val="1+ppt_w/2"/>
                                          </p:val>
                                        </p:tav>
                                      </p:tavLst>
                                    </p:anim>
                                    <p:anim calcmode="lin" valueType="num">
                                      <p:cBhvr additive="base">
                                        <p:cTn id="611" dur="3500"/>
                                        <p:tgtEl>
                                          <p:spTgt spid="33"/>
                                        </p:tgtEl>
                                        <p:attrNameLst>
                                          <p:attrName>ppt_y</p:attrName>
                                        </p:attrNameLst>
                                      </p:cBhvr>
                                      <p:tavLst>
                                        <p:tav tm="0">
                                          <p:val>
                                            <p:strVal val="ppt_y"/>
                                          </p:val>
                                        </p:tav>
                                        <p:tav tm="100000">
                                          <p:val>
                                            <p:strVal val="0-ppt_h/2"/>
                                          </p:val>
                                        </p:tav>
                                      </p:tavLst>
                                    </p:anim>
                                    <p:set>
                                      <p:cBhvr>
                                        <p:cTn id="612" dur="1" fill="hold">
                                          <p:stCondLst>
                                            <p:cond delay="3499"/>
                                          </p:stCondLst>
                                        </p:cTn>
                                        <p:tgtEl>
                                          <p:spTgt spid="33"/>
                                        </p:tgtEl>
                                        <p:attrNameLst>
                                          <p:attrName>style.visibility</p:attrName>
                                        </p:attrNameLst>
                                      </p:cBhvr>
                                      <p:to>
                                        <p:strVal val="hidden"/>
                                      </p:to>
                                    </p:set>
                                  </p:childTnLst>
                                </p:cTn>
                              </p:par>
                              <p:par>
                                <p:cTn id="613" presetID="2" presetClass="exit" presetSubtype="3" fill="hold" grpId="1" nodeType="withEffect">
                                  <p:stCondLst>
                                    <p:cond delay="0"/>
                                  </p:stCondLst>
                                  <p:childTnLst>
                                    <p:anim calcmode="lin" valueType="num">
                                      <p:cBhvr additive="base">
                                        <p:cTn id="614" dur="3500"/>
                                        <p:tgtEl>
                                          <p:spTgt spid="29"/>
                                        </p:tgtEl>
                                        <p:attrNameLst>
                                          <p:attrName>ppt_x</p:attrName>
                                        </p:attrNameLst>
                                      </p:cBhvr>
                                      <p:tavLst>
                                        <p:tav tm="0">
                                          <p:val>
                                            <p:strVal val="ppt_x"/>
                                          </p:val>
                                        </p:tav>
                                        <p:tav tm="100000">
                                          <p:val>
                                            <p:strVal val="1+ppt_w/2"/>
                                          </p:val>
                                        </p:tav>
                                      </p:tavLst>
                                    </p:anim>
                                    <p:anim calcmode="lin" valueType="num">
                                      <p:cBhvr additive="base">
                                        <p:cTn id="615" dur="3500"/>
                                        <p:tgtEl>
                                          <p:spTgt spid="29"/>
                                        </p:tgtEl>
                                        <p:attrNameLst>
                                          <p:attrName>ppt_y</p:attrName>
                                        </p:attrNameLst>
                                      </p:cBhvr>
                                      <p:tavLst>
                                        <p:tav tm="0">
                                          <p:val>
                                            <p:strVal val="ppt_y"/>
                                          </p:val>
                                        </p:tav>
                                        <p:tav tm="100000">
                                          <p:val>
                                            <p:strVal val="0-ppt_h/2"/>
                                          </p:val>
                                        </p:tav>
                                      </p:tavLst>
                                    </p:anim>
                                    <p:set>
                                      <p:cBhvr>
                                        <p:cTn id="616" dur="1" fill="hold">
                                          <p:stCondLst>
                                            <p:cond delay="3499"/>
                                          </p:stCondLst>
                                        </p:cTn>
                                        <p:tgtEl>
                                          <p:spTgt spid="29"/>
                                        </p:tgtEl>
                                        <p:attrNameLst>
                                          <p:attrName>style.visibility</p:attrName>
                                        </p:attrNameLst>
                                      </p:cBhvr>
                                      <p:to>
                                        <p:strVal val="hidden"/>
                                      </p:to>
                                    </p:set>
                                  </p:childTnLst>
                                </p:cTn>
                              </p:par>
                              <p:par>
                                <p:cTn id="617" presetID="2" presetClass="exit" presetSubtype="3" fill="hold" grpId="1" nodeType="withEffect">
                                  <p:stCondLst>
                                    <p:cond delay="0"/>
                                  </p:stCondLst>
                                  <p:childTnLst>
                                    <p:anim calcmode="lin" valueType="num">
                                      <p:cBhvr additive="base">
                                        <p:cTn id="618" dur="3500"/>
                                        <p:tgtEl>
                                          <p:spTgt spid="30"/>
                                        </p:tgtEl>
                                        <p:attrNameLst>
                                          <p:attrName>ppt_x</p:attrName>
                                        </p:attrNameLst>
                                      </p:cBhvr>
                                      <p:tavLst>
                                        <p:tav tm="0">
                                          <p:val>
                                            <p:strVal val="ppt_x"/>
                                          </p:val>
                                        </p:tav>
                                        <p:tav tm="100000">
                                          <p:val>
                                            <p:strVal val="1+ppt_w/2"/>
                                          </p:val>
                                        </p:tav>
                                      </p:tavLst>
                                    </p:anim>
                                    <p:anim calcmode="lin" valueType="num">
                                      <p:cBhvr additive="base">
                                        <p:cTn id="619" dur="3500"/>
                                        <p:tgtEl>
                                          <p:spTgt spid="30"/>
                                        </p:tgtEl>
                                        <p:attrNameLst>
                                          <p:attrName>ppt_y</p:attrName>
                                        </p:attrNameLst>
                                      </p:cBhvr>
                                      <p:tavLst>
                                        <p:tav tm="0">
                                          <p:val>
                                            <p:strVal val="ppt_y"/>
                                          </p:val>
                                        </p:tav>
                                        <p:tav tm="100000">
                                          <p:val>
                                            <p:strVal val="0-ppt_h/2"/>
                                          </p:val>
                                        </p:tav>
                                      </p:tavLst>
                                    </p:anim>
                                    <p:set>
                                      <p:cBhvr>
                                        <p:cTn id="620" dur="1" fill="hold">
                                          <p:stCondLst>
                                            <p:cond delay="3499"/>
                                          </p:stCondLst>
                                        </p:cTn>
                                        <p:tgtEl>
                                          <p:spTgt spid="30"/>
                                        </p:tgtEl>
                                        <p:attrNameLst>
                                          <p:attrName>style.visibility</p:attrName>
                                        </p:attrNameLst>
                                      </p:cBhvr>
                                      <p:to>
                                        <p:strVal val="hidden"/>
                                      </p:to>
                                    </p:set>
                                  </p:childTnLst>
                                </p:cTn>
                              </p:par>
                              <p:par>
                                <p:cTn id="621" presetID="2" presetClass="exit" presetSubtype="3" fill="hold" grpId="1" nodeType="withEffect">
                                  <p:stCondLst>
                                    <p:cond delay="0"/>
                                  </p:stCondLst>
                                  <p:childTnLst>
                                    <p:anim calcmode="lin" valueType="num">
                                      <p:cBhvr additive="base">
                                        <p:cTn id="622" dur="3500"/>
                                        <p:tgtEl>
                                          <p:spTgt spid="31"/>
                                        </p:tgtEl>
                                        <p:attrNameLst>
                                          <p:attrName>ppt_x</p:attrName>
                                        </p:attrNameLst>
                                      </p:cBhvr>
                                      <p:tavLst>
                                        <p:tav tm="0">
                                          <p:val>
                                            <p:strVal val="ppt_x"/>
                                          </p:val>
                                        </p:tav>
                                        <p:tav tm="100000">
                                          <p:val>
                                            <p:strVal val="1+ppt_w/2"/>
                                          </p:val>
                                        </p:tav>
                                      </p:tavLst>
                                    </p:anim>
                                    <p:anim calcmode="lin" valueType="num">
                                      <p:cBhvr additive="base">
                                        <p:cTn id="623" dur="3500"/>
                                        <p:tgtEl>
                                          <p:spTgt spid="31"/>
                                        </p:tgtEl>
                                        <p:attrNameLst>
                                          <p:attrName>ppt_y</p:attrName>
                                        </p:attrNameLst>
                                      </p:cBhvr>
                                      <p:tavLst>
                                        <p:tav tm="0">
                                          <p:val>
                                            <p:strVal val="ppt_y"/>
                                          </p:val>
                                        </p:tav>
                                        <p:tav tm="100000">
                                          <p:val>
                                            <p:strVal val="0-ppt_h/2"/>
                                          </p:val>
                                        </p:tav>
                                      </p:tavLst>
                                    </p:anim>
                                    <p:set>
                                      <p:cBhvr>
                                        <p:cTn id="624" dur="1" fill="hold">
                                          <p:stCondLst>
                                            <p:cond delay="3499"/>
                                          </p:stCondLst>
                                        </p:cTn>
                                        <p:tgtEl>
                                          <p:spTgt spid="31"/>
                                        </p:tgtEl>
                                        <p:attrNameLst>
                                          <p:attrName>style.visibility</p:attrName>
                                        </p:attrNameLst>
                                      </p:cBhvr>
                                      <p:to>
                                        <p:strVal val="hidden"/>
                                      </p:to>
                                    </p:set>
                                  </p:childTnLst>
                                </p:cTn>
                              </p:par>
                              <p:par>
                                <p:cTn id="625" presetID="2" presetClass="exit" presetSubtype="3" fill="hold" grpId="1" nodeType="withEffect">
                                  <p:stCondLst>
                                    <p:cond delay="0"/>
                                  </p:stCondLst>
                                  <p:childTnLst>
                                    <p:anim calcmode="lin" valueType="num">
                                      <p:cBhvr additive="base">
                                        <p:cTn id="626" dur="3500"/>
                                        <p:tgtEl>
                                          <p:spTgt spid="20"/>
                                        </p:tgtEl>
                                        <p:attrNameLst>
                                          <p:attrName>ppt_x</p:attrName>
                                        </p:attrNameLst>
                                      </p:cBhvr>
                                      <p:tavLst>
                                        <p:tav tm="0">
                                          <p:val>
                                            <p:strVal val="ppt_x"/>
                                          </p:val>
                                        </p:tav>
                                        <p:tav tm="100000">
                                          <p:val>
                                            <p:strVal val="1+ppt_w/2"/>
                                          </p:val>
                                        </p:tav>
                                      </p:tavLst>
                                    </p:anim>
                                    <p:anim calcmode="lin" valueType="num">
                                      <p:cBhvr additive="base">
                                        <p:cTn id="627" dur="3500"/>
                                        <p:tgtEl>
                                          <p:spTgt spid="20"/>
                                        </p:tgtEl>
                                        <p:attrNameLst>
                                          <p:attrName>ppt_y</p:attrName>
                                        </p:attrNameLst>
                                      </p:cBhvr>
                                      <p:tavLst>
                                        <p:tav tm="0">
                                          <p:val>
                                            <p:strVal val="ppt_y"/>
                                          </p:val>
                                        </p:tav>
                                        <p:tav tm="100000">
                                          <p:val>
                                            <p:strVal val="0-ppt_h/2"/>
                                          </p:val>
                                        </p:tav>
                                      </p:tavLst>
                                    </p:anim>
                                    <p:set>
                                      <p:cBhvr>
                                        <p:cTn id="628" dur="1" fill="hold">
                                          <p:stCondLst>
                                            <p:cond delay="3499"/>
                                          </p:stCondLst>
                                        </p:cTn>
                                        <p:tgtEl>
                                          <p:spTgt spid="20"/>
                                        </p:tgtEl>
                                        <p:attrNameLst>
                                          <p:attrName>style.visibility</p:attrName>
                                        </p:attrNameLst>
                                      </p:cBhvr>
                                      <p:to>
                                        <p:strVal val="hidden"/>
                                      </p:to>
                                    </p:set>
                                  </p:childTnLst>
                                </p:cTn>
                              </p:par>
                              <p:par>
                                <p:cTn id="629" presetID="2" presetClass="exit" presetSubtype="3" fill="hold" grpId="1" nodeType="withEffect">
                                  <p:stCondLst>
                                    <p:cond delay="0"/>
                                  </p:stCondLst>
                                  <p:childTnLst>
                                    <p:anim calcmode="lin" valueType="num">
                                      <p:cBhvr additive="base">
                                        <p:cTn id="630" dur="3500"/>
                                        <p:tgtEl>
                                          <p:spTgt spid="32"/>
                                        </p:tgtEl>
                                        <p:attrNameLst>
                                          <p:attrName>ppt_x</p:attrName>
                                        </p:attrNameLst>
                                      </p:cBhvr>
                                      <p:tavLst>
                                        <p:tav tm="0">
                                          <p:val>
                                            <p:strVal val="ppt_x"/>
                                          </p:val>
                                        </p:tav>
                                        <p:tav tm="100000">
                                          <p:val>
                                            <p:strVal val="1+ppt_w/2"/>
                                          </p:val>
                                        </p:tav>
                                      </p:tavLst>
                                    </p:anim>
                                    <p:anim calcmode="lin" valueType="num">
                                      <p:cBhvr additive="base">
                                        <p:cTn id="631" dur="3500"/>
                                        <p:tgtEl>
                                          <p:spTgt spid="32"/>
                                        </p:tgtEl>
                                        <p:attrNameLst>
                                          <p:attrName>ppt_y</p:attrName>
                                        </p:attrNameLst>
                                      </p:cBhvr>
                                      <p:tavLst>
                                        <p:tav tm="0">
                                          <p:val>
                                            <p:strVal val="ppt_y"/>
                                          </p:val>
                                        </p:tav>
                                        <p:tav tm="100000">
                                          <p:val>
                                            <p:strVal val="0-ppt_h/2"/>
                                          </p:val>
                                        </p:tav>
                                      </p:tavLst>
                                    </p:anim>
                                    <p:set>
                                      <p:cBhvr>
                                        <p:cTn id="632" dur="1" fill="hold">
                                          <p:stCondLst>
                                            <p:cond delay="3499"/>
                                          </p:stCondLst>
                                        </p:cTn>
                                        <p:tgtEl>
                                          <p:spTgt spid="32"/>
                                        </p:tgtEl>
                                        <p:attrNameLst>
                                          <p:attrName>style.visibility</p:attrName>
                                        </p:attrNameLst>
                                      </p:cBhvr>
                                      <p:to>
                                        <p:strVal val="hidden"/>
                                      </p:to>
                                    </p:set>
                                  </p:childTnLst>
                                </p:cTn>
                              </p:par>
                              <p:par>
                                <p:cTn id="633" presetID="2" presetClass="exit" presetSubtype="3" fill="hold" grpId="1" nodeType="withEffect">
                                  <p:stCondLst>
                                    <p:cond delay="0"/>
                                  </p:stCondLst>
                                  <p:childTnLst>
                                    <p:anim calcmode="lin" valueType="num">
                                      <p:cBhvr additive="base">
                                        <p:cTn id="634" dur="3500"/>
                                        <p:tgtEl>
                                          <p:spTgt spid="21"/>
                                        </p:tgtEl>
                                        <p:attrNameLst>
                                          <p:attrName>ppt_x</p:attrName>
                                        </p:attrNameLst>
                                      </p:cBhvr>
                                      <p:tavLst>
                                        <p:tav tm="0">
                                          <p:val>
                                            <p:strVal val="ppt_x"/>
                                          </p:val>
                                        </p:tav>
                                        <p:tav tm="100000">
                                          <p:val>
                                            <p:strVal val="1+ppt_w/2"/>
                                          </p:val>
                                        </p:tav>
                                      </p:tavLst>
                                    </p:anim>
                                    <p:anim calcmode="lin" valueType="num">
                                      <p:cBhvr additive="base">
                                        <p:cTn id="635" dur="3500"/>
                                        <p:tgtEl>
                                          <p:spTgt spid="21"/>
                                        </p:tgtEl>
                                        <p:attrNameLst>
                                          <p:attrName>ppt_y</p:attrName>
                                        </p:attrNameLst>
                                      </p:cBhvr>
                                      <p:tavLst>
                                        <p:tav tm="0">
                                          <p:val>
                                            <p:strVal val="ppt_y"/>
                                          </p:val>
                                        </p:tav>
                                        <p:tav tm="100000">
                                          <p:val>
                                            <p:strVal val="0-ppt_h/2"/>
                                          </p:val>
                                        </p:tav>
                                      </p:tavLst>
                                    </p:anim>
                                    <p:set>
                                      <p:cBhvr>
                                        <p:cTn id="636" dur="1" fill="hold">
                                          <p:stCondLst>
                                            <p:cond delay="3499"/>
                                          </p:stCondLst>
                                        </p:cTn>
                                        <p:tgtEl>
                                          <p:spTgt spid="21"/>
                                        </p:tgtEl>
                                        <p:attrNameLst>
                                          <p:attrName>style.visibility</p:attrName>
                                        </p:attrNameLst>
                                      </p:cBhvr>
                                      <p:to>
                                        <p:strVal val="hidden"/>
                                      </p:to>
                                    </p:set>
                                  </p:childTnLst>
                                </p:cTn>
                              </p:par>
                              <p:par>
                                <p:cTn id="637" presetID="2" presetClass="exit" presetSubtype="3" fill="hold" grpId="1" nodeType="withEffect">
                                  <p:stCondLst>
                                    <p:cond delay="0"/>
                                  </p:stCondLst>
                                  <p:childTnLst>
                                    <p:anim calcmode="lin" valueType="num">
                                      <p:cBhvr additive="base">
                                        <p:cTn id="638" dur="3500"/>
                                        <p:tgtEl>
                                          <p:spTgt spid="28"/>
                                        </p:tgtEl>
                                        <p:attrNameLst>
                                          <p:attrName>ppt_x</p:attrName>
                                        </p:attrNameLst>
                                      </p:cBhvr>
                                      <p:tavLst>
                                        <p:tav tm="0">
                                          <p:val>
                                            <p:strVal val="ppt_x"/>
                                          </p:val>
                                        </p:tav>
                                        <p:tav tm="100000">
                                          <p:val>
                                            <p:strVal val="1+ppt_w/2"/>
                                          </p:val>
                                        </p:tav>
                                      </p:tavLst>
                                    </p:anim>
                                    <p:anim calcmode="lin" valueType="num">
                                      <p:cBhvr additive="base">
                                        <p:cTn id="639" dur="3500"/>
                                        <p:tgtEl>
                                          <p:spTgt spid="28"/>
                                        </p:tgtEl>
                                        <p:attrNameLst>
                                          <p:attrName>ppt_y</p:attrName>
                                        </p:attrNameLst>
                                      </p:cBhvr>
                                      <p:tavLst>
                                        <p:tav tm="0">
                                          <p:val>
                                            <p:strVal val="ppt_y"/>
                                          </p:val>
                                        </p:tav>
                                        <p:tav tm="100000">
                                          <p:val>
                                            <p:strVal val="0-ppt_h/2"/>
                                          </p:val>
                                        </p:tav>
                                      </p:tavLst>
                                    </p:anim>
                                    <p:set>
                                      <p:cBhvr>
                                        <p:cTn id="640" dur="1" fill="hold">
                                          <p:stCondLst>
                                            <p:cond delay="3499"/>
                                          </p:stCondLst>
                                        </p:cTn>
                                        <p:tgtEl>
                                          <p:spTgt spid="28"/>
                                        </p:tgtEl>
                                        <p:attrNameLst>
                                          <p:attrName>style.visibility</p:attrName>
                                        </p:attrNameLst>
                                      </p:cBhvr>
                                      <p:to>
                                        <p:strVal val="hidden"/>
                                      </p:to>
                                    </p:set>
                                  </p:childTnLst>
                                </p:cTn>
                              </p:par>
                              <p:par>
                                <p:cTn id="641" presetID="2" presetClass="exit" presetSubtype="3" fill="hold" grpId="1" nodeType="withEffect">
                                  <p:stCondLst>
                                    <p:cond delay="0"/>
                                  </p:stCondLst>
                                  <p:childTnLst>
                                    <p:anim calcmode="lin" valueType="num">
                                      <p:cBhvr additive="base">
                                        <p:cTn id="642" dur="3500"/>
                                        <p:tgtEl>
                                          <p:spTgt spid="22"/>
                                        </p:tgtEl>
                                        <p:attrNameLst>
                                          <p:attrName>ppt_x</p:attrName>
                                        </p:attrNameLst>
                                      </p:cBhvr>
                                      <p:tavLst>
                                        <p:tav tm="0">
                                          <p:val>
                                            <p:strVal val="ppt_x"/>
                                          </p:val>
                                        </p:tav>
                                        <p:tav tm="100000">
                                          <p:val>
                                            <p:strVal val="1+ppt_w/2"/>
                                          </p:val>
                                        </p:tav>
                                      </p:tavLst>
                                    </p:anim>
                                    <p:anim calcmode="lin" valueType="num">
                                      <p:cBhvr additive="base">
                                        <p:cTn id="643" dur="3500"/>
                                        <p:tgtEl>
                                          <p:spTgt spid="22"/>
                                        </p:tgtEl>
                                        <p:attrNameLst>
                                          <p:attrName>ppt_y</p:attrName>
                                        </p:attrNameLst>
                                      </p:cBhvr>
                                      <p:tavLst>
                                        <p:tav tm="0">
                                          <p:val>
                                            <p:strVal val="ppt_y"/>
                                          </p:val>
                                        </p:tav>
                                        <p:tav tm="100000">
                                          <p:val>
                                            <p:strVal val="0-ppt_h/2"/>
                                          </p:val>
                                        </p:tav>
                                      </p:tavLst>
                                    </p:anim>
                                    <p:set>
                                      <p:cBhvr>
                                        <p:cTn id="644" dur="1" fill="hold">
                                          <p:stCondLst>
                                            <p:cond delay="3499"/>
                                          </p:stCondLst>
                                        </p:cTn>
                                        <p:tgtEl>
                                          <p:spTgt spid="22"/>
                                        </p:tgtEl>
                                        <p:attrNameLst>
                                          <p:attrName>style.visibility</p:attrName>
                                        </p:attrNameLst>
                                      </p:cBhvr>
                                      <p:to>
                                        <p:strVal val="hidden"/>
                                      </p:to>
                                    </p:set>
                                  </p:childTnLst>
                                </p:cTn>
                              </p:par>
                              <p:par>
                                <p:cTn id="645" presetID="2" presetClass="exit" presetSubtype="3" fill="hold" grpId="1" nodeType="withEffect">
                                  <p:stCondLst>
                                    <p:cond delay="0"/>
                                  </p:stCondLst>
                                  <p:childTnLst>
                                    <p:anim calcmode="lin" valueType="num">
                                      <p:cBhvr additive="base">
                                        <p:cTn id="646" dur="3500"/>
                                        <p:tgtEl>
                                          <p:spTgt spid="23"/>
                                        </p:tgtEl>
                                        <p:attrNameLst>
                                          <p:attrName>ppt_x</p:attrName>
                                        </p:attrNameLst>
                                      </p:cBhvr>
                                      <p:tavLst>
                                        <p:tav tm="0">
                                          <p:val>
                                            <p:strVal val="ppt_x"/>
                                          </p:val>
                                        </p:tav>
                                        <p:tav tm="100000">
                                          <p:val>
                                            <p:strVal val="1+ppt_w/2"/>
                                          </p:val>
                                        </p:tav>
                                      </p:tavLst>
                                    </p:anim>
                                    <p:anim calcmode="lin" valueType="num">
                                      <p:cBhvr additive="base">
                                        <p:cTn id="647" dur="3500"/>
                                        <p:tgtEl>
                                          <p:spTgt spid="23"/>
                                        </p:tgtEl>
                                        <p:attrNameLst>
                                          <p:attrName>ppt_y</p:attrName>
                                        </p:attrNameLst>
                                      </p:cBhvr>
                                      <p:tavLst>
                                        <p:tav tm="0">
                                          <p:val>
                                            <p:strVal val="ppt_y"/>
                                          </p:val>
                                        </p:tav>
                                        <p:tav tm="100000">
                                          <p:val>
                                            <p:strVal val="0-ppt_h/2"/>
                                          </p:val>
                                        </p:tav>
                                      </p:tavLst>
                                    </p:anim>
                                    <p:set>
                                      <p:cBhvr>
                                        <p:cTn id="648" dur="1" fill="hold">
                                          <p:stCondLst>
                                            <p:cond delay="3499"/>
                                          </p:stCondLst>
                                        </p:cTn>
                                        <p:tgtEl>
                                          <p:spTgt spid="23"/>
                                        </p:tgtEl>
                                        <p:attrNameLst>
                                          <p:attrName>style.visibility</p:attrName>
                                        </p:attrNameLst>
                                      </p:cBhvr>
                                      <p:to>
                                        <p:strVal val="hidden"/>
                                      </p:to>
                                    </p:set>
                                  </p:childTnLst>
                                </p:cTn>
                              </p:par>
                              <p:par>
                                <p:cTn id="649" presetID="2" presetClass="exit" presetSubtype="3" fill="hold" grpId="1" nodeType="withEffect">
                                  <p:stCondLst>
                                    <p:cond delay="0"/>
                                  </p:stCondLst>
                                  <p:childTnLst>
                                    <p:anim calcmode="lin" valueType="num">
                                      <p:cBhvr additive="base">
                                        <p:cTn id="650" dur="3500"/>
                                        <p:tgtEl>
                                          <p:spTgt spid="24"/>
                                        </p:tgtEl>
                                        <p:attrNameLst>
                                          <p:attrName>ppt_x</p:attrName>
                                        </p:attrNameLst>
                                      </p:cBhvr>
                                      <p:tavLst>
                                        <p:tav tm="0">
                                          <p:val>
                                            <p:strVal val="ppt_x"/>
                                          </p:val>
                                        </p:tav>
                                        <p:tav tm="100000">
                                          <p:val>
                                            <p:strVal val="1+ppt_w/2"/>
                                          </p:val>
                                        </p:tav>
                                      </p:tavLst>
                                    </p:anim>
                                    <p:anim calcmode="lin" valueType="num">
                                      <p:cBhvr additive="base">
                                        <p:cTn id="651" dur="3500"/>
                                        <p:tgtEl>
                                          <p:spTgt spid="24"/>
                                        </p:tgtEl>
                                        <p:attrNameLst>
                                          <p:attrName>ppt_y</p:attrName>
                                        </p:attrNameLst>
                                      </p:cBhvr>
                                      <p:tavLst>
                                        <p:tav tm="0">
                                          <p:val>
                                            <p:strVal val="ppt_y"/>
                                          </p:val>
                                        </p:tav>
                                        <p:tav tm="100000">
                                          <p:val>
                                            <p:strVal val="0-ppt_h/2"/>
                                          </p:val>
                                        </p:tav>
                                      </p:tavLst>
                                    </p:anim>
                                    <p:set>
                                      <p:cBhvr>
                                        <p:cTn id="652" dur="1" fill="hold">
                                          <p:stCondLst>
                                            <p:cond delay="3499"/>
                                          </p:stCondLst>
                                        </p:cTn>
                                        <p:tgtEl>
                                          <p:spTgt spid="24"/>
                                        </p:tgtEl>
                                        <p:attrNameLst>
                                          <p:attrName>style.visibility</p:attrName>
                                        </p:attrNameLst>
                                      </p:cBhvr>
                                      <p:to>
                                        <p:strVal val="hidden"/>
                                      </p:to>
                                    </p:set>
                                  </p:childTnLst>
                                </p:cTn>
                              </p:par>
                              <p:par>
                                <p:cTn id="653" presetID="2" presetClass="exit" presetSubtype="3" fill="hold" grpId="1" nodeType="withEffect">
                                  <p:stCondLst>
                                    <p:cond delay="0"/>
                                  </p:stCondLst>
                                  <p:childTnLst>
                                    <p:anim calcmode="lin" valueType="num">
                                      <p:cBhvr additive="base">
                                        <p:cTn id="654" dur="3500"/>
                                        <p:tgtEl>
                                          <p:spTgt spid="25"/>
                                        </p:tgtEl>
                                        <p:attrNameLst>
                                          <p:attrName>ppt_x</p:attrName>
                                        </p:attrNameLst>
                                      </p:cBhvr>
                                      <p:tavLst>
                                        <p:tav tm="0">
                                          <p:val>
                                            <p:strVal val="ppt_x"/>
                                          </p:val>
                                        </p:tav>
                                        <p:tav tm="100000">
                                          <p:val>
                                            <p:strVal val="1+ppt_w/2"/>
                                          </p:val>
                                        </p:tav>
                                      </p:tavLst>
                                    </p:anim>
                                    <p:anim calcmode="lin" valueType="num">
                                      <p:cBhvr additive="base">
                                        <p:cTn id="655" dur="3500"/>
                                        <p:tgtEl>
                                          <p:spTgt spid="25"/>
                                        </p:tgtEl>
                                        <p:attrNameLst>
                                          <p:attrName>ppt_y</p:attrName>
                                        </p:attrNameLst>
                                      </p:cBhvr>
                                      <p:tavLst>
                                        <p:tav tm="0">
                                          <p:val>
                                            <p:strVal val="ppt_y"/>
                                          </p:val>
                                        </p:tav>
                                        <p:tav tm="100000">
                                          <p:val>
                                            <p:strVal val="0-ppt_h/2"/>
                                          </p:val>
                                        </p:tav>
                                      </p:tavLst>
                                    </p:anim>
                                    <p:set>
                                      <p:cBhvr>
                                        <p:cTn id="656" dur="1" fill="hold">
                                          <p:stCondLst>
                                            <p:cond delay="3499"/>
                                          </p:stCondLst>
                                        </p:cTn>
                                        <p:tgtEl>
                                          <p:spTgt spid="25"/>
                                        </p:tgtEl>
                                        <p:attrNameLst>
                                          <p:attrName>style.visibility</p:attrName>
                                        </p:attrNameLst>
                                      </p:cBhvr>
                                      <p:to>
                                        <p:strVal val="hidden"/>
                                      </p:to>
                                    </p:set>
                                  </p:childTnLst>
                                </p:cTn>
                              </p:par>
                              <p:par>
                                <p:cTn id="657" presetID="2" presetClass="exit" presetSubtype="3" fill="hold" grpId="1" nodeType="withEffect">
                                  <p:stCondLst>
                                    <p:cond delay="0"/>
                                  </p:stCondLst>
                                  <p:childTnLst>
                                    <p:anim calcmode="lin" valueType="num">
                                      <p:cBhvr additive="base">
                                        <p:cTn id="658" dur="3500"/>
                                        <p:tgtEl>
                                          <p:spTgt spid="26"/>
                                        </p:tgtEl>
                                        <p:attrNameLst>
                                          <p:attrName>ppt_x</p:attrName>
                                        </p:attrNameLst>
                                      </p:cBhvr>
                                      <p:tavLst>
                                        <p:tav tm="0">
                                          <p:val>
                                            <p:strVal val="ppt_x"/>
                                          </p:val>
                                        </p:tav>
                                        <p:tav tm="100000">
                                          <p:val>
                                            <p:strVal val="1+ppt_w/2"/>
                                          </p:val>
                                        </p:tav>
                                      </p:tavLst>
                                    </p:anim>
                                    <p:anim calcmode="lin" valueType="num">
                                      <p:cBhvr additive="base">
                                        <p:cTn id="659" dur="3500"/>
                                        <p:tgtEl>
                                          <p:spTgt spid="26"/>
                                        </p:tgtEl>
                                        <p:attrNameLst>
                                          <p:attrName>ppt_y</p:attrName>
                                        </p:attrNameLst>
                                      </p:cBhvr>
                                      <p:tavLst>
                                        <p:tav tm="0">
                                          <p:val>
                                            <p:strVal val="ppt_y"/>
                                          </p:val>
                                        </p:tav>
                                        <p:tav tm="100000">
                                          <p:val>
                                            <p:strVal val="0-ppt_h/2"/>
                                          </p:val>
                                        </p:tav>
                                      </p:tavLst>
                                    </p:anim>
                                    <p:set>
                                      <p:cBhvr>
                                        <p:cTn id="660" dur="1" fill="hold">
                                          <p:stCondLst>
                                            <p:cond delay="3499"/>
                                          </p:stCondLst>
                                        </p:cTn>
                                        <p:tgtEl>
                                          <p:spTgt spid="26"/>
                                        </p:tgtEl>
                                        <p:attrNameLst>
                                          <p:attrName>style.visibility</p:attrName>
                                        </p:attrNameLst>
                                      </p:cBhvr>
                                      <p:to>
                                        <p:strVal val="hidden"/>
                                      </p:to>
                                    </p:set>
                                  </p:childTnLst>
                                </p:cTn>
                              </p:par>
                              <p:par>
                                <p:cTn id="661" presetID="2" presetClass="exit" presetSubtype="3" fill="hold" grpId="1" nodeType="withEffect">
                                  <p:stCondLst>
                                    <p:cond delay="0"/>
                                  </p:stCondLst>
                                  <p:childTnLst>
                                    <p:anim calcmode="lin" valueType="num">
                                      <p:cBhvr additive="base">
                                        <p:cTn id="662" dur="3500"/>
                                        <p:tgtEl>
                                          <p:spTgt spid="27"/>
                                        </p:tgtEl>
                                        <p:attrNameLst>
                                          <p:attrName>ppt_x</p:attrName>
                                        </p:attrNameLst>
                                      </p:cBhvr>
                                      <p:tavLst>
                                        <p:tav tm="0">
                                          <p:val>
                                            <p:strVal val="ppt_x"/>
                                          </p:val>
                                        </p:tav>
                                        <p:tav tm="100000">
                                          <p:val>
                                            <p:strVal val="1+ppt_w/2"/>
                                          </p:val>
                                        </p:tav>
                                      </p:tavLst>
                                    </p:anim>
                                    <p:anim calcmode="lin" valueType="num">
                                      <p:cBhvr additive="base">
                                        <p:cTn id="663" dur="3500"/>
                                        <p:tgtEl>
                                          <p:spTgt spid="27"/>
                                        </p:tgtEl>
                                        <p:attrNameLst>
                                          <p:attrName>ppt_y</p:attrName>
                                        </p:attrNameLst>
                                      </p:cBhvr>
                                      <p:tavLst>
                                        <p:tav tm="0">
                                          <p:val>
                                            <p:strVal val="ppt_y"/>
                                          </p:val>
                                        </p:tav>
                                        <p:tav tm="100000">
                                          <p:val>
                                            <p:strVal val="0-ppt_h/2"/>
                                          </p:val>
                                        </p:tav>
                                      </p:tavLst>
                                    </p:anim>
                                    <p:set>
                                      <p:cBhvr>
                                        <p:cTn id="664" dur="1" fill="hold">
                                          <p:stCondLst>
                                            <p:cond delay="3499"/>
                                          </p:stCondLst>
                                        </p:cTn>
                                        <p:tgtEl>
                                          <p:spTgt spid="27"/>
                                        </p:tgtEl>
                                        <p:attrNameLst>
                                          <p:attrName>style.visibility</p:attrName>
                                        </p:attrNameLst>
                                      </p:cBhvr>
                                      <p:to>
                                        <p:strVal val="hidden"/>
                                      </p:to>
                                    </p:set>
                                  </p:childTnLst>
                                </p:cTn>
                              </p:par>
                              <p:par>
                                <p:cTn id="665" presetID="2" presetClass="exit" presetSubtype="9" fill="hold" grpId="1" nodeType="withEffect">
                                  <p:stCondLst>
                                    <p:cond delay="0"/>
                                  </p:stCondLst>
                                  <p:childTnLst>
                                    <p:anim calcmode="lin" valueType="num">
                                      <p:cBhvr additive="base">
                                        <p:cTn id="666" dur="3500"/>
                                        <p:tgtEl>
                                          <p:spTgt spid="2"/>
                                        </p:tgtEl>
                                        <p:attrNameLst>
                                          <p:attrName>ppt_x</p:attrName>
                                        </p:attrNameLst>
                                      </p:cBhvr>
                                      <p:tavLst>
                                        <p:tav tm="0">
                                          <p:val>
                                            <p:strVal val="ppt_x"/>
                                          </p:val>
                                        </p:tav>
                                        <p:tav tm="100000">
                                          <p:val>
                                            <p:strVal val="0-ppt_w/2"/>
                                          </p:val>
                                        </p:tav>
                                      </p:tavLst>
                                    </p:anim>
                                    <p:anim calcmode="lin" valueType="num">
                                      <p:cBhvr additive="base">
                                        <p:cTn id="667" dur="3500"/>
                                        <p:tgtEl>
                                          <p:spTgt spid="2"/>
                                        </p:tgtEl>
                                        <p:attrNameLst>
                                          <p:attrName>ppt_y</p:attrName>
                                        </p:attrNameLst>
                                      </p:cBhvr>
                                      <p:tavLst>
                                        <p:tav tm="0">
                                          <p:val>
                                            <p:strVal val="ppt_y"/>
                                          </p:val>
                                        </p:tav>
                                        <p:tav tm="100000">
                                          <p:val>
                                            <p:strVal val="0-ppt_h/2"/>
                                          </p:val>
                                        </p:tav>
                                      </p:tavLst>
                                    </p:anim>
                                    <p:set>
                                      <p:cBhvr>
                                        <p:cTn id="668" dur="1" fill="hold">
                                          <p:stCondLst>
                                            <p:cond delay="3499"/>
                                          </p:stCondLst>
                                        </p:cTn>
                                        <p:tgtEl>
                                          <p:spTgt spid="2"/>
                                        </p:tgtEl>
                                        <p:attrNameLst>
                                          <p:attrName>style.visibility</p:attrName>
                                        </p:attrNameLst>
                                      </p:cBhvr>
                                      <p:to>
                                        <p:strVal val="hidden"/>
                                      </p:to>
                                    </p:set>
                                  </p:childTnLst>
                                </p:cTn>
                              </p:par>
                              <p:par>
                                <p:cTn id="669" presetID="2" presetClass="exit" presetSubtype="9" fill="hold" grpId="1" nodeType="withEffect">
                                  <p:stCondLst>
                                    <p:cond delay="0"/>
                                  </p:stCondLst>
                                  <p:childTnLst>
                                    <p:anim calcmode="lin" valueType="num">
                                      <p:cBhvr additive="base">
                                        <p:cTn id="670" dur="3500"/>
                                        <p:tgtEl>
                                          <p:spTgt spid="16"/>
                                        </p:tgtEl>
                                        <p:attrNameLst>
                                          <p:attrName>ppt_x</p:attrName>
                                        </p:attrNameLst>
                                      </p:cBhvr>
                                      <p:tavLst>
                                        <p:tav tm="0">
                                          <p:val>
                                            <p:strVal val="ppt_x"/>
                                          </p:val>
                                        </p:tav>
                                        <p:tav tm="100000">
                                          <p:val>
                                            <p:strVal val="0-ppt_w/2"/>
                                          </p:val>
                                        </p:tav>
                                      </p:tavLst>
                                    </p:anim>
                                    <p:anim calcmode="lin" valueType="num">
                                      <p:cBhvr additive="base">
                                        <p:cTn id="671" dur="3500"/>
                                        <p:tgtEl>
                                          <p:spTgt spid="16"/>
                                        </p:tgtEl>
                                        <p:attrNameLst>
                                          <p:attrName>ppt_y</p:attrName>
                                        </p:attrNameLst>
                                      </p:cBhvr>
                                      <p:tavLst>
                                        <p:tav tm="0">
                                          <p:val>
                                            <p:strVal val="ppt_y"/>
                                          </p:val>
                                        </p:tav>
                                        <p:tav tm="100000">
                                          <p:val>
                                            <p:strVal val="0-ppt_h/2"/>
                                          </p:val>
                                        </p:tav>
                                      </p:tavLst>
                                    </p:anim>
                                    <p:set>
                                      <p:cBhvr>
                                        <p:cTn id="672" dur="1" fill="hold">
                                          <p:stCondLst>
                                            <p:cond delay="3499"/>
                                          </p:stCondLst>
                                        </p:cTn>
                                        <p:tgtEl>
                                          <p:spTgt spid="16"/>
                                        </p:tgtEl>
                                        <p:attrNameLst>
                                          <p:attrName>style.visibility</p:attrName>
                                        </p:attrNameLst>
                                      </p:cBhvr>
                                      <p:to>
                                        <p:strVal val="hidden"/>
                                      </p:to>
                                    </p:set>
                                  </p:childTnLst>
                                </p:cTn>
                              </p:par>
                              <p:par>
                                <p:cTn id="673" presetID="2" presetClass="exit" presetSubtype="9" fill="hold" grpId="1" nodeType="withEffect">
                                  <p:stCondLst>
                                    <p:cond delay="0"/>
                                  </p:stCondLst>
                                  <p:childTnLst>
                                    <p:anim calcmode="lin" valueType="num">
                                      <p:cBhvr additive="base">
                                        <p:cTn id="674" dur="3500"/>
                                        <p:tgtEl>
                                          <p:spTgt spid="12"/>
                                        </p:tgtEl>
                                        <p:attrNameLst>
                                          <p:attrName>ppt_x</p:attrName>
                                        </p:attrNameLst>
                                      </p:cBhvr>
                                      <p:tavLst>
                                        <p:tav tm="0">
                                          <p:val>
                                            <p:strVal val="ppt_x"/>
                                          </p:val>
                                        </p:tav>
                                        <p:tav tm="100000">
                                          <p:val>
                                            <p:strVal val="0-ppt_w/2"/>
                                          </p:val>
                                        </p:tav>
                                      </p:tavLst>
                                    </p:anim>
                                    <p:anim calcmode="lin" valueType="num">
                                      <p:cBhvr additive="base">
                                        <p:cTn id="675" dur="3500"/>
                                        <p:tgtEl>
                                          <p:spTgt spid="12"/>
                                        </p:tgtEl>
                                        <p:attrNameLst>
                                          <p:attrName>ppt_y</p:attrName>
                                        </p:attrNameLst>
                                      </p:cBhvr>
                                      <p:tavLst>
                                        <p:tav tm="0">
                                          <p:val>
                                            <p:strVal val="ppt_y"/>
                                          </p:val>
                                        </p:tav>
                                        <p:tav tm="100000">
                                          <p:val>
                                            <p:strVal val="0-ppt_h/2"/>
                                          </p:val>
                                        </p:tav>
                                      </p:tavLst>
                                    </p:anim>
                                    <p:set>
                                      <p:cBhvr>
                                        <p:cTn id="676" dur="1" fill="hold">
                                          <p:stCondLst>
                                            <p:cond delay="3499"/>
                                          </p:stCondLst>
                                        </p:cTn>
                                        <p:tgtEl>
                                          <p:spTgt spid="12"/>
                                        </p:tgtEl>
                                        <p:attrNameLst>
                                          <p:attrName>style.visibility</p:attrName>
                                        </p:attrNameLst>
                                      </p:cBhvr>
                                      <p:to>
                                        <p:strVal val="hidden"/>
                                      </p:to>
                                    </p:set>
                                  </p:childTnLst>
                                </p:cTn>
                              </p:par>
                              <p:par>
                                <p:cTn id="677" presetID="2" presetClass="exit" presetSubtype="9" fill="hold" grpId="1" nodeType="withEffect">
                                  <p:stCondLst>
                                    <p:cond delay="0"/>
                                  </p:stCondLst>
                                  <p:childTnLst>
                                    <p:anim calcmode="lin" valueType="num">
                                      <p:cBhvr additive="base">
                                        <p:cTn id="678" dur="3500"/>
                                        <p:tgtEl>
                                          <p:spTgt spid="13"/>
                                        </p:tgtEl>
                                        <p:attrNameLst>
                                          <p:attrName>ppt_x</p:attrName>
                                        </p:attrNameLst>
                                      </p:cBhvr>
                                      <p:tavLst>
                                        <p:tav tm="0">
                                          <p:val>
                                            <p:strVal val="ppt_x"/>
                                          </p:val>
                                        </p:tav>
                                        <p:tav tm="100000">
                                          <p:val>
                                            <p:strVal val="0-ppt_w/2"/>
                                          </p:val>
                                        </p:tav>
                                      </p:tavLst>
                                    </p:anim>
                                    <p:anim calcmode="lin" valueType="num">
                                      <p:cBhvr additive="base">
                                        <p:cTn id="679" dur="3500"/>
                                        <p:tgtEl>
                                          <p:spTgt spid="13"/>
                                        </p:tgtEl>
                                        <p:attrNameLst>
                                          <p:attrName>ppt_y</p:attrName>
                                        </p:attrNameLst>
                                      </p:cBhvr>
                                      <p:tavLst>
                                        <p:tav tm="0">
                                          <p:val>
                                            <p:strVal val="ppt_y"/>
                                          </p:val>
                                        </p:tav>
                                        <p:tav tm="100000">
                                          <p:val>
                                            <p:strVal val="0-ppt_h/2"/>
                                          </p:val>
                                        </p:tav>
                                      </p:tavLst>
                                    </p:anim>
                                    <p:set>
                                      <p:cBhvr>
                                        <p:cTn id="680" dur="1" fill="hold">
                                          <p:stCondLst>
                                            <p:cond delay="3499"/>
                                          </p:stCondLst>
                                        </p:cTn>
                                        <p:tgtEl>
                                          <p:spTgt spid="13"/>
                                        </p:tgtEl>
                                        <p:attrNameLst>
                                          <p:attrName>style.visibility</p:attrName>
                                        </p:attrNameLst>
                                      </p:cBhvr>
                                      <p:to>
                                        <p:strVal val="hidden"/>
                                      </p:to>
                                    </p:set>
                                  </p:childTnLst>
                                </p:cTn>
                              </p:par>
                              <p:par>
                                <p:cTn id="681" presetID="2" presetClass="exit" presetSubtype="9" fill="hold" grpId="1" nodeType="withEffect">
                                  <p:stCondLst>
                                    <p:cond delay="0"/>
                                  </p:stCondLst>
                                  <p:childTnLst>
                                    <p:anim calcmode="lin" valueType="num">
                                      <p:cBhvr additive="base">
                                        <p:cTn id="682" dur="3500"/>
                                        <p:tgtEl>
                                          <p:spTgt spid="14"/>
                                        </p:tgtEl>
                                        <p:attrNameLst>
                                          <p:attrName>ppt_x</p:attrName>
                                        </p:attrNameLst>
                                      </p:cBhvr>
                                      <p:tavLst>
                                        <p:tav tm="0">
                                          <p:val>
                                            <p:strVal val="ppt_x"/>
                                          </p:val>
                                        </p:tav>
                                        <p:tav tm="100000">
                                          <p:val>
                                            <p:strVal val="0-ppt_w/2"/>
                                          </p:val>
                                        </p:tav>
                                      </p:tavLst>
                                    </p:anim>
                                    <p:anim calcmode="lin" valueType="num">
                                      <p:cBhvr additive="base">
                                        <p:cTn id="683" dur="3500"/>
                                        <p:tgtEl>
                                          <p:spTgt spid="14"/>
                                        </p:tgtEl>
                                        <p:attrNameLst>
                                          <p:attrName>ppt_y</p:attrName>
                                        </p:attrNameLst>
                                      </p:cBhvr>
                                      <p:tavLst>
                                        <p:tav tm="0">
                                          <p:val>
                                            <p:strVal val="ppt_y"/>
                                          </p:val>
                                        </p:tav>
                                        <p:tav tm="100000">
                                          <p:val>
                                            <p:strVal val="0-ppt_h/2"/>
                                          </p:val>
                                        </p:tav>
                                      </p:tavLst>
                                    </p:anim>
                                    <p:set>
                                      <p:cBhvr>
                                        <p:cTn id="684" dur="1" fill="hold">
                                          <p:stCondLst>
                                            <p:cond delay="3499"/>
                                          </p:stCondLst>
                                        </p:cTn>
                                        <p:tgtEl>
                                          <p:spTgt spid="14"/>
                                        </p:tgtEl>
                                        <p:attrNameLst>
                                          <p:attrName>style.visibility</p:attrName>
                                        </p:attrNameLst>
                                      </p:cBhvr>
                                      <p:to>
                                        <p:strVal val="hidden"/>
                                      </p:to>
                                    </p:set>
                                  </p:childTnLst>
                                </p:cTn>
                              </p:par>
                              <p:par>
                                <p:cTn id="685" presetID="2" presetClass="exit" presetSubtype="9" fill="hold" grpId="1" nodeType="withEffect">
                                  <p:stCondLst>
                                    <p:cond delay="0"/>
                                  </p:stCondLst>
                                  <p:childTnLst>
                                    <p:anim calcmode="lin" valueType="num">
                                      <p:cBhvr additive="base">
                                        <p:cTn id="686" dur="3500"/>
                                        <p:tgtEl>
                                          <p:spTgt spid="15"/>
                                        </p:tgtEl>
                                        <p:attrNameLst>
                                          <p:attrName>ppt_x</p:attrName>
                                        </p:attrNameLst>
                                      </p:cBhvr>
                                      <p:tavLst>
                                        <p:tav tm="0">
                                          <p:val>
                                            <p:strVal val="ppt_x"/>
                                          </p:val>
                                        </p:tav>
                                        <p:tav tm="100000">
                                          <p:val>
                                            <p:strVal val="0-ppt_w/2"/>
                                          </p:val>
                                        </p:tav>
                                      </p:tavLst>
                                    </p:anim>
                                    <p:anim calcmode="lin" valueType="num">
                                      <p:cBhvr additive="base">
                                        <p:cTn id="687" dur="3500"/>
                                        <p:tgtEl>
                                          <p:spTgt spid="15"/>
                                        </p:tgtEl>
                                        <p:attrNameLst>
                                          <p:attrName>ppt_y</p:attrName>
                                        </p:attrNameLst>
                                      </p:cBhvr>
                                      <p:tavLst>
                                        <p:tav tm="0">
                                          <p:val>
                                            <p:strVal val="ppt_y"/>
                                          </p:val>
                                        </p:tav>
                                        <p:tav tm="100000">
                                          <p:val>
                                            <p:strVal val="0-ppt_h/2"/>
                                          </p:val>
                                        </p:tav>
                                      </p:tavLst>
                                    </p:anim>
                                    <p:set>
                                      <p:cBhvr>
                                        <p:cTn id="688" dur="1" fill="hold">
                                          <p:stCondLst>
                                            <p:cond delay="3499"/>
                                          </p:stCondLst>
                                        </p:cTn>
                                        <p:tgtEl>
                                          <p:spTgt spid="15"/>
                                        </p:tgtEl>
                                        <p:attrNameLst>
                                          <p:attrName>style.visibility</p:attrName>
                                        </p:attrNameLst>
                                      </p:cBhvr>
                                      <p:to>
                                        <p:strVal val="hidden"/>
                                      </p:to>
                                    </p:set>
                                  </p:childTnLst>
                                </p:cTn>
                              </p:par>
                              <p:par>
                                <p:cTn id="689" presetID="2" presetClass="exit" presetSubtype="9" fill="hold" grpId="1" nodeType="withEffect">
                                  <p:stCondLst>
                                    <p:cond delay="0"/>
                                  </p:stCondLst>
                                  <p:childTnLst>
                                    <p:anim calcmode="lin" valueType="num">
                                      <p:cBhvr additive="base">
                                        <p:cTn id="690" dur="3500"/>
                                        <p:tgtEl>
                                          <p:spTgt spid="3"/>
                                        </p:tgtEl>
                                        <p:attrNameLst>
                                          <p:attrName>ppt_x</p:attrName>
                                        </p:attrNameLst>
                                      </p:cBhvr>
                                      <p:tavLst>
                                        <p:tav tm="0">
                                          <p:val>
                                            <p:strVal val="ppt_x"/>
                                          </p:val>
                                        </p:tav>
                                        <p:tav tm="100000">
                                          <p:val>
                                            <p:strVal val="0-ppt_w/2"/>
                                          </p:val>
                                        </p:tav>
                                      </p:tavLst>
                                    </p:anim>
                                    <p:anim calcmode="lin" valueType="num">
                                      <p:cBhvr additive="base">
                                        <p:cTn id="691" dur="3500"/>
                                        <p:tgtEl>
                                          <p:spTgt spid="3"/>
                                        </p:tgtEl>
                                        <p:attrNameLst>
                                          <p:attrName>ppt_y</p:attrName>
                                        </p:attrNameLst>
                                      </p:cBhvr>
                                      <p:tavLst>
                                        <p:tav tm="0">
                                          <p:val>
                                            <p:strVal val="ppt_y"/>
                                          </p:val>
                                        </p:tav>
                                        <p:tav tm="100000">
                                          <p:val>
                                            <p:strVal val="0-ppt_h/2"/>
                                          </p:val>
                                        </p:tav>
                                      </p:tavLst>
                                    </p:anim>
                                    <p:set>
                                      <p:cBhvr>
                                        <p:cTn id="692" dur="1" fill="hold">
                                          <p:stCondLst>
                                            <p:cond delay="3499"/>
                                          </p:stCondLst>
                                        </p:cTn>
                                        <p:tgtEl>
                                          <p:spTgt spid="3"/>
                                        </p:tgtEl>
                                        <p:attrNameLst>
                                          <p:attrName>style.visibility</p:attrName>
                                        </p:attrNameLst>
                                      </p:cBhvr>
                                      <p:to>
                                        <p:strVal val="hidden"/>
                                      </p:to>
                                    </p:set>
                                  </p:childTnLst>
                                </p:cTn>
                              </p:par>
                              <p:par>
                                <p:cTn id="693" presetID="2" presetClass="exit" presetSubtype="9" fill="hold" grpId="1" nodeType="withEffect">
                                  <p:stCondLst>
                                    <p:cond delay="0"/>
                                  </p:stCondLst>
                                  <p:childTnLst>
                                    <p:anim calcmode="lin" valueType="num">
                                      <p:cBhvr additive="base">
                                        <p:cTn id="694" dur="3500"/>
                                        <p:tgtEl>
                                          <p:spTgt spid="4"/>
                                        </p:tgtEl>
                                        <p:attrNameLst>
                                          <p:attrName>ppt_x</p:attrName>
                                        </p:attrNameLst>
                                      </p:cBhvr>
                                      <p:tavLst>
                                        <p:tav tm="0">
                                          <p:val>
                                            <p:strVal val="ppt_x"/>
                                          </p:val>
                                        </p:tav>
                                        <p:tav tm="100000">
                                          <p:val>
                                            <p:strVal val="0-ppt_w/2"/>
                                          </p:val>
                                        </p:tav>
                                      </p:tavLst>
                                    </p:anim>
                                    <p:anim calcmode="lin" valueType="num">
                                      <p:cBhvr additive="base">
                                        <p:cTn id="695" dur="3500"/>
                                        <p:tgtEl>
                                          <p:spTgt spid="4"/>
                                        </p:tgtEl>
                                        <p:attrNameLst>
                                          <p:attrName>ppt_y</p:attrName>
                                        </p:attrNameLst>
                                      </p:cBhvr>
                                      <p:tavLst>
                                        <p:tav tm="0">
                                          <p:val>
                                            <p:strVal val="ppt_y"/>
                                          </p:val>
                                        </p:tav>
                                        <p:tav tm="100000">
                                          <p:val>
                                            <p:strVal val="0-ppt_h/2"/>
                                          </p:val>
                                        </p:tav>
                                      </p:tavLst>
                                    </p:anim>
                                    <p:set>
                                      <p:cBhvr>
                                        <p:cTn id="696" dur="1" fill="hold">
                                          <p:stCondLst>
                                            <p:cond delay="3499"/>
                                          </p:stCondLst>
                                        </p:cTn>
                                        <p:tgtEl>
                                          <p:spTgt spid="4"/>
                                        </p:tgtEl>
                                        <p:attrNameLst>
                                          <p:attrName>style.visibility</p:attrName>
                                        </p:attrNameLst>
                                      </p:cBhvr>
                                      <p:to>
                                        <p:strVal val="hidden"/>
                                      </p:to>
                                    </p:set>
                                  </p:childTnLst>
                                </p:cTn>
                              </p:par>
                              <p:par>
                                <p:cTn id="697" presetID="2" presetClass="exit" presetSubtype="9" fill="hold" grpId="1" nodeType="withEffect">
                                  <p:stCondLst>
                                    <p:cond delay="0"/>
                                  </p:stCondLst>
                                  <p:childTnLst>
                                    <p:anim calcmode="lin" valueType="num">
                                      <p:cBhvr additive="base">
                                        <p:cTn id="698" dur="3500"/>
                                        <p:tgtEl>
                                          <p:spTgt spid="5"/>
                                        </p:tgtEl>
                                        <p:attrNameLst>
                                          <p:attrName>ppt_x</p:attrName>
                                        </p:attrNameLst>
                                      </p:cBhvr>
                                      <p:tavLst>
                                        <p:tav tm="0">
                                          <p:val>
                                            <p:strVal val="ppt_x"/>
                                          </p:val>
                                        </p:tav>
                                        <p:tav tm="100000">
                                          <p:val>
                                            <p:strVal val="0-ppt_w/2"/>
                                          </p:val>
                                        </p:tav>
                                      </p:tavLst>
                                    </p:anim>
                                    <p:anim calcmode="lin" valueType="num">
                                      <p:cBhvr additive="base">
                                        <p:cTn id="699" dur="3500"/>
                                        <p:tgtEl>
                                          <p:spTgt spid="5"/>
                                        </p:tgtEl>
                                        <p:attrNameLst>
                                          <p:attrName>ppt_y</p:attrName>
                                        </p:attrNameLst>
                                      </p:cBhvr>
                                      <p:tavLst>
                                        <p:tav tm="0">
                                          <p:val>
                                            <p:strVal val="ppt_y"/>
                                          </p:val>
                                        </p:tav>
                                        <p:tav tm="100000">
                                          <p:val>
                                            <p:strVal val="0-ppt_h/2"/>
                                          </p:val>
                                        </p:tav>
                                      </p:tavLst>
                                    </p:anim>
                                    <p:set>
                                      <p:cBhvr>
                                        <p:cTn id="700" dur="1" fill="hold">
                                          <p:stCondLst>
                                            <p:cond delay="3499"/>
                                          </p:stCondLst>
                                        </p:cTn>
                                        <p:tgtEl>
                                          <p:spTgt spid="5"/>
                                        </p:tgtEl>
                                        <p:attrNameLst>
                                          <p:attrName>style.visibility</p:attrName>
                                        </p:attrNameLst>
                                      </p:cBhvr>
                                      <p:to>
                                        <p:strVal val="hidden"/>
                                      </p:to>
                                    </p:set>
                                  </p:childTnLst>
                                </p:cTn>
                              </p:par>
                              <p:par>
                                <p:cTn id="701" presetID="2" presetClass="exit" presetSubtype="9" fill="hold" grpId="1" nodeType="withEffect">
                                  <p:stCondLst>
                                    <p:cond delay="0"/>
                                  </p:stCondLst>
                                  <p:childTnLst>
                                    <p:anim calcmode="lin" valueType="num">
                                      <p:cBhvr additive="base">
                                        <p:cTn id="702" dur="3500"/>
                                        <p:tgtEl>
                                          <p:spTgt spid="6"/>
                                        </p:tgtEl>
                                        <p:attrNameLst>
                                          <p:attrName>ppt_x</p:attrName>
                                        </p:attrNameLst>
                                      </p:cBhvr>
                                      <p:tavLst>
                                        <p:tav tm="0">
                                          <p:val>
                                            <p:strVal val="ppt_x"/>
                                          </p:val>
                                        </p:tav>
                                        <p:tav tm="100000">
                                          <p:val>
                                            <p:strVal val="0-ppt_w/2"/>
                                          </p:val>
                                        </p:tav>
                                      </p:tavLst>
                                    </p:anim>
                                    <p:anim calcmode="lin" valueType="num">
                                      <p:cBhvr additive="base">
                                        <p:cTn id="703" dur="3500"/>
                                        <p:tgtEl>
                                          <p:spTgt spid="6"/>
                                        </p:tgtEl>
                                        <p:attrNameLst>
                                          <p:attrName>ppt_y</p:attrName>
                                        </p:attrNameLst>
                                      </p:cBhvr>
                                      <p:tavLst>
                                        <p:tav tm="0">
                                          <p:val>
                                            <p:strVal val="ppt_y"/>
                                          </p:val>
                                        </p:tav>
                                        <p:tav tm="100000">
                                          <p:val>
                                            <p:strVal val="0-ppt_h/2"/>
                                          </p:val>
                                        </p:tav>
                                      </p:tavLst>
                                    </p:anim>
                                    <p:set>
                                      <p:cBhvr>
                                        <p:cTn id="704" dur="1" fill="hold">
                                          <p:stCondLst>
                                            <p:cond delay="3499"/>
                                          </p:stCondLst>
                                        </p:cTn>
                                        <p:tgtEl>
                                          <p:spTgt spid="6"/>
                                        </p:tgtEl>
                                        <p:attrNameLst>
                                          <p:attrName>style.visibility</p:attrName>
                                        </p:attrNameLst>
                                      </p:cBhvr>
                                      <p:to>
                                        <p:strVal val="hidden"/>
                                      </p:to>
                                    </p:set>
                                  </p:childTnLst>
                                </p:cTn>
                              </p:par>
                              <p:par>
                                <p:cTn id="705" presetID="2" presetClass="exit" presetSubtype="9" fill="hold" grpId="1" nodeType="withEffect">
                                  <p:stCondLst>
                                    <p:cond delay="0"/>
                                  </p:stCondLst>
                                  <p:childTnLst>
                                    <p:anim calcmode="lin" valueType="num">
                                      <p:cBhvr additive="base">
                                        <p:cTn id="706" dur="3500"/>
                                        <p:tgtEl>
                                          <p:spTgt spid="7"/>
                                        </p:tgtEl>
                                        <p:attrNameLst>
                                          <p:attrName>ppt_x</p:attrName>
                                        </p:attrNameLst>
                                      </p:cBhvr>
                                      <p:tavLst>
                                        <p:tav tm="0">
                                          <p:val>
                                            <p:strVal val="ppt_x"/>
                                          </p:val>
                                        </p:tav>
                                        <p:tav tm="100000">
                                          <p:val>
                                            <p:strVal val="0-ppt_w/2"/>
                                          </p:val>
                                        </p:tav>
                                      </p:tavLst>
                                    </p:anim>
                                    <p:anim calcmode="lin" valueType="num">
                                      <p:cBhvr additive="base">
                                        <p:cTn id="707" dur="3500"/>
                                        <p:tgtEl>
                                          <p:spTgt spid="7"/>
                                        </p:tgtEl>
                                        <p:attrNameLst>
                                          <p:attrName>ppt_y</p:attrName>
                                        </p:attrNameLst>
                                      </p:cBhvr>
                                      <p:tavLst>
                                        <p:tav tm="0">
                                          <p:val>
                                            <p:strVal val="ppt_y"/>
                                          </p:val>
                                        </p:tav>
                                        <p:tav tm="100000">
                                          <p:val>
                                            <p:strVal val="0-ppt_h/2"/>
                                          </p:val>
                                        </p:tav>
                                      </p:tavLst>
                                    </p:anim>
                                    <p:set>
                                      <p:cBhvr>
                                        <p:cTn id="708" dur="1" fill="hold">
                                          <p:stCondLst>
                                            <p:cond delay="3499"/>
                                          </p:stCondLst>
                                        </p:cTn>
                                        <p:tgtEl>
                                          <p:spTgt spid="7"/>
                                        </p:tgtEl>
                                        <p:attrNameLst>
                                          <p:attrName>style.visibility</p:attrName>
                                        </p:attrNameLst>
                                      </p:cBhvr>
                                      <p:to>
                                        <p:strVal val="hidden"/>
                                      </p:to>
                                    </p:set>
                                  </p:childTnLst>
                                </p:cTn>
                              </p:par>
                              <p:par>
                                <p:cTn id="709" presetID="2" presetClass="exit" presetSubtype="9" fill="hold" grpId="1" nodeType="withEffect">
                                  <p:stCondLst>
                                    <p:cond delay="0"/>
                                  </p:stCondLst>
                                  <p:childTnLst>
                                    <p:anim calcmode="lin" valueType="num">
                                      <p:cBhvr additive="base">
                                        <p:cTn id="710" dur="3500"/>
                                        <p:tgtEl>
                                          <p:spTgt spid="8"/>
                                        </p:tgtEl>
                                        <p:attrNameLst>
                                          <p:attrName>ppt_x</p:attrName>
                                        </p:attrNameLst>
                                      </p:cBhvr>
                                      <p:tavLst>
                                        <p:tav tm="0">
                                          <p:val>
                                            <p:strVal val="ppt_x"/>
                                          </p:val>
                                        </p:tav>
                                        <p:tav tm="100000">
                                          <p:val>
                                            <p:strVal val="0-ppt_w/2"/>
                                          </p:val>
                                        </p:tav>
                                      </p:tavLst>
                                    </p:anim>
                                    <p:anim calcmode="lin" valueType="num">
                                      <p:cBhvr additive="base">
                                        <p:cTn id="711" dur="3500"/>
                                        <p:tgtEl>
                                          <p:spTgt spid="8"/>
                                        </p:tgtEl>
                                        <p:attrNameLst>
                                          <p:attrName>ppt_y</p:attrName>
                                        </p:attrNameLst>
                                      </p:cBhvr>
                                      <p:tavLst>
                                        <p:tav tm="0">
                                          <p:val>
                                            <p:strVal val="ppt_y"/>
                                          </p:val>
                                        </p:tav>
                                        <p:tav tm="100000">
                                          <p:val>
                                            <p:strVal val="0-ppt_h/2"/>
                                          </p:val>
                                        </p:tav>
                                      </p:tavLst>
                                    </p:anim>
                                    <p:set>
                                      <p:cBhvr>
                                        <p:cTn id="712" dur="1" fill="hold">
                                          <p:stCondLst>
                                            <p:cond delay="3499"/>
                                          </p:stCondLst>
                                        </p:cTn>
                                        <p:tgtEl>
                                          <p:spTgt spid="8"/>
                                        </p:tgtEl>
                                        <p:attrNameLst>
                                          <p:attrName>style.visibility</p:attrName>
                                        </p:attrNameLst>
                                      </p:cBhvr>
                                      <p:to>
                                        <p:strVal val="hidden"/>
                                      </p:to>
                                    </p:set>
                                  </p:childTnLst>
                                </p:cTn>
                              </p:par>
                              <p:par>
                                <p:cTn id="713" presetID="2" presetClass="exit" presetSubtype="9" fill="hold" grpId="1" nodeType="withEffect">
                                  <p:stCondLst>
                                    <p:cond delay="0"/>
                                  </p:stCondLst>
                                  <p:childTnLst>
                                    <p:anim calcmode="lin" valueType="num">
                                      <p:cBhvr additive="base">
                                        <p:cTn id="714" dur="3500"/>
                                        <p:tgtEl>
                                          <p:spTgt spid="9"/>
                                        </p:tgtEl>
                                        <p:attrNameLst>
                                          <p:attrName>ppt_x</p:attrName>
                                        </p:attrNameLst>
                                      </p:cBhvr>
                                      <p:tavLst>
                                        <p:tav tm="0">
                                          <p:val>
                                            <p:strVal val="ppt_x"/>
                                          </p:val>
                                        </p:tav>
                                        <p:tav tm="100000">
                                          <p:val>
                                            <p:strVal val="0-ppt_w/2"/>
                                          </p:val>
                                        </p:tav>
                                      </p:tavLst>
                                    </p:anim>
                                    <p:anim calcmode="lin" valueType="num">
                                      <p:cBhvr additive="base">
                                        <p:cTn id="715" dur="3500"/>
                                        <p:tgtEl>
                                          <p:spTgt spid="9"/>
                                        </p:tgtEl>
                                        <p:attrNameLst>
                                          <p:attrName>ppt_y</p:attrName>
                                        </p:attrNameLst>
                                      </p:cBhvr>
                                      <p:tavLst>
                                        <p:tav tm="0">
                                          <p:val>
                                            <p:strVal val="ppt_y"/>
                                          </p:val>
                                        </p:tav>
                                        <p:tav tm="100000">
                                          <p:val>
                                            <p:strVal val="0-ppt_h/2"/>
                                          </p:val>
                                        </p:tav>
                                      </p:tavLst>
                                    </p:anim>
                                    <p:set>
                                      <p:cBhvr>
                                        <p:cTn id="716" dur="1" fill="hold">
                                          <p:stCondLst>
                                            <p:cond delay="3499"/>
                                          </p:stCondLst>
                                        </p:cTn>
                                        <p:tgtEl>
                                          <p:spTgt spid="9"/>
                                        </p:tgtEl>
                                        <p:attrNameLst>
                                          <p:attrName>style.visibility</p:attrName>
                                        </p:attrNameLst>
                                      </p:cBhvr>
                                      <p:to>
                                        <p:strVal val="hidden"/>
                                      </p:to>
                                    </p:set>
                                  </p:childTnLst>
                                </p:cTn>
                              </p:par>
                              <p:par>
                                <p:cTn id="717" presetID="2" presetClass="exit" presetSubtype="9" fill="hold" grpId="1" nodeType="withEffect">
                                  <p:stCondLst>
                                    <p:cond delay="0"/>
                                  </p:stCondLst>
                                  <p:childTnLst>
                                    <p:anim calcmode="lin" valueType="num">
                                      <p:cBhvr additive="base">
                                        <p:cTn id="718" dur="3500"/>
                                        <p:tgtEl>
                                          <p:spTgt spid="10"/>
                                        </p:tgtEl>
                                        <p:attrNameLst>
                                          <p:attrName>ppt_x</p:attrName>
                                        </p:attrNameLst>
                                      </p:cBhvr>
                                      <p:tavLst>
                                        <p:tav tm="0">
                                          <p:val>
                                            <p:strVal val="ppt_x"/>
                                          </p:val>
                                        </p:tav>
                                        <p:tav tm="100000">
                                          <p:val>
                                            <p:strVal val="0-ppt_w/2"/>
                                          </p:val>
                                        </p:tav>
                                      </p:tavLst>
                                    </p:anim>
                                    <p:anim calcmode="lin" valueType="num">
                                      <p:cBhvr additive="base">
                                        <p:cTn id="719" dur="3500"/>
                                        <p:tgtEl>
                                          <p:spTgt spid="10"/>
                                        </p:tgtEl>
                                        <p:attrNameLst>
                                          <p:attrName>ppt_y</p:attrName>
                                        </p:attrNameLst>
                                      </p:cBhvr>
                                      <p:tavLst>
                                        <p:tav tm="0">
                                          <p:val>
                                            <p:strVal val="ppt_y"/>
                                          </p:val>
                                        </p:tav>
                                        <p:tav tm="100000">
                                          <p:val>
                                            <p:strVal val="0-ppt_h/2"/>
                                          </p:val>
                                        </p:tav>
                                      </p:tavLst>
                                    </p:anim>
                                    <p:set>
                                      <p:cBhvr>
                                        <p:cTn id="720" dur="1" fill="hold">
                                          <p:stCondLst>
                                            <p:cond delay="3499"/>
                                          </p:stCondLst>
                                        </p:cTn>
                                        <p:tgtEl>
                                          <p:spTgt spid="10"/>
                                        </p:tgtEl>
                                        <p:attrNameLst>
                                          <p:attrName>style.visibility</p:attrName>
                                        </p:attrNameLst>
                                      </p:cBhvr>
                                      <p:to>
                                        <p:strVal val="hidden"/>
                                      </p:to>
                                    </p:set>
                                  </p:childTnLst>
                                </p:cTn>
                              </p:par>
                              <p:par>
                                <p:cTn id="721" presetID="2" presetClass="exit" presetSubtype="9" fill="hold" grpId="1" nodeType="withEffect">
                                  <p:stCondLst>
                                    <p:cond delay="0"/>
                                  </p:stCondLst>
                                  <p:childTnLst>
                                    <p:anim calcmode="lin" valueType="num">
                                      <p:cBhvr additive="base">
                                        <p:cTn id="722" dur="3500"/>
                                        <p:tgtEl>
                                          <p:spTgt spid="11"/>
                                        </p:tgtEl>
                                        <p:attrNameLst>
                                          <p:attrName>ppt_x</p:attrName>
                                        </p:attrNameLst>
                                      </p:cBhvr>
                                      <p:tavLst>
                                        <p:tav tm="0">
                                          <p:val>
                                            <p:strVal val="ppt_x"/>
                                          </p:val>
                                        </p:tav>
                                        <p:tav tm="100000">
                                          <p:val>
                                            <p:strVal val="0-ppt_w/2"/>
                                          </p:val>
                                        </p:tav>
                                      </p:tavLst>
                                    </p:anim>
                                    <p:anim calcmode="lin" valueType="num">
                                      <p:cBhvr additive="base">
                                        <p:cTn id="723" dur="3500"/>
                                        <p:tgtEl>
                                          <p:spTgt spid="11"/>
                                        </p:tgtEl>
                                        <p:attrNameLst>
                                          <p:attrName>ppt_y</p:attrName>
                                        </p:attrNameLst>
                                      </p:cBhvr>
                                      <p:tavLst>
                                        <p:tav tm="0">
                                          <p:val>
                                            <p:strVal val="ppt_y"/>
                                          </p:val>
                                        </p:tav>
                                        <p:tav tm="100000">
                                          <p:val>
                                            <p:strVal val="0-ppt_h/2"/>
                                          </p:val>
                                        </p:tav>
                                      </p:tavLst>
                                    </p:anim>
                                    <p:set>
                                      <p:cBhvr>
                                        <p:cTn id="724" dur="1" fill="hold">
                                          <p:stCondLst>
                                            <p:cond delay="3499"/>
                                          </p:stCondLst>
                                        </p:cTn>
                                        <p:tgtEl>
                                          <p:spTgt spid="11"/>
                                        </p:tgtEl>
                                        <p:attrNameLst>
                                          <p:attrName>style.visibility</p:attrName>
                                        </p:attrNameLst>
                                      </p:cBhvr>
                                      <p:to>
                                        <p:strVal val="hidden"/>
                                      </p:to>
                                    </p:set>
                                  </p:childTnLst>
                                </p:cTn>
                              </p:par>
                              <p:par>
                                <p:cTn id="725" presetID="23" presetClass="entr" presetSubtype="272" fill="hold" nodeType="withEffect">
                                  <p:stCondLst>
                                    <p:cond delay="500"/>
                                  </p:stCondLst>
                                  <p:childTnLst>
                                    <p:set>
                                      <p:cBhvr>
                                        <p:cTn id="726" dur="1" fill="hold">
                                          <p:stCondLst>
                                            <p:cond delay="0"/>
                                          </p:stCondLst>
                                        </p:cTn>
                                        <p:tgtEl>
                                          <p:spTgt spid="69"/>
                                        </p:tgtEl>
                                        <p:attrNameLst>
                                          <p:attrName>style.visibility</p:attrName>
                                        </p:attrNameLst>
                                      </p:cBhvr>
                                      <p:to>
                                        <p:strVal val="visible"/>
                                      </p:to>
                                    </p:set>
                                    <p:anim calcmode="lin" valueType="num">
                                      <p:cBhvr>
                                        <p:cTn id="727" dur="2500" fill="hold"/>
                                        <p:tgtEl>
                                          <p:spTgt spid="69"/>
                                        </p:tgtEl>
                                        <p:attrNameLst>
                                          <p:attrName>ppt_w</p:attrName>
                                        </p:attrNameLst>
                                      </p:cBhvr>
                                      <p:tavLst>
                                        <p:tav tm="0">
                                          <p:val>
                                            <p:strVal val="2/3*#ppt_w"/>
                                          </p:val>
                                        </p:tav>
                                        <p:tav tm="100000">
                                          <p:val>
                                            <p:strVal val="#ppt_w"/>
                                          </p:val>
                                        </p:tav>
                                      </p:tavLst>
                                    </p:anim>
                                    <p:anim calcmode="lin" valueType="num">
                                      <p:cBhvr>
                                        <p:cTn id="728" dur="2500" fill="hold"/>
                                        <p:tgtEl>
                                          <p:spTgt spid="69"/>
                                        </p:tgtEl>
                                        <p:attrNameLst>
                                          <p:attrName>ppt_h</p:attrName>
                                        </p:attrNameLst>
                                      </p:cBhvr>
                                      <p:tavLst>
                                        <p:tav tm="0">
                                          <p:val>
                                            <p:strVal val="2/3*#ppt_h"/>
                                          </p:val>
                                        </p:tav>
                                        <p:tav tm="100000">
                                          <p:val>
                                            <p:strVal val="#ppt_h"/>
                                          </p:val>
                                        </p:tav>
                                      </p:tavLst>
                                    </p:anim>
                                  </p:childTnLst>
                                </p:cTn>
                              </p:par>
                              <p:par>
                                <p:cTn id="729" presetID="4" presetClass="entr" presetSubtype="32" fill="hold" nodeType="withEffect">
                                  <p:stCondLst>
                                    <p:cond delay="500"/>
                                  </p:stCondLst>
                                  <p:childTnLst>
                                    <p:set>
                                      <p:cBhvr>
                                        <p:cTn id="730" dur="1" fill="hold">
                                          <p:stCondLst>
                                            <p:cond delay="0"/>
                                          </p:stCondLst>
                                        </p:cTn>
                                        <p:tgtEl>
                                          <p:spTgt spid="69"/>
                                        </p:tgtEl>
                                        <p:attrNameLst>
                                          <p:attrName>style.visibility</p:attrName>
                                        </p:attrNameLst>
                                      </p:cBhvr>
                                      <p:to>
                                        <p:strVal val="visible"/>
                                      </p:to>
                                    </p:set>
                                    <p:animEffect transition="in" filter="box(out)">
                                      <p:cBhvr>
                                        <p:cTn id="731" dur="2500"/>
                                        <p:tgtEl>
                                          <p:spTgt spid="69"/>
                                        </p:tgtEl>
                                      </p:cBhvr>
                                    </p:animEffect>
                                  </p:childTnLst>
                                </p:cTn>
                              </p:par>
                              <p:par>
                                <p:cTn id="732" presetID="23" presetClass="entr" presetSubtype="528" fill="hold" nodeType="withEffect">
                                  <p:stCondLst>
                                    <p:cond delay="1000"/>
                                  </p:stCondLst>
                                  <p:childTnLst>
                                    <p:set>
                                      <p:cBhvr>
                                        <p:cTn id="733" dur="1" fill="hold">
                                          <p:stCondLst>
                                            <p:cond delay="0"/>
                                          </p:stCondLst>
                                        </p:cTn>
                                        <p:tgtEl>
                                          <p:spTgt spid="1026"/>
                                        </p:tgtEl>
                                        <p:attrNameLst>
                                          <p:attrName>style.visibility</p:attrName>
                                        </p:attrNameLst>
                                      </p:cBhvr>
                                      <p:to>
                                        <p:strVal val="visible"/>
                                      </p:to>
                                    </p:set>
                                    <p:anim calcmode="lin" valueType="num">
                                      <p:cBhvr>
                                        <p:cTn id="734" dur="2000" fill="hold"/>
                                        <p:tgtEl>
                                          <p:spTgt spid="1026"/>
                                        </p:tgtEl>
                                        <p:attrNameLst>
                                          <p:attrName>ppt_w</p:attrName>
                                        </p:attrNameLst>
                                      </p:cBhvr>
                                      <p:tavLst>
                                        <p:tav tm="0">
                                          <p:val>
                                            <p:fltVal val="0"/>
                                          </p:val>
                                        </p:tav>
                                        <p:tav tm="100000">
                                          <p:val>
                                            <p:strVal val="#ppt_w"/>
                                          </p:val>
                                        </p:tav>
                                      </p:tavLst>
                                    </p:anim>
                                    <p:anim calcmode="lin" valueType="num">
                                      <p:cBhvr>
                                        <p:cTn id="735" dur="2000" fill="hold"/>
                                        <p:tgtEl>
                                          <p:spTgt spid="1026"/>
                                        </p:tgtEl>
                                        <p:attrNameLst>
                                          <p:attrName>ppt_h</p:attrName>
                                        </p:attrNameLst>
                                      </p:cBhvr>
                                      <p:tavLst>
                                        <p:tav tm="0">
                                          <p:val>
                                            <p:fltVal val="0"/>
                                          </p:val>
                                        </p:tav>
                                        <p:tav tm="100000">
                                          <p:val>
                                            <p:strVal val="#ppt_h"/>
                                          </p:val>
                                        </p:tav>
                                      </p:tavLst>
                                    </p:anim>
                                    <p:anim calcmode="lin" valueType="num">
                                      <p:cBhvr>
                                        <p:cTn id="736" dur="2000" fill="hold"/>
                                        <p:tgtEl>
                                          <p:spTgt spid="1026"/>
                                        </p:tgtEl>
                                        <p:attrNameLst>
                                          <p:attrName>ppt_x</p:attrName>
                                        </p:attrNameLst>
                                      </p:cBhvr>
                                      <p:tavLst>
                                        <p:tav tm="0">
                                          <p:val>
                                            <p:fltVal val="0.5"/>
                                          </p:val>
                                        </p:tav>
                                        <p:tav tm="100000">
                                          <p:val>
                                            <p:strVal val="#ppt_x"/>
                                          </p:val>
                                        </p:tav>
                                      </p:tavLst>
                                    </p:anim>
                                    <p:anim calcmode="lin" valueType="num">
                                      <p:cBhvr>
                                        <p:cTn id="737" dur="2000" fill="hold"/>
                                        <p:tgtEl>
                                          <p:spTgt spid="1026"/>
                                        </p:tgtEl>
                                        <p:attrNameLst>
                                          <p:attrName>ppt_y</p:attrName>
                                        </p:attrNameLst>
                                      </p:cBhvr>
                                      <p:tavLst>
                                        <p:tav tm="0">
                                          <p:val>
                                            <p:fltVal val="0.5"/>
                                          </p:val>
                                        </p:tav>
                                        <p:tav tm="100000">
                                          <p:val>
                                            <p:strVal val="#ppt_y"/>
                                          </p:val>
                                        </p:tav>
                                      </p:tavLst>
                                    </p:anim>
                                  </p:childTnLst>
                                </p:cTn>
                              </p:par>
                              <p:par>
                                <p:cTn id="738" presetID="23" presetClass="entr" presetSubtype="528" fill="hold" nodeType="withEffect">
                                  <p:stCondLst>
                                    <p:cond delay="1000"/>
                                  </p:stCondLst>
                                  <p:childTnLst>
                                    <p:set>
                                      <p:cBhvr>
                                        <p:cTn id="739" dur="1" fill="hold">
                                          <p:stCondLst>
                                            <p:cond delay="0"/>
                                          </p:stCondLst>
                                        </p:cTn>
                                        <p:tgtEl>
                                          <p:spTgt spid="1027"/>
                                        </p:tgtEl>
                                        <p:attrNameLst>
                                          <p:attrName>style.visibility</p:attrName>
                                        </p:attrNameLst>
                                      </p:cBhvr>
                                      <p:to>
                                        <p:strVal val="visible"/>
                                      </p:to>
                                    </p:set>
                                    <p:anim calcmode="lin" valueType="num">
                                      <p:cBhvr>
                                        <p:cTn id="740" dur="2000" fill="hold"/>
                                        <p:tgtEl>
                                          <p:spTgt spid="1027"/>
                                        </p:tgtEl>
                                        <p:attrNameLst>
                                          <p:attrName>ppt_w</p:attrName>
                                        </p:attrNameLst>
                                      </p:cBhvr>
                                      <p:tavLst>
                                        <p:tav tm="0">
                                          <p:val>
                                            <p:fltVal val="0"/>
                                          </p:val>
                                        </p:tav>
                                        <p:tav tm="100000">
                                          <p:val>
                                            <p:strVal val="#ppt_w"/>
                                          </p:val>
                                        </p:tav>
                                      </p:tavLst>
                                    </p:anim>
                                    <p:anim calcmode="lin" valueType="num">
                                      <p:cBhvr>
                                        <p:cTn id="741" dur="2000" fill="hold"/>
                                        <p:tgtEl>
                                          <p:spTgt spid="1027"/>
                                        </p:tgtEl>
                                        <p:attrNameLst>
                                          <p:attrName>ppt_h</p:attrName>
                                        </p:attrNameLst>
                                      </p:cBhvr>
                                      <p:tavLst>
                                        <p:tav tm="0">
                                          <p:val>
                                            <p:fltVal val="0"/>
                                          </p:val>
                                        </p:tav>
                                        <p:tav tm="100000">
                                          <p:val>
                                            <p:strVal val="#ppt_h"/>
                                          </p:val>
                                        </p:tav>
                                      </p:tavLst>
                                    </p:anim>
                                    <p:anim calcmode="lin" valueType="num">
                                      <p:cBhvr>
                                        <p:cTn id="742" dur="2000" fill="hold"/>
                                        <p:tgtEl>
                                          <p:spTgt spid="1027"/>
                                        </p:tgtEl>
                                        <p:attrNameLst>
                                          <p:attrName>ppt_x</p:attrName>
                                        </p:attrNameLst>
                                      </p:cBhvr>
                                      <p:tavLst>
                                        <p:tav tm="0">
                                          <p:val>
                                            <p:fltVal val="0.5"/>
                                          </p:val>
                                        </p:tav>
                                        <p:tav tm="100000">
                                          <p:val>
                                            <p:strVal val="#ppt_x"/>
                                          </p:val>
                                        </p:tav>
                                      </p:tavLst>
                                    </p:anim>
                                    <p:anim calcmode="lin" valueType="num">
                                      <p:cBhvr>
                                        <p:cTn id="743" dur="2000" fill="hold"/>
                                        <p:tgtEl>
                                          <p:spTgt spid="1027"/>
                                        </p:tgtEl>
                                        <p:attrNameLst>
                                          <p:attrName>ppt_y</p:attrName>
                                        </p:attrNameLst>
                                      </p:cBhvr>
                                      <p:tavLst>
                                        <p:tav tm="0">
                                          <p:val>
                                            <p:fltVal val="0.5"/>
                                          </p:val>
                                        </p:tav>
                                        <p:tav tm="100000">
                                          <p:val>
                                            <p:strVal val="#ppt_y"/>
                                          </p:val>
                                        </p:tav>
                                      </p:tavLst>
                                    </p:anim>
                                  </p:childTnLst>
                                </p:cTn>
                              </p:par>
                              <p:par>
                                <p:cTn id="744" presetID="9" presetClass="emph" presetSubtype="0" nodeType="withEffect">
                                  <p:stCondLst>
                                    <p:cond delay="0"/>
                                  </p:stCondLst>
                                  <p:childTnLst>
                                    <p:set>
                                      <p:cBhvr rctx="PPT">
                                        <p:cTn id="745" dur="indefinite"/>
                                        <p:tgtEl>
                                          <p:spTgt spid="68"/>
                                        </p:tgtEl>
                                        <p:attrNameLst>
                                          <p:attrName>style.opacity</p:attrName>
                                        </p:attrNameLst>
                                      </p:cBhvr>
                                      <p:to>
                                        <p:strVal val="0"/>
                                      </p:to>
                                    </p:set>
                                    <p:animEffect filter="image" prLst="opacity: 0">
                                      <p:cBhvr rctx="IE">
                                        <p:cTn id="746" dur="indefinite"/>
                                        <p:tgtEl>
                                          <p:spTgt spid="68"/>
                                        </p:tgtEl>
                                      </p:cBhvr>
                                    </p:animEffect>
                                  </p:childTnLst>
                                </p:cTn>
                              </p:par>
                              <p:par>
                                <p:cTn id="747" presetID="9" presetClass="emph" presetSubtype="0" nodeType="withEffect">
                                  <p:stCondLst>
                                    <p:cond delay="0"/>
                                  </p:stCondLst>
                                  <p:childTnLst>
                                    <p:set>
                                      <p:cBhvr rctx="PPT">
                                        <p:cTn id="748" dur="indefinite"/>
                                        <p:tgtEl>
                                          <p:spTgt spid="70"/>
                                        </p:tgtEl>
                                        <p:attrNameLst>
                                          <p:attrName>style.opacity</p:attrName>
                                        </p:attrNameLst>
                                      </p:cBhvr>
                                      <p:to>
                                        <p:strVal val="0"/>
                                      </p:to>
                                    </p:set>
                                    <p:animEffect filter="image" prLst="opacity: 0">
                                      <p:cBhvr rctx="IE">
                                        <p:cTn id="749" dur="indefinite"/>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460</TotalTime>
  <Words>890</Words>
  <Application>Microsoft Office PowerPoint</Application>
  <PresentationFormat>Presentación en pantalla (16:9)</PresentationFormat>
  <Paragraphs>44</Paragraphs>
  <Slides>18</Slides>
  <Notes>8</Notes>
  <HiddenSlides>0</HiddenSlides>
  <MMClips>1</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dcterms:created xsi:type="dcterms:W3CDTF">2017-04-09T16:48:35Z</dcterms:created>
  <dcterms:modified xsi:type="dcterms:W3CDTF">2017-04-11T15:15:53Z</dcterms:modified>
</cp:coreProperties>
</file>